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77" r:id="rId5"/>
    <p:sldId id="285" r:id="rId6"/>
    <p:sldId id="296" r:id="rId7"/>
    <p:sldId id="310" r:id="rId8"/>
    <p:sldId id="306" r:id="rId9"/>
    <p:sldId id="273" r:id="rId10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3A65CDE-7556-CE6D-C233-2FC01C417556}" name="伊東 和久 (Kazuhisa Ito)" initials="和伊" userId="S::cwito.ka@wingarc.com::b9c5dd54-7346-445d-be41-4cefa01e615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山本 葉月 (Hazuki Yamamoto)" initials="山Y" lastIdx="20" clrIdx="0">
    <p:extLst>
      <p:ext uri="{19B8F6BF-5375-455C-9EA6-DF929625EA0E}">
        <p15:presenceInfo xmlns:p15="http://schemas.microsoft.com/office/powerpoint/2012/main" userId="S::yamamoto.ha@wingarc.com::eaff99ad-0a1f-4b50-aa4d-51ff3d65fae8" providerId="AD"/>
      </p:ext>
    </p:extLst>
  </p:cmAuthor>
  <p:cmAuthor id="2" name="宮森 牧子 (Makiko Miyamori)" initials="宮M" lastIdx="18" clrIdx="1">
    <p:extLst>
      <p:ext uri="{19B8F6BF-5375-455C-9EA6-DF929625EA0E}">
        <p15:presenceInfo xmlns:p15="http://schemas.microsoft.com/office/powerpoint/2012/main" userId="S::miyamori.m@wingarc.com::26417b94-8dbc-4da8-a690-27bdd6358e4a" providerId="AD"/>
      </p:ext>
    </p:extLst>
  </p:cmAuthor>
  <p:cmAuthor id="3" name="是友 克史 (Katsushi Koretomo)" initials="是K" lastIdx="63" clrIdx="2">
    <p:extLst>
      <p:ext uri="{19B8F6BF-5375-455C-9EA6-DF929625EA0E}">
        <p15:presenceInfo xmlns:p15="http://schemas.microsoft.com/office/powerpoint/2012/main" userId="S::koretomo.k@wingarc.com::a9470aee-660c-4967-a893-f33cd73cd6e4" providerId="AD"/>
      </p:ext>
    </p:extLst>
  </p:cmAuthor>
  <p:cmAuthor id="4" name="森 直人 (Naoto Mori)" initials="森M" lastIdx="1" clrIdx="3">
    <p:extLst>
      <p:ext uri="{19B8F6BF-5375-455C-9EA6-DF929625EA0E}">
        <p15:presenceInfo xmlns:p15="http://schemas.microsoft.com/office/powerpoint/2012/main" userId="S::mori.n@wingarc.com::361b57f8-70e5-4090-84d6-e82fc0871a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123571"/>
    <a:srgbClr val="000000"/>
    <a:srgbClr val="ECECEC"/>
    <a:srgbClr val="323332"/>
    <a:srgbClr val="C12B1F"/>
    <a:srgbClr val="9E9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C23268-761B-4B00-A137-98A13CA050B1}" v="4" dt="2025-08-21T03:56:25.5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08" autoAdjust="0"/>
    <p:restoredTop sz="94409"/>
  </p:normalViewPr>
  <p:slideViewPr>
    <p:cSldViewPr snapToGrid="0">
      <p:cViewPr varScale="1">
        <p:scale>
          <a:sx n="70" d="100"/>
          <a:sy n="70" d="100"/>
        </p:scale>
        <p:origin x="792" y="52"/>
      </p:cViewPr>
      <p:guideLst>
        <p:guide orient="horz" pos="16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2DAB1308-4490-4EE7-AE73-33B5A13E32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CA7E3CB-8D40-46BE-A32B-6D1E3F94D0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8E93A-A0BA-4479-AEA1-BB19D0C91F5B}" type="datetimeFigureOut">
              <a:rPr kumimoji="1" lang="ja-JP" altLang="en-US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2025/9/26</a:t>
            </a:fld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3164433-BA5D-4A65-BDA5-E19D144C2F3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7BB7E9-D218-472C-9F8B-FBC579EFCA9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1E4CA-3F08-4B50-8D89-8F72E0263C37}" type="slidenum">
              <a:rPr kumimoji="1" lang="ja-JP" altLang="en-US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‹#›</a:t>
            </a:fld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0929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fld id="{E98194B1-6EB0-2D44-9516-E3435CC64CC9}" type="datetimeFigureOut">
              <a:rPr kumimoji="1" lang="ja-JP" altLang="en-US" smtClean="0"/>
              <a:pPr/>
              <a:t>2025/9/26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fld id="{20D70671-8355-244D-938D-FC06B4060D2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9706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kumimoji="1" sz="1200" kern="1200">
        <a:solidFill>
          <a:schemeClr val="tx1"/>
        </a:solidFill>
        <a:latin typeface="游ゴシック Medium" panose="020B0500000000000000" pitchFamily="50" charset="-128"/>
        <a:ea typeface="游ゴシック Medium" panose="020B0500000000000000" pitchFamily="50" charset="-128"/>
        <a:cs typeface="+mn-cs"/>
      </a:defRPr>
    </a:lvl1pPr>
    <a:lvl2pPr marL="457189" algn="l" defTabSz="914377" rtl="0" eaLnBrk="1" latinLnBrk="0" hangingPunct="1">
      <a:defRPr kumimoji="1" sz="1200" kern="1200">
        <a:solidFill>
          <a:schemeClr val="tx1"/>
        </a:solidFill>
        <a:latin typeface="游ゴシック Medium" panose="020B0500000000000000" pitchFamily="50" charset="-128"/>
        <a:ea typeface="游ゴシック Medium" panose="020B0500000000000000" pitchFamily="50" charset="-128"/>
        <a:cs typeface="+mn-cs"/>
      </a:defRPr>
    </a:lvl2pPr>
    <a:lvl3pPr marL="914377" algn="l" defTabSz="914377" rtl="0" eaLnBrk="1" latinLnBrk="0" hangingPunct="1">
      <a:defRPr kumimoji="1" sz="1200" kern="1200">
        <a:solidFill>
          <a:schemeClr val="tx1"/>
        </a:solidFill>
        <a:latin typeface="游ゴシック Medium" panose="020B0500000000000000" pitchFamily="50" charset="-128"/>
        <a:ea typeface="游ゴシック Medium" panose="020B0500000000000000" pitchFamily="50" charset="-128"/>
        <a:cs typeface="+mn-cs"/>
      </a:defRPr>
    </a:lvl3pPr>
    <a:lvl4pPr marL="1371566" algn="l" defTabSz="914377" rtl="0" eaLnBrk="1" latinLnBrk="0" hangingPunct="1">
      <a:defRPr kumimoji="1" sz="1200" kern="1200">
        <a:solidFill>
          <a:schemeClr val="tx1"/>
        </a:solidFill>
        <a:latin typeface="游ゴシック Medium" panose="020B0500000000000000" pitchFamily="50" charset="-128"/>
        <a:ea typeface="游ゴシック Medium" panose="020B0500000000000000" pitchFamily="50" charset="-128"/>
        <a:cs typeface="+mn-cs"/>
      </a:defRPr>
    </a:lvl4pPr>
    <a:lvl5pPr marL="1828754" algn="l" defTabSz="914377" rtl="0" eaLnBrk="1" latinLnBrk="0" hangingPunct="1">
      <a:defRPr kumimoji="1" sz="1200" kern="1200">
        <a:solidFill>
          <a:schemeClr val="tx1"/>
        </a:solidFill>
        <a:latin typeface="游ゴシック Medium" panose="020B0500000000000000" pitchFamily="50" charset="-128"/>
        <a:ea typeface="游ゴシック Medium" panose="020B0500000000000000" pitchFamily="50" charset="-128"/>
        <a:cs typeface="+mn-cs"/>
      </a:defRPr>
    </a:lvl5pPr>
    <a:lvl6pPr marL="2285943" algn="l" defTabSz="9143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C4CCF2-02C3-0C5E-1541-C904F25A6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6C8FEC8A-D787-2E27-D34F-F657DE41CD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33422DD-BB0C-05AB-B859-7F19902AD8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108E1F-D882-0634-019D-8CB43097C4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0D70671-8355-244D-938D-FC06B4060D2C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861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update">
            <a:extLst>
              <a:ext uri="{FF2B5EF4-FFF2-40B4-BE49-F238E27FC236}">
                <a16:creationId xmlns:a16="http://schemas.microsoft.com/office/drawing/2014/main" id="{91515945-2106-1445-A430-B5847B28DBEA}"/>
              </a:ext>
            </a:extLst>
          </p:cNvPr>
          <p:cNvSpPr txBox="1"/>
          <p:nvPr userDrawn="1"/>
        </p:nvSpPr>
        <p:spPr>
          <a:xfrm>
            <a:off x="603249" y="2824195"/>
            <a:ext cx="586992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 anchorCtr="0">
            <a:normAutofit/>
          </a:bodyPr>
          <a:lstStyle>
            <a:lvl1pPr>
              <a:defRPr sz="1900" spc="94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933" b="0" i="0" spc="0" dirty="0">
                <a:solidFill>
                  <a:schemeClr val="bg1"/>
                </a:solidFill>
                <a:latin typeface="游ゴシック Medium" panose="020B0500000000000000" pitchFamily="50" charset="-128"/>
                <a:cs typeface="Poppins Light" pitchFamily="2" charset="0"/>
              </a:rPr>
              <a:t>update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FA4D8A2-AD9F-4BD8-AE4A-2AD8F0C370A3}"/>
              </a:ext>
            </a:extLst>
          </p:cNvPr>
          <p:cNvSpPr/>
          <p:nvPr userDrawn="1"/>
        </p:nvSpPr>
        <p:spPr>
          <a:xfrm>
            <a:off x="8135332" y="0"/>
            <a:ext cx="405666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2765FCBB-CAB2-4CF0-84C8-1B6659A69B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92066" y="6492875"/>
            <a:ext cx="2743200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5" name="マーケティング部 ウイング太郎">
            <a:extLst>
              <a:ext uri="{FF2B5EF4-FFF2-40B4-BE49-F238E27FC236}">
                <a16:creationId xmlns:a16="http://schemas.microsoft.com/office/drawing/2014/main" id="{5A02E35D-D4DA-443F-A1FE-8AE676BFBF84}"/>
              </a:ext>
            </a:extLst>
          </p:cNvPr>
          <p:cNvSpPr txBox="1">
            <a:spLocks noGrp="1"/>
          </p:cNvSpPr>
          <p:nvPr>
            <p:ph type="body" sz="quarter" idx="22"/>
          </p:nvPr>
        </p:nvSpPr>
        <p:spPr>
          <a:xfrm>
            <a:off x="1190242" y="3082789"/>
            <a:ext cx="3272255" cy="277057"/>
          </a:xfrm>
          <a:prstGeom prst="rect">
            <a:avLst/>
          </a:prstGeom>
        </p:spPr>
        <p:txBody>
          <a:bodyPr wrap="none" lIns="0" tIns="0" rIns="0" bIns="0" numCol="1" spcCol="38100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1400" b="0" i="0" spc="49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游ゴシック Medium" panose="020B0500000000000000" pitchFamily="50" charset="-128"/>
                <a:sym typeface="Noto Sans JP Light"/>
              </a:defRPr>
            </a:lvl1pPr>
          </a:lstStyle>
          <a:p>
            <a:endParaRPr dirty="0"/>
          </a:p>
        </p:txBody>
      </p:sp>
      <p:sp>
        <p:nvSpPr>
          <p:cNvPr id="16" name="マーケティング部 ウイング太郎">
            <a:extLst>
              <a:ext uri="{FF2B5EF4-FFF2-40B4-BE49-F238E27FC236}">
                <a16:creationId xmlns:a16="http://schemas.microsoft.com/office/drawing/2014/main" id="{A319A7C7-2044-4809-9DC3-73A0533FC15B}"/>
              </a:ext>
            </a:extLst>
          </p:cNvPr>
          <p:cNvSpPr txBox="1">
            <a:spLocks noGrp="1"/>
          </p:cNvSpPr>
          <p:nvPr>
            <p:ph type="body" sz="quarter" idx="32" hasCustomPrompt="1"/>
          </p:nvPr>
        </p:nvSpPr>
        <p:spPr>
          <a:xfrm>
            <a:off x="1190242" y="2803889"/>
            <a:ext cx="3272255" cy="277057"/>
          </a:xfrm>
          <a:prstGeom prst="rect">
            <a:avLst/>
          </a:prstGeom>
        </p:spPr>
        <p:txBody>
          <a:bodyPr lIns="0" tIns="0" rIns="0" bIns="0" numCol="1" spcCol="38100" anchor="ctr" anchorCtr="0">
            <a:norm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1000" b="0" i="0" spc="49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Regular" panose="00000500000000000000" pitchFamily="2" charset="0"/>
                <a:sym typeface="Noto Sans JP Light"/>
              </a:defRPr>
            </a:lvl1pPr>
          </a:lstStyle>
          <a:p>
            <a:fld id="{2BAE2B3D-266D-40E8-AD7F-B0B8658E70C6}" type="datetime4">
              <a:rPr lang="en-US" smtClean="0"/>
              <a:t>February 22, 2022</a:t>
            </a:fld>
            <a:endParaRPr dirty="0"/>
          </a:p>
        </p:txBody>
      </p:sp>
      <p:pic>
        <p:nvPicPr>
          <p:cNvPr id="17" name="図 16" descr="ロゴ&#10;&#10;自動的に生成された説明">
            <a:extLst>
              <a:ext uri="{FF2B5EF4-FFF2-40B4-BE49-F238E27FC236}">
                <a16:creationId xmlns:a16="http://schemas.microsoft.com/office/drawing/2014/main" id="{460603B1-F1D2-0B4C-8A4D-1A49CF9E85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4415" y="2408990"/>
            <a:ext cx="4765226" cy="1058940"/>
          </a:xfrm>
          <a:prstGeom prst="rect">
            <a:avLst/>
          </a:prstGeom>
        </p:spPr>
      </p:pic>
      <p:pic>
        <p:nvPicPr>
          <p:cNvPr id="11" name="図 10" descr="ロゴ&#10;&#10;自動的に生成された説明">
            <a:extLst>
              <a:ext uri="{FF2B5EF4-FFF2-40B4-BE49-F238E27FC236}">
                <a16:creationId xmlns:a16="http://schemas.microsoft.com/office/drawing/2014/main" id="{B3FA27E0-2E30-DB41-876C-274CB9100B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666" y="5876919"/>
            <a:ext cx="1080000" cy="479432"/>
          </a:xfrm>
          <a:prstGeom prst="rect">
            <a:avLst/>
          </a:prstGeom>
        </p:spPr>
      </p:pic>
      <p:sp>
        <p:nvSpPr>
          <p:cNvPr id="10" name="タイトル 2">
            <a:extLst>
              <a:ext uri="{FF2B5EF4-FFF2-40B4-BE49-F238E27FC236}">
                <a16:creationId xmlns:a16="http://schemas.microsoft.com/office/drawing/2014/main" id="{7DCB14C2-0C38-488C-A19B-FEDBB5AF0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695" y="1325479"/>
            <a:ext cx="6700252" cy="1325563"/>
          </a:xfrm>
        </p:spPr>
        <p:txBody>
          <a:bodyPr lIns="0" rIns="0" anchor="b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79705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  <p15:guide id="2" pos="640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ロゴ&#10;&#10;自動的に生成された説明">
            <a:extLst>
              <a:ext uri="{FF2B5EF4-FFF2-40B4-BE49-F238E27FC236}">
                <a16:creationId xmlns:a16="http://schemas.microsoft.com/office/drawing/2014/main" id="{F5E6479F-0830-4E69-B9FD-96B7B22038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371" y="120229"/>
            <a:ext cx="1489562" cy="661243"/>
          </a:xfrm>
          <a:prstGeom prst="rect">
            <a:avLst/>
          </a:prstGeom>
        </p:spPr>
      </p:pic>
      <p:sp>
        <p:nvSpPr>
          <p:cNvPr id="9" name="スライド番号">
            <a:extLst>
              <a:ext uri="{FF2B5EF4-FFF2-40B4-BE49-F238E27FC236}">
                <a16:creationId xmlns:a16="http://schemas.microsoft.com/office/drawing/2014/main" id="{DAA63AE7-86EC-45FB-9D51-22DE460F788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10" name="page No.">
            <a:extLst>
              <a:ext uri="{FF2B5EF4-FFF2-40B4-BE49-F238E27FC236}">
                <a16:creationId xmlns:a16="http://schemas.microsoft.com/office/drawing/2014/main" id="{BAF66373-2D30-47AF-9D23-EE5F74F07C2F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9491ADF-D145-42C3-A969-F3E7C02D8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6" name="テキスト プレースホルダー 3">
            <a:extLst>
              <a:ext uri="{FF2B5EF4-FFF2-40B4-BE49-F238E27FC236}">
                <a16:creationId xmlns:a16="http://schemas.microsoft.com/office/drawing/2014/main" id="{C61D12EB-9915-4993-B734-726DD2F82D2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82888" y="781050"/>
            <a:ext cx="11626538" cy="4235419"/>
          </a:xfrm>
        </p:spPr>
        <p:txBody>
          <a:bodyPr/>
          <a:lstStyle/>
          <a:p>
            <a:r>
              <a:rPr lang="ja-JP" altLang="en-US"/>
              <a:t>第１レベル</a:t>
            </a:r>
            <a:endParaRPr lang="en-US" altLang="ja-JP"/>
          </a:p>
          <a:p>
            <a:pPr lvl="1"/>
            <a:r>
              <a:rPr lang="ja-JP" altLang="en-US"/>
              <a:t>第２レベル</a:t>
            </a:r>
            <a:endParaRPr lang="en-US" altLang="ja-JP"/>
          </a:p>
          <a:p>
            <a:pPr lvl="2"/>
            <a:r>
              <a:rPr lang="ja-JP" altLang="en-US"/>
              <a:t>第３レベル</a:t>
            </a:r>
            <a:endParaRPr lang="en-US" altLang="ja-JP"/>
          </a:p>
          <a:p>
            <a:pPr lvl="3"/>
            <a:r>
              <a:rPr lang="ja-JP" altLang="en-US"/>
              <a:t>第４レベル</a:t>
            </a:r>
            <a:endParaRPr lang="en-US" altLang="ja-JP"/>
          </a:p>
          <a:p>
            <a:pPr lvl="4"/>
            <a:r>
              <a:rPr lang="ja-JP" altLang="en-US"/>
              <a:t>第５レベル</a:t>
            </a:r>
          </a:p>
          <a:p>
            <a:pPr marL="0" indent="0">
              <a:buNone/>
            </a:pPr>
            <a:endParaRPr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E7262C67-A6BB-4481-95B4-EB6330675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888" y="342283"/>
            <a:ext cx="3524181" cy="221598"/>
          </a:xfrm>
        </p:spPr>
        <p:txBody>
          <a:bodyPr wrap="none" lIns="36000">
            <a:noAutofit/>
          </a:bodyPr>
          <a:lstStyle>
            <a:lvl1pPr>
              <a:defRPr sz="1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40226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ロゴ&#10;&#10;自動的に生成された説明">
            <a:extLst>
              <a:ext uri="{FF2B5EF4-FFF2-40B4-BE49-F238E27FC236}">
                <a16:creationId xmlns:a16="http://schemas.microsoft.com/office/drawing/2014/main" id="{68D01C6B-BC8A-476D-A2A5-5E477529DA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371" y="120229"/>
            <a:ext cx="1489562" cy="661243"/>
          </a:xfrm>
          <a:prstGeom prst="rect">
            <a:avLst/>
          </a:prstGeom>
        </p:spPr>
      </p:pic>
      <p:sp>
        <p:nvSpPr>
          <p:cNvPr id="6" name="スライド番号">
            <a:extLst>
              <a:ext uri="{FF2B5EF4-FFF2-40B4-BE49-F238E27FC236}">
                <a16:creationId xmlns:a16="http://schemas.microsoft.com/office/drawing/2014/main" id="{C264ED4C-ED42-4C77-AA5A-2933E800D3B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8" name="page No.">
            <a:extLst>
              <a:ext uri="{FF2B5EF4-FFF2-40B4-BE49-F238E27FC236}">
                <a16:creationId xmlns:a16="http://schemas.microsoft.com/office/drawing/2014/main" id="{950D15FD-4A79-44B2-BFC5-CDCD98458F8A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B9D2940-4A8E-4F31-9C7C-505140F5E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3068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">
    <p:bg>
      <p:bgPr>
        <a:solidFill>
          <a:srgbClr val="9E9E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ロゴ&#10;&#10;自動的に生成された説明">
            <a:extLst>
              <a:ext uri="{FF2B5EF4-FFF2-40B4-BE49-F238E27FC236}">
                <a16:creationId xmlns:a16="http://schemas.microsoft.com/office/drawing/2014/main" id="{B70CC87A-05D7-404F-A884-2863A48669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371" y="120229"/>
            <a:ext cx="1489562" cy="661243"/>
          </a:xfrm>
          <a:prstGeom prst="rect">
            <a:avLst/>
          </a:prstGeom>
        </p:spPr>
      </p:pic>
      <p:sp>
        <p:nvSpPr>
          <p:cNvPr id="6" name="スライド番号">
            <a:extLst>
              <a:ext uri="{FF2B5EF4-FFF2-40B4-BE49-F238E27FC236}">
                <a16:creationId xmlns:a16="http://schemas.microsoft.com/office/drawing/2014/main" id="{BEA928E9-7576-4696-8500-76F1BA4C08A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9" name="page No.">
            <a:extLst>
              <a:ext uri="{FF2B5EF4-FFF2-40B4-BE49-F238E27FC236}">
                <a16:creationId xmlns:a16="http://schemas.microsoft.com/office/drawing/2014/main" id="{2A0C9F63-9B5A-4C7C-9B9B-EDA9A6BC2BC2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9A68F26-B6FC-4641-BE7C-441F479420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725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">
    <p:bg>
      <p:bgPr>
        <a:solidFill>
          <a:srgbClr val="323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XXXXXXX@wingarc.com">
            <a:extLst>
              <a:ext uri="{FF2B5EF4-FFF2-40B4-BE49-F238E27FC236}">
                <a16:creationId xmlns:a16="http://schemas.microsoft.com/office/drawing/2014/main" id="{8102D9A3-C378-E34F-9F55-0B5F8BB578E1}"/>
              </a:ext>
            </a:extLst>
          </p:cNvPr>
          <p:cNvSpPr txBox="1">
            <a:spLocks noGrp="1"/>
          </p:cNvSpPr>
          <p:nvPr>
            <p:ph type="body" sz="quarter" idx="21"/>
          </p:nvPr>
        </p:nvSpPr>
        <p:spPr>
          <a:xfrm>
            <a:off x="7568828" y="2098881"/>
            <a:ext cx="3074400" cy="160429"/>
          </a:xfrm>
          <a:prstGeom prst="rect">
            <a:avLst/>
          </a:prstGeom>
        </p:spPr>
        <p:txBody>
          <a:bodyPr wrap="none" lIns="0" tIns="0" rIns="0" bIns="0" numCol="1" spcCol="38100" anchor="b">
            <a:spAutoFit/>
          </a:bodyPr>
          <a:lstStyle>
            <a:lvl1pPr marL="0" indent="0" defTabSz="228594">
              <a:spcBef>
                <a:spcPts val="0"/>
              </a:spcBef>
              <a:buSzTx/>
              <a:buNone/>
              <a:defRPr sz="1151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Medium" panose="00000600000000000000" pitchFamily="2" charset="0"/>
                <a:sym typeface="Poppins Regular"/>
              </a:defRPr>
            </a:lvl1pPr>
          </a:lstStyle>
          <a:p>
            <a:endParaRPr dirty="0"/>
          </a:p>
        </p:txBody>
      </p:sp>
      <p:sp>
        <p:nvSpPr>
          <p:cNvPr id="9" name="ウイング 太郎">
            <a:extLst>
              <a:ext uri="{FF2B5EF4-FFF2-40B4-BE49-F238E27FC236}">
                <a16:creationId xmlns:a16="http://schemas.microsoft.com/office/drawing/2014/main" id="{41BC5D2C-1096-8E4C-8564-FF245A5AC553}"/>
              </a:ext>
            </a:extLst>
          </p:cNvPr>
          <p:cNvSpPr txBox="1">
            <a:spLocks noGrp="1"/>
          </p:cNvSpPr>
          <p:nvPr>
            <p:ph type="body" sz="quarter" idx="22"/>
          </p:nvPr>
        </p:nvSpPr>
        <p:spPr>
          <a:xfrm>
            <a:off x="7568829" y="1569004"/>
            <a:ext cx="3074400" cy="348429"/>
          </a:xfrm>
          <a:prstGeom prst="rect">
            <a:avLst/>
          </a:prstGeom>
        </p:spPr>
        <p:txBody>
          <a:bodyPr wrap="none" lIns="0" tIns="0" rIns="0" bIns="0" numCol="1" spcCol="38100" anchor="b">
            <a:spAutoFit/>
          </a:bodyPr>
          <a:lstStyle>
            <a:lvl1pPr marL="0" indent="0" defTabSz="228594">
              <a:spcBef>
                <a:spcPts val="0"/>
              </a:spcBef>
              <a:buSzTx/>
              <a:buNone/>
              <a:defRPr sz="2500">
                <a:solidFill>
                  <a:srgbClr val="FFFFFF"/>
                </a:solidFill>
              </a:defRPr>
            </a:lvl1pPr>
          </a:lstStyle>
          <a:p>
            <a:endParaRPr dirty="0"/>
          </a:p>
        </p:txBody>
      </p:sp>
      <p:sp>
        <p:nvSpPr>
          <p:cNvPr id="10" name="080-0000-0000">
            <a:extLst>
              <a:ext uri="{FF2B5EF4-FFF2-40B4-BE49-F238E27FC236}">
                <a16:creationId xmlns:a16="http://schemas.microsoft.com/office/drawing/2014/main" id="{7CECCF3D-3E89-E646-A624-7E62D16CF895}"/>
              </a:ext>
            </a:extLst>
          </p:cNvPr>
          <p:cNvSpPr txBox="1">
            <a:spLocks noGrp="1"/>
          </p:cNvSpPr>
          <p:nvPr>
            <p:ph type="body" sz="quarter" idx="23"/>
          </p:nvPr>
        </p:nvSpPr>
        <p:spPr>
          <a:xfrm>
            <a:off x="7568827" y="2437186"/>
            <a:ext cx="3074400" cy="160429"/>
          </a:xfrm>
          <a:prstGeom prst="rect">
            <a:avLst/>
          </a:prstGeom>
        </p:spPr>
        <p:txBody>
          <a:bodyPr wrap="none" lIns="0" tIns="0" rIns="0" bIns="0" numCol="1" spcCol="38100" anchor="b">
            <a:spAutoFit/>
          </a:bodyPr>
          <a:lstStyle>
            <a:lvl1pPr marL="0" indent="0" defTabSz="228594">
              <a:spcBef>
                <a:spcPts val="0"/>
              </a:spcBef>
              <a:buSzTx/>
              <a:buNone/>
              <a:defRPr sz="1151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Medium" panose="00000600000000000000" pitchFamily="2" charset="0"/>
                <a:sym typeface="Poppins Regular"/>
              </a:defRPr>
            </a:lvl1pPr>
          </a:lstStyle>
          <a:p>
            <a:endParaRPr dirty="0"/>
          </a:p>
        </p:txBody>
      </p:sp>
      <p:sp>
        <p:nvSpPr>
          <p:cNvPr id="11" name="mail_">
            <a:extLst>
              <a:ext uri="{FF2B5EF4-FFF2-40B4-BE49-F238E27FC236}">
                <a16:creationId xmlns:a16="http://schemas.microsoft.com/office/drawing/2014/main" id="{187EF338-B47A-ED4B-8FAE-88207C1F3C9D}"/>
              </a:ext>
            </a:extLst>
          </p:cNvPr>
          <p:cNvSpPr txBox="1"/>
          <p:nvPr userDrawn="1"/>
        </p:nvSpPr>
        <p:spPr>
          <a:xfrm>
            <a:off x="7130630" y="2099369"/>
            <a:ext cx="270907" cy="15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457200">
              <a:defRPr sz="1400"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mail_</a:t>
            </a:r>
          </a:p>
        </p:txBody>
      </p:sp>
      <p:sp>
        <p:nvSpPr>
          <p:cNvPr id="12" name="phone_">
            <a:extLst>
              <a:ext uri="{FF2B5EF4-FFF2-40B4-BE49-F238E27FC236}">
                <a16:creationId xmlns:a16="http://schemas.microsoft.com/office/drawing/2014/main" id="{42AD4DF7-59AF-C044-AF6F-93E794948B55}"/>
              </a:ext>
            </a:extLst>
          </p:cNvPr>
          <p:cNvSpPr txBox="1"/>
          <p:nvPr userDrawn="1"/>
        </p:nvSpPr>
        <p:spPr>
          <a:xfrm>
            <a:off x="7052083" y="2437676"/>
            <a:ext cx="349455" cy="15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457200">
              <a:defRPr sz="1400"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phone_</a:t>
            </a:r>
          </a:p>
        </p:txBody>
      </p:sp>
      <p:sp>
        <p:nvSpPr>
          <p:cNvPr id="13" name="name_">
            <a:extLst>
              <a:ext uri="{FF2B5EF4-FFF2-40B4-BE49-F238E27FC236}">
                <a16:creationId xmlns:a16="http://schemas.microsoft.com/office/drawing/2014/main" id="{89CFE83D-8400-F746-B721-B491C82FF20D}"/>
              </a:ext>
            </a:extLst>
          </p:cNvPr>
          <p:cNvSpPr txBox="1"/>
          <p:nvPr userDrawn="1"/>
        </p:nvSpPr>
        <p:spPr>
          <a:xfrm>
            <a:off x="7077730" y="1740357"/>
            <a:ext cx="323807" cy="15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457200">
              <a:defRPr sz="1400"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name_</a:t>
            </a:r>
          </a:p>
        </p:txBody>
      </p:sp>
      <p:sp>
        <p:nvSpPr>
          <p:cNvPr id="14" name="Marketing">
            <a:extLst>
              <a:ext uri="{FF2B5EF4-FFF2-40B4-BE49-F238E27FC236}">
                <a16:creationId xmlns:a16="http://schemas.microsoft.com/office/drawing/2014/main" id="{07097A77-D79A-FA43-B88A-A67947DDD5A2}"/>
              </a:ext>
            </a:extLst>
          </p:cNvPr>
          <p:cNvSpPr txBox="1">
            <a:spLocks noGrp="1"/>
          </p:cNvSpPr>
          <p:nvPr>
            <p:ph type="body" sz="quarter" idx="24"/>
          </p:nvPr>
        </p:nvSpPr>
        <p:spPr>
          <a:xfrm>
            <a:off x="7568828" y="1240700"/>
            <a:ext cx="3073440" cy="177057"/>
          </a:xfrm>
          <a:prstGeom prst="rect">
            <a:avLst/>
          </a:prstGeom>
        </p:spPr>
        <p:txBody>
          <a:bodyPr wrap="none" lIns="0" tIns="0" rIns="0" bIns="0" numCol="1" spcCol="38100" anchor="b">
            <a:noAutofit/>
          </a:bodyPr>
          <a:lstStyle>
            <a:lvl1pPr marL="0" indent="0" defTabSz="228594">
              <a:spcBef>
                <a:spcPts val="0"/>
              </a:spcBef>
              <a:buSzTx/>
              <a:buNone/>
              <a:defRPr sz="1151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Medium" panose="00000600000000000000" pitchFamily="2" charset="0"/>
                <a:sym typeface="Poppins Regular"/>
              </a:defRPr>
            </a:lvl1pPr>
          </a:lstStyle>
          <a:p>
            <a:endParaRPr dirty="0"/>
          </a:p>
        </p:txBody>
      </p:sp>
      <p:sp>
        <p:nvSpPr>
          <p:cNvPr id="15" name="division_">
            <a:extLst>
              <a:ext uri="{FF2B5EF4-FFF2-40B4-BE49-F238E27FC236}">
                <a16:creationId xmlns:a16="http://schemas.microsoft.com/office/drawing/2014/main" id="{D8A00E0E-1F99-0B40-925E-A0DF186426A4}"/>
              </a:ext>
            </a:extLst>
          </p:cNvPr>
          <p:cNvSpPr txBox="1"/>
          <p:nvPr userDrawn="1"/>
        </p:nvSpPr>
        <p:spPr>
          <a:xfrm>
            <a:off x="6992773" y="1269637"/>
            <a:ext cx="408765" cy="159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r" defTabSz="457200">
              <a:defRPr sz="1400"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7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division_</a:t>
            </a:r>
          </a:p>
        </p:txBody>
      </p:sp>
      <p:sp>
        <p:nvSpPr>
          <p:cNvPr id="16" name="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フィール／プロ">
            <a:extLst>
              <a:ext uri="{FF2B5EF4-FFF2-40B4-BE49-F238E27FC236}">
                <a16:creationId xmlns:a16="http://schemas.microsoft.com/office/drawing/2014/main" id="{6A1E56A3-F03A-5D43-B9A3-BFCC8D2801F7}"/>
              </a:ext>
            </a:extLst>
          </p:cNvPr>
          <p:cNvSpPr txBox="1">
            <a:spLocks noGrp="1"/>
          </p:cNvSpPr>
          <p:nvPr>
            <p:ph type="body" sz="quarter" idx="25"/>
          </p:nvPr>
        </p:nvSpPr>
        <p:spPr>
          <a:xfrm>
            <a:off x="7568829" y="2805537"/>
            <a:ext cx="3074400" cy="208647"/>
          </a:xfrm>
          <a:prstGeom prst="rect">
            <a:avLst/>
          </a:prstGeom>
        </p:spPr>
        <p:txBody>
          <a:bodyPr wrap="none" lIns="0" tIns="0" rIns="0" bIns="0" numCol="1" spcCol="38100">
            <a:spAutoFit/>
          </a:bodyPr>
          <a:lstStyle>
            <a:lvl1pPr marL="0" indent="0" defTabSz="177796">
              <a:lnSpc>
                <a:spcPct val="150000"/>
              </a:lnSpc>
              <a:spcBef>
                <a:spcPts val="0"/>
              </a:spcBef>
              <a:buSzTx/>
              <a:buNone/>
              <a:defRPr sz="100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游ゴシック Medium" panose="020B0500000000000000" pitchFamily="50" charset="-128"/>
                <a:sym typeface="Noto Sans JP Light"/>
              </a:defRPr>
            </a:lvl1pPr>
          </a:lstStyle>
          <a:p>
            <a:endParaRPr dirty="0"/>
          </a:p>
        </p:txBody>
      </p:sp>
      <p:sp>
        <p:nvSpPr>
          <p:cNvPr id="17" name="イメージ">
            <a:extLst>
              <a:ext uri="{FF2B5EF4-FFF2-40B4-BE49-F238E27FC236}">
                <a16:creationId xmlns:a16="http://schemas.microsoft.com/office/drawing/2014/main" id="{60202B9F-86FD-214E-A9FD-872A3006088F}"/>
              </a:ext>
            </a:extLst>
          </p:cNvPr>
          <p:cNvSpPr>
            <a:spLocks noGrp="1"/>
          </p:cNvSpPr>
          <p:nvPr>
            <p:ph type="pic" idx="26" hasCustomPrompt="1"/>
          </p:nvPr>
        </p:nvSpPr>
        <p:spPr>
          <a:xfrm>
            <a:off x="0" y="1"/>
            <a:ext cx="6096000" cy="5492751"/>
          </a:xfrm>
          <a:prstGeom prst="rect">
            <a:avLst/>
          </a:prstGeom>
        </p:spPr>
        <p:txBody>
          <a:bodyPr lIns="91439" tIns="45719" rIns="91439" bIns="45719" numCol="1" spcCol="38100" anchor="ctr">
            <a:noAutofit/>
          </a:bodyPr>
          <a:lstStyle>
            <a:lvl1pPr marL="0" indent="0" algn="ctr">
              <a:buNone/>
              <a:defRPr sz="1067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プロフィール写真を選択してください</a:t>
            </a:r>
            <a:endParaRPr lang="en-US" altLang="ja-JP"/>
          </a:p>
          <a:p>
            <a:endParaRPr lang="en-US"/>
          </a:p>
          <a:p>
            <a:endParaRPr/>
          </a:p>
        </p:txBody>
      </p:sp>
      <p:pic>
        <p:nvPicPr>
          <p:cNvPr id="20" name="図 19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435AA66-86F6-4956-AAAC-24F27882DF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592" y="136299"/>
            <a:ext cx="1434271" cy="636699"/>
          </a:xfrm>
          <a:prstGeom prst="rect">
            <a:avLst/>
          </a:prstGeom>
        </p:spPr>
      </p:pic>
      <p:sp>
        <p:nvSpPr>
          <p:cNvPr id="19" name="スライド番号">
            <a:extLst>
              <a:ext uri="{FF2B5EF4-FFF2-40B4-BE49-F238E27FC236}">
                <a16:creationId xmlns:a16="http://schemas.microsoft.com/office/drawing/2014/main" id="{3BCD40B9-82E5-4403-87BA-F6A61DC7C55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23" name="page No.">
            <a:extLst>
              <a:ext uri="{FF2B5EF4-FFF2-40B4-BE49-F238E27FC236}">
                <a16:creationId xmlns:a16="http://schemas.microsoft.com/office/drawing/2014/main" id="{E730E4DC-FFBC-4906-A1FA-6411C8DBCE57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0BF29D74-B166-4BE7-BBC1-FEF5A8CE71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4174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72EE015-A759-414A-B499-91E0E8E7EB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19794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617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00EB2B2-9CF6-4519-94DF-609F9A0607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48592" y="136299"/>
            <a:ext cx="1434271" cy="636699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51D6D09-EB1A-4228-BED8-15AA69E254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スライド番号">
            <a:extLst>
              <a:ext uri="{FF2B5EF4-FFF2-40B4-BE49-F238E27FC236}">
                <a16:creationId xmlns:a16="http://schemas.microsoft.com/office/drawing/2014/main" id="{CE8D21CB-F798-4F73-A950-309B58325DB0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6" name="page No.">
            <a:extLst>
              <a:ext uri="{FF2B5EF4-FFF2-40B4-BE49-F238E27FC236}">
                <a16:creationId xmlns:a16="http://schemas.microsoft.com/office/drawing/2014/main" id="{83517D27-5816-4752-9F63-A0DE5C3D1F5F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</p:spTree>
    <p:extLst>
      <p:ext uri="{BB962C8B-B14F-4D97-AF65-F5344CB8AC3E}">
        <p14:creationId xmlns:p14="http://schemas.microsoft.com/office/powerpoint/2010/main" val="1790065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39B1FBC-91BE-43F6-8A46-ADC24143EA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19794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7881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E826783-008F-450E-A52E-68EAA6F38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19794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000000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4141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5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BD999F2-BFFF-4F0E-B49B-AB7065631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919794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10" name="図 9" descr="テキスト&#10;&#10;自動的に生成された説明">
            <a:extLst>
              <a:ext uri="{FF2B5EF4-FFF2-40B4-BE49-F238E27FC236}">
                <a16:creationId xmlns:a16="http://schemas.microsoft.com/office/drawing/2014/main" id="{84D1E881-D67A-2D42-B2CE-5DAA497326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44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-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DATA®はウイングアーク１ｓｔ株式会社の登録商標です。">
            <a:extLst>
              <a:ext uri="{FF2B5EF4-FFF2-40B4-BE49-F238E27FC236}">
                <a16:creationId xmlns:a16="http://schemas.microsoft.com/office/drawing/2014/main" id="{AE228625-8073-504D-8553-439F5289B790}"/>
              </a:ext>
            </a:extLst>
          </p:cNvPr>
          <p:cNvSpPr txBox="1"/>
          <p:nvPr userDrawn="1"/>
        </p:nvSpPr>
        <p:spPr>
          <a:xfrm>
            <a:off x="1020658" y="5553791"/>
            <a:ext cx="3180185" cy="123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FFFFFF"/>
                </a:solidFill>
                <a:latin typeface="Noto Sans JP"/>
                <a:ea typeface="Noto Sans JP"/>
                <a:cs typeface="Noto Sans JP"/>
                <a:sym typeface="Noto Sans JP"/>
              </a:defRPr>
            </a:lvl1pPr>
          </a:lstStyle>
          <a:p>
            <a:r>
              <a:rPr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UPDATA®はウイングアーク１ｓｔ株式会社の登録商標です。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9683217-BBC9-4F7E-B3C7-7576C550E8B5}"/>
              </a:ext>
            </a:extLst>
          </p:cNvPr>
          <p:cNvSpPr txBox="1">
            <a:spLocks/>
          </p:cNvSpPr>
          <p:nvPr userDrawn="1"/>
        </p:nvSpPr>
        <p:spPr>
          <a:xfrm>
            <a:off x="923647" y="5720764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585" rtl="0" eaLnBrk="1" latinLnBrk="0" hangingPunct="1">
              <a:defRPr sz="800" kern="1200">
                <a:solidFill>
                  <a:schemeClr val="bg1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 algn="l"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5626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update">
            <a:extLst>
              <a:ext uri="{FF2B5EF4-FFF2-40B4-BE49-F238E27FC236}">
                <a16:creationId xmlns:a16="http://schemas.microsoft.com/office/drawing/2014/main" id="{DAC5E400-3389-4750-BDA6-C5376602A385}"/>
              </a:ext>
            </a:extLst>
          </p:cNvPr>
          <p:cNvSpPr txBox="1"/>
          <p:nvPr userDrawn="1"/>
        </p:nvSpPr>
        <p:spPr>
          <a:xfrm>
            <a:off x="603249" y="2824195"/>
            <a:ext cx="586992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0" tIns="0" rIns="0" bIns="0" anchor="ctr" anchorCtr="0">
            <a:normAutofit/>
          </a:bodyPr>
          <a:lstStyle>
            <a:lvl1pPr>
              <a:defRPr sz="1900" spc="94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933" b="0" i="0" spc="0" dirty="0">
                <a:solidFill>
                  <a:schemeClr val="tx1"/>
                </a:solidFill>
                <a:latin typeface="游ゴシック Medium" panose="020B0500000000000000" pitchFamily="50" charset="-128"/>
                <a:cs typeface="Poppins Light" pitchFamily="2" charset="0"/>
              </a:rPr>
              <a:t>update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ABF62C4-A1AF-493E-AFB4-36EDBC4AD3CC}"/>
              </a:ext>
            </a:extLst>
          </p:cNvPr>
          <p:cNvSpPr/>
          <p:nvPr userDrawn="1"/>
        </p:nvSpPr>
        <p:spPr>
          <a:xfrm>
            <a:off x="8135332" y="0"/>
            <a:ext cx="4056668" cy="6858000"/>
          </a:xfrm>
          <a:prstGeom prst="rect">
            <a:avLst/>
          </a:prstGeom>
          <a:solidFill>
            <a:srgbClr val="3233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15C5B44-B363-493B-9E8C-1CDBAC9BFD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92066" y="6492875"/>
            <a:ext cx="2743200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" name="マーケティング部 ウイング太郎">
            <a:extLst>
              <a:ext uri="{FF2B5EF4-FFF2-40B4-BE49-F238E27FC236}">
                <a16:creationId xmlns:a16="http://schemas.microsoft.com/office/drawing/2014/main" id="{28C53746-C2FE-4462-83C5-CEF0FAFCBE6F}"/>
              </a:ext>
            </a:extLst>
          </p:cNvPr>
          <p:cNvSpPr txBox="1">
            <a:spLocks noGrp="1"/>
          </p:cNvSpPr>
          <p:nvPr>
            <p:ph type="body" sz="quarter" idx="32" hasCustomPrompt="1"/>
          </p:nvPr>
        </p:nvSpPr>
        <p:spPr>
          <a:xfrm>
            <a:off x="1190242" y="2803889"/>
            <a:ext cx="3272255" cy="277057"/>
          </a:xfrm>
          <a:prstGeom prst="rect">
            <a:avLst/>
          </a:prstGeom>
        </p:spPr>
        <p:txBody>
          <a:bodyPr lIns="0" tIns="0" rIns="0" bIns="0" numCol="1" spcCol="38100" anchor="ctr" anchorCtr="0">
            <a:norm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1000" b="0" i="0" spc="49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Regular" panose="00000500000000000000" pitchFamily="2" charset="0"/>
                <a:sym typeface="Noto Sans JP Light"/>
              </a:defRPr>
            </a:lvl1pPr>
          </a:lstStyle>
          <a:p>
            <a:fld id="{D91542B2-05B8-44F2-8EEB-E81E64E216F5}" type="datetime4">
              <a:rPr lang="en-US" smtClean="0"/>
              <a:t>February 22, 2022</a:t>
            </a:fld>
            <a:endParaRPr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232646E2-205B-DD4A-B2D3-CFE85A6B0C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54515" y="2696006"/>
            <a:ext cx="2812465" cy="484908"/>
          </a:xfrm>
          <a:prstGeom prst="rect">
            <a:avLst/>
          </a:prstGeom>
        </p:spPr>
      </p:pic>
      <p:pic>
        <p:nvPicPr>
          <p:cNvPr id="13" name="図 12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F05C9EAE-4C7D-EC41-BD49-10E4B8010E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23666" y="5876919"/>
            <a:ext cx="1080000" cy="479432"/>
          </a:xfrm>
          <a:prstGeom prst="rect">
            <a:avLst/>
          </a:prstGeom>
        </p:spPr>
      </p:pic>
      <p:sp>
        <p:nvSpPr>
          <p:cNvPr id="11" name="マーケティング部 ウイング太郎">
            <a:extLst>
              <a:ext uri="{FF2B5EF4-FFF2-40B4-BE49-F238E27FC236}">
                <a16:creationId xmlns:a16="http://schemas.microsoft.com/office/drawing/2014/main" id="{A257778B-3ACD-41AE-AD99-EAD6BA4AC34D}"/>
              </a:ext>
            </a:extLst>
          </p:cNvPr>
          <p:cNvSpPr txBox="1">
            <a:spLocks noGrp="1"/>
          </p:cNvSpPr>
          <p:nvPr>
            <p:ph type="body" sz="quarter" idx="22"/>
          </p:nvPr>
        </p:nvSpPr>
        <p:spPr>
          <a:xfrm>
            <a:off x="1190242" y="3082789"/>
            <a:ext cx="3272255" cy="277057"/>
          </a:xfrm>
          <a:prstGeom prst="rect">
            <a:avLst/>
          </a:prstGeom>
        </p:spPr>
        <p:txBody>
          <a:bodyPr wrap="none" lIns="0" tIns="0" rIns="0" bIns="0" numCol="1" spcCol="38100" anchor="t" anchorCtr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1400" b="0" i="0" spc="49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游ゴシック Medium" panose="020B0500000000000000" pitchFamily="50" charset="-128"/>
                <a:sym typeface="Noto Sans JP Light"/>
              </a:defRPr>
            </a:lvl1pPr>
          </a:lstStyle>
          <a:p>
            <a:endParaRPr dirty="0"/>
          </a:p>
        </p:txBody>
      </p:sp>
      <p:sp>
        <p:nvSpPr>
          <p:cNvPr id="14" name="タイトル 2">
            <a:extLst>
              <a:ext uri="{FF2B5EF4-FFF2-40B4-BE49-F238E27FC236}">
                <a16:creationId xmlns:a16="http://schemas.microsoft.com/office/drawing/2014/main" id="{4ABDE366-18C9-4679-8F5F-D856D5092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695" y="1325479"/>
            <a:ext cx="6700252" cy="1325563"/>
          </a:xfrm>
        </p:spPr>
        <p:txBody>
          <a:bodyPr lIns="0" rIns="0" anchor="b"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27581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16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-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PDATA®はウイングアーク１ｓｔ株式会社の登録商標です。">
            <a:extLst>
              <a:ext uri="{FF2B5EF4-FFF2-40B4-BE49-F238E27FC236}">
                <a16:creationId xmlns:a16="http://schemas.microsoft.com/office/drawing/2014/main" id="{AE228625-8073-504D-8553-439F5289B790}"/>
              </a:ext>
            </a:extLst>
          </p:cNvPr>
          <p:cNvSpPr txBox="1"/>
          <p:nvPr/>
        </p:nvSpPr>
        <p:spPr>
          <a:xfrm>
            <a:off x="1020658" y="5553791"/>
            <a:ext cx="3180185" cy="123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FFFFFF"/>
                </a:solidFill>
                <a:latin typeface="Noto Sans JP"/>
                <a:ea typeface="Noto Sans JP"/>
                <a:cs typeface="Noto Sans JP"/>
                <a:sym typeface="Noto Sans JP"/>
              </a:defRPr>
            </a:lvl1pPr>
          </a:lstStyle>
          <a:p>
            <a:r>
              <a:rPr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UPDATA®はウイングアーク１ｓｔ株式会社の登録商標です。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9683217-BBC9-4F7E-B3C7-7576C550E8B5}"/>
              </a:ext>
            </a:extLst>
          </p:cNvPr>
          <p:cNvSpPr txBox="1">
            <a:spLocks/>
          </p:cNvSpPr>
          <p:nvPr/>
        </p:nvSpPr>
        <p:spPr>
          <a:xfrm>
            <a:off x="923647" y="5720764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585" rtl="0" eaLnBrk="1" latinLnBrk="0" hangingPunct="1">
              <a:defRPr sz="800" kern="1200">
                <a:solidFill>
                  <a:schemeClr val="bg1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panose="020B0604020202020204" pitchFamily="34" charset="0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panose="020B0604020202020204" pitchFamily="34" charset="0"/>
              </a:rPr>
              <a:pPr algn="l"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 panose="020B0604020202020204" pitchFamily="34" charset="0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3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-1">
    <p:bg>
      <p:bgPr>
        <a:solidFill>
          <a:srgbClr val="323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スライド番号">
            <a:extLst>
              <a:ext uri="{FF2B5EF4-FFF2-40B4-BE49-F238E27FC236}">
                <a16:creationId xmlns:a16="http://schemas.microsoft.com/office/drawing/2014/main" id="{436D59FF-26B9-EB4E-A2ED-19D6060C021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23" name="page No.">
            <a:extLst>
              <a:ext uri="{FF2B5EF4-FFF2-40B4-BE49-F238E27FC236}">
                <a16:creationId xmlns:a16="http://schemas.microsoft.com/office/drawing/2014/main" id="{3B541428-F472-9548-B68E-1150A22B20CF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pic>
        <p:nvPicPr>
          <p:cNvPr id="24" name="図 2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191BF759-F0DB-45A5-8E16-6EB88BCB1E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48592" y="136299"/>
            <a:ext cx="1434271" cy="6366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1A727F1-9641-4F86-A4C0-54472B495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992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ロゴ&#10;&#10;自動的に生成された説明">
            <a:extLst>
              <a:ext uri="{FF2B5EF4-FFF2-40B4-BE49-F238E27FC236}">
                <a16:creationId xmlns:a16="http://schemas.microsoft.com/office/drawing/2014/main" id="{141B8611-1D76-40C3-91C4-73593B3178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371" y="120229"/>
            <a:ext cx="1489562" cy="661243"/>
          </a:xfrm>
          <a:prstGeom prst="rect">
            <a:avLst/>
          </a:prstGeom>
        </p:spPr>
      </p:pic>
      <p:sp>
        <p:nvSpPr>
          <p:cNvPr id="6" name="スライド番号">
            <a:extLst>
              <a:ext uri="{FF2B5EF4-FFF2-40B4-BE49-F238E27FC236}">
                <a16:creationId xmlns:a16="http://schemas.microsoft.com/office/drawing/2014/main" id="{3D63C78D-9A85-4282-8DC1-E2030707AC3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page No.">
            <a:extLst>
              <a:ext uri="{FF2B5EF4-FFF2-40B4-BE49-F238E27FC236}">
                <a16:creationId xmlns:a16="http://schemas.microsoft.com/office/drawing/2014/main" id="{C57F6F1F-2051-4C8A-B706-0A8E1080C718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C9A07B7-58CC-4001-8D1C-20884C448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576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1">
    <p:bg>
      <p:bgPr>
        <a:solidFill>
          <a:srgbClr val="3233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he Data Empowerment Company">
            <a:extLst>
              <a:ext uri="{FF2B5EF4-FFF2-40B4-BE49-F238E27FC236}">
                <a16:creationId xmlns:a16="http://schemas.microsoft.com/office/drawing/2014/main" id="{974BF263-EA1E-534A-B66E-962563D0CF5C}"/>
              </a:ext>
            </a:extLst>
          </p:cNvPr>
          <p:cNvSpPr txBox="1">
            <a:spLocks noGrp="1"/>
          </p:cNvSpPr>
          <p:nvPr>
            <p:ph type="body" sz="quarter" idx="23"/>
          </p:nvPr>
        </p:nvSpPr>
        <p:spPr>
          <a:xfrm>
            <a:off x="526415" y="2232026"/>
            <a:ext cx="6651820" cy="286232"/>
          </a:xfrm>
          <a:prstGeom prst="rect">
            <a:avLst/>
          </a:prstGeom>
        </p:spPr>
        <p:txBody>
          <a:bodyPr wrap="square" lIns="0" rIns="0" numCol="1" spcCol="38100">
            <a:sp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rgbClr val="FFFFFF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Regular"/>
                <a:sym typeface="Poppins Regular"/>
              </a:defRPr>
            </a:lvl1pPr>
          </a:lstStyle>
          <a:p>
            <a:endParaRPr lang="ja-JP" altLang="en-US" dirty="0"/>
          </a:p>
        </p:txBody>
      </p:sp>
      <p:pic>
        <p:nvPicPr>
          <p:cNvPr id="3" name="図 2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BD2B9040-3E79-444C-8DFA-2834986573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9575" y="5758062"/>
            <a:ext cx="1379226" cy="612263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30BD82-EA1D-43CE-81E4-92546B87840F}"/>
              </a:ext>
            </a:extLst>
          </p:cNvPr>
          <p:cNvSpPr txBox="1">
            <a:spLocks/>
          </p:cNvSpPr>
          <p:nvPr userDrawn="1"/>
        </p:nvSpPr>
        <p:spPr>
          <a:xfrm>
            <a:off x="423283" y="6346825"/>
            <a:ext cx="2917794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585" rtl="0" eaLnBrk="1" latinLnBrk="0" hangingPunct="1">
              <a:defRPr sz="800" kern="1200">
                <a:solidFill>
                  <a:schemeClr val="bg1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 algn="l"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316D78E4-9831-482C-AB62-DDAC5B68C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16" y="1600199"/>
            <a:ext cx="6651820" cy="459659"/>
          </a:xfrm>
        </p:spPr>
        <p:txBody>
          <a:bodyPr lIns="0" rIns="0" anchor="b"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9701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2">
    <p:bg>
      <p:bgPr>
        <a:solidFill>
          <a:srgbClr val="9E9E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ロゴ&#10;&#10;自動的に生成された説明">
            <a:extLst>
              <a:ext uri="{FF2B5EF4-FFF2-40B4-BE49-F238E27FC236}">
                <a16:creationId xmlns:a16="http://schemas.microsoft.com/office/drawing/2014/main" id="{8DCFCFD5-211C-4D32-AE97-4A7170D10E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0784" y="5740438"/>
            <a:ext cx="1405602" cy="62397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AE56BAE-A088-424C-8D14-85CEE130EB7C}"/>
              </a:ext>
            </a:extLst>
          </p:cNvPr>
          <p:cNvSpPr txBox="1">
            <a:spLocks/>
          </p:cNvSpPr>
          <p:nvPr userDrawn="1"/>
        </p:nvSpPr>
        <p:spPr>
          <a:xfrm>
            <a:off x="423283" y="6346825"/>
            <a:ext cx="2917794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585" rtl="0" eaLnBrk="1" latinLnBrk="0" hangingPunct="1">
              <a:defRPr sz="800" kern="1200">
                <a:solidFill>
                  <a:schemeClr val="bg1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dirty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 algn="l"/>
              <a:t>2025</a:t>
            </a:fld>
            <a:r>
              <a:rPr kumimoji="1" lang="en-US" altLang="ja-JP" dirty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solidFill>
                <a:srgbClr val="00000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" name="The Data Empowerment Company">
            <a:extLst>
              <a:ext uri="{FF2B5EF4-FFF2-40B4-BE49-F238E27FC236}">
                <a16:creationId xmlns:a16="http://schemas.microsoft.com/office/drawing/2014/main" id="{CDF82F85-8F4A-4CE9-BA68-896AF9BDA5BC}"/>
              </a:ext>
            </a:extLst>
          </p:cNvPr>
          <p:cNvSpPr txBox="1">
            <a:spLocks noGrp="1"/>
          </p:cNvSpPr>
          <p:nvPr>
            <p:ph type="body" sz="quarter" idx="23"/>
          </p:nvPr>
        </p:nvSpPr>
        <p:spPr>
          <a:xfrm>
            <a:off x="526415" y="2232026"/>
            <a:ext cx="6651820" cy="286232"/>
          </a:xfrm>
          <a:prstGeom prst="rect">
            <a:avLst/>
          </a:prstGeom>
        </p:spPr>
        <p:txBody>
          <a:bodyPr wrap="square" lIns="0" rIns="0" numCol="1" spcCol="38100">
            <a:sp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Regular"/>
                <a:sym typeface="Poppins Regular"/>
              </a:defRPr>
            </a:lvl1pPr>
          </a:lstStyle>
          <a:p>
            <a:endParaRPr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F191153F-2AB1-4E76-A0AF-F21845BE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16" y="1600199"/>
            <a:ext cx="6651820" cy="459659"/>
          </a:xfrm>
        </p:spPr>
        <p:txBody>
          <a:bodyPr lIns="0" rIns="0" anchor="b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9701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見出し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ロゴ&#10;&#10;自動的に生成された説明">
            <a:extLst>
              <a:ext uri="{FF2B5EF4-FFF2-40B4-BE49-F238E27FC236}">
                <a16:creationId xmlns:a16="http://schemas.microsoft.com/office/drawing/2014/main" id="{BF5915BE-D3C1-48B0-AE69-717EA46353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40784" y="5740438"/>
            <a:ext cx="1405602" cy="62397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DC3A374-6C43-4406-8410-69BE0E4C8343}"/>
              </a:ext>
            </a:extLst>
          </p:cNvPr>
          <p:cNvSpPr txBox="1">
            <a:spLocks/>
          </p:cNvSpPr>
          <p:nvPr userDrawn="1"/>
        </p:nvSpPr>
        <p:spPr>
          <a:xfrm>
            <a:off x="423283" y="6346825"/>
            <a:ext cx="2917794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609585" rtl="0" eaLnBrk="1" latinLnBrk="0" hangingPunct="1">
              <a:defRPr sz="800" kern="1200">
                <a:solidFill>
                  <a:schemeClr val="bg1"/>
                </a:solidFill>
                <a:latin typeface="Poppins Light" panose="00000400000000000000" pitchFamily="2" charset="0"/>
                <a:ea typeface="+mn-ea"/>
                <a:cs typeface="Poppins Light" panose="00000400000000000000" pitchFamily="2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1" lang="en-US" altLang="ja-JP" dirty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 algn="l"/>
              <a:t>2025</a:t>
            </a:fld>
            <a:r>
              <a:rPr kumimoji="1" lang="en-US" altLang="ja-JP" dirty="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solidFill>
                <a:srgbClr val="000000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" name="The Data Empowerment Company">
            <a:extLst>
              <a:ext uri="{FF2B5EF4-FFF2-40B4-BE49-F238E27FC236}">
                <a16:creationId xmlns:a16="http://schemas.microsoft.com/office/drawing/2014/main" id="{4DEC9833-ABD1-4821-BAD6-38728D1C62F0}"/>
              </a:ext>
            </a:extLst>
          </p:cNvPr>
          <p:cNvSpPr txBox="1">
            <a:spLocks noGrp="1"/>
          </p:cNvSpPr>
          <p:nvPr>
            <p:ph type="body" sz="quarter" idx="23"/>
          </p:nvPr>
        </p:nvSpPr>
        <p:spPr>
          <a:xfrm>
            <a:off x="526415" y="2232026"/>
            <a:ext cx="6651820" cy="286232"/>
          </a:xfrm>
          <a:prstGeom prst="rect">
            <a:avLst/>
          </a:prstGeom>
        </p:spPr>
        <p:txBody>
          <a:bodyPr wrap="square" lIns="0" rIns="0" numCol="1" spcCol="38100">
            <a:sp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rgbClr val="000000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Regular"/>
                <a:sym typeface="Poppins Regular"/>
              </a:defRPr>
            </a:lvl1pPr>
          </a:lstStyle>
          <a:p>
            <a:endParaRPr lang="ja-JP" altLang="en-US" dirty="0"/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9DDD59AD-7291-458D-9656-C947A17BE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416" y="1600199"/>
            <a:ext cx="6651820" cy="459659"/>
          </a:xfrm>
        </p:spPr>
        <p:txBody>
          <a:bodyPr lIns="0" rIns="0" anchor="b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81639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スライド番号">
            <a:extLst>
              <a:ext uri="{FF2B5EF4-FFF2-40B4-BE49-F238E27FC236}">
                <a16:creationId xmlns:a16="http://schemas.microsoft.com/office/drawing/2014/main" id="{A28B3132-EAC5-4F59-B4A7-2A40994B479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50" name="page No.">
            <a:extLst>
              <a:ext uri="{FF2B5EF4-FFF2-40B4-BE49-F238E27FC236}">
                <a16:creationId xmlns:a16="http://schemas.microsoft.com/office/drawing/2014/main" id="{9543AEA8-46B7-49CA-B5F1-EBE25B7A98F6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="http://schemas.openxmlformats.org/officeDocument/2006/math" xmlns:a14="http://schemas.microsoft.com/office/drawing/2010/main" xmlns:ma14="http://schemas.microsoft.com/office/mac/drawingml/2011/main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52" name="Footer Placeholder 4">
            <a:extLst>
              <a:ext uri="{FF2B5EF4-FFF2-40B4-BE49-F238E27FC236}">
                <a16:creationId xmlns:a16="http://schemas.microsoft.com/office/drawing/2014/main" id="{6D2B2EDE-EF85-4DEB-9E21-37076E4517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53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_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werpoint Template">
            <a:extLst>
              <a:ext uri="{FF2B5EF4-FFF2-40B4-BE49-F238E27FC236}">
                <a16:creationId xmlns:a16="http://schemas.microsoft.com/office/drawing/2014/main" id="{6884F087-D381-3342-B975-321AA27CB2D3}"/>
              </a:ext>
            </a:extLst>
          </p:cNvPr>
          <p:cNvSpPr txBox="1"/>
          <p:nvPr userDrawn="1"/>
        </p:nvSpPr>
        <p:spPr>
          <a:xfrm>
            <a:off x="272415" y="248787"/>
            <a:ext cx="1371325" cy="202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8000" tIns="48000" rIns="48000" bIns="0" anchor="ctr">
            <a:spAutoFit/>
          </a:bodyPr>
          <a:lstStyle>
            <a:lvl1pPr defTabSz="825500">
              <a:defRPr sz="2000" spc="0"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kumimoji="0" lang="en" altLang="ja-JP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/>
                <a:sym typeface="Poppins Light"/>
              </a:rPr>
              <a:t>Power</a:t>
            </a:r>
            <a:r>
              <a:rPr kumimoji="0" lang="en-US" altLang="ja-JP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/>
                <a:sym typeface="Poppins Light"/>
              </a:rPr>
              <a:t>P</a:t>
            </a:r>
            <a:r>
              <a:rPr kumimoji="0" lang="en" altLang="ja-JP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/>
                <a:sym typeface="Poppins Light"/>
              </a:rPr>
              <a:t>oint Template</a:t>
            </a:r>
          </a:p>
        </p:txBody>
      </p:sp>
      <p:sp>
        <p:nvSpPr>
          <p:cNvPr id="9" name="Color">
            <a:extLst>
              <a:ext uri="{FF2B5EF4-FFF2-40B4-BE49-F238E27FC236}">
                <a16:creationId xmlns:a16="http://schemas.microsoft.com/office/drawing/2014/main" id="{12297EB4-C86C-A341-8E57-B4A55001F2F1}"/>
              </a:ext>
            </a:extLst>
          </p:cNvPr>
          <p:cNvSpPr txBox="1"/>
          <p:nvPr userDrawn="1"/>
        </p:nvSpPr>
        <p:spPr>
          <a:xfrm>
            <a:off x="272416" y="450850"/>
            <a:ext cx="655629" cy="2975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3200" spc="0"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r>
              <a:rPr kumimoji="0" lang="en" altLang="ja-JP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Medium"/>
                <a:sym typeface="Poppins Medium"/>
              </a:rPr>
              <a:t>Colors</a:t>
            </a:r>
          </a:p>
        </p:txBody>
      </p:sp>
      <p:sp>
        <p:nvSpPr>
          <p:cNvPr id="11" name="人間の目から入る視覚情報のうち、80％以上が「色彩からの情報」だと言われています。…">
            <a:extLst>
              <a:ext uri="{FF2B5EF4-FFF2-40B4-BE49-F238E27FC236}">
                <a16:creationId xmlns:a16="http://schemas.microsoft.com/office/drawing/2014/main" id="{47BF2C68-4089-9241-9385-AD86D8E5C2A8}"/>
              </a:ext>
            </a:extLst>
          </p:cNvPr>
          <p:cNvSpPr txBox="1"/>
          <p:nvPr userDrawn="1"/>
        </p:nvSpPr>
        <p:spPr>
          <a:xfrm>
            <a:off x="377804" y="1009907"/>
            <a:ext cx="9965807" cy="885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25400" rIns="25400" bIns="25400" anchor="t">
            <a:noAutofit/>
          </a:bodyPr>
          <a:lstStyle/>
          <a:p>
            <a:pPr>
              <a:lnSpc>
                <a:spcPct val="150000"/>
              </a:lnSpc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人間の目から入る視覚情報のうち、80％以上が「色彩からの情報」だと言われています。</a:t>
            </a:r>
          </a:p>
          <a:p>
            <a:pPr>
              <a:lnSpc>
                <a:spcPct val="150000"/>
              </a:lnSpc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14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色はブランドのアイデンティティの中心となる役割を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持ち</a:t>
            </a:r>
            <a:r>
              <a:rPr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、</a:t>
            </a:r>
            <a:r>
              <a:rPr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ユーザーにウイングアーク１ｓｔ</a:t>
            </a:r>
            <a:r>
              <a:rPr sz="14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のブランドを</a:t>
            </a:r>
            <a:endParaRPr lang="en-US" sz="1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50000"/>
              </a:lnSpc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14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正しく認知してもらうための重要な要素となります。視認性を考慮した配色を心がけましょう</a:t>
            </a:r>
            <a:r>
              <a:rPr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。</a:t>
            </a:r>
          </a:p>
        </p:txBody>
      </p:sp>
      <p:sp>
        <p:nvSpPr>
          <p:cNvPr id="12" name="Primary color">
            <a:extLst>
              <a:ext uri="{FF2B5EF4-FFF2-40B4-BE49-F238E27FC236}">
                <a16:creationId xmlns:a16="http://schemas.microsoft.com/office/drawing/2014/main" id="{A8779BE9-27D7-8947-AE09-39FB4F179BF6}"/>
              </a:ext>
            </a:extLst>
          </p:cNvPr>
          <p:cNvSpPr txBox="1"/>
          <p:nvPr userDrawn="1"/>
        </p:nvSpPr>
        <p:spPr>
          <a:xfrm>
            <a:off x="354829" y="2495461"/>
            <a:ext cx="1619033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4200" spc="0"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r>
              <a:rPr sz="2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Primary color</a:t>
            </a:r>
          </a:p>
        </p:txBody>
      </p:sp>
      <p:sp>
        <p:nvSpPr>
          <p:cNvPr id="13" name="Secondly color">
            <a:extLst>
              <a:ext uri="{FF2B5EF4-FFF2-40B4-BE49-F238E27FC236}">
                <a16:creationId xmlns:a16="http://schemas.microsoft.com/office/drawing/2014/main" id="{03B16114-66E1-AF44-9822-ED9ADDE46FDD}"/>
              </a:ext>
            </a:extLst>
          </p:cNvPr>
          <p:cNvSpPr txBox="1"/>
          <p:nvPr userDrawn="1"/>
        </p:nvSpPr>
        <p:spPr>
          <a:xfrm>
            <a:off x="3228483" y="2495461"/>
            <a:ext cx="1942840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>
              <a:defRPr sz="4200" spc="0"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r>
              <a:rPr sz="2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Second</a:t>
            </a:r>
            <a:r>
              <a:rPr lang="en-US" sz="2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ar</a:t>
            </a:r>
            <a:r>
              <a:rPr sz="2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y color</a:t>
            </a:r>
          </a:p>
        </p:txBody>
      </p:sp>
      <p:sp>
        <p:nvSpPr>
          <p:cNvPr id="14" name="セカンダリカラーパレットは図表やグラフなどにご利用ください">
            <a:extLst>
              <a:ext uri="{FF2B5EF4-FFF2-40B4-BE49-F238E27FC236}">
                <a16:creationId xmlns:a16="http://schemas.microsoft.com/office/drawing/2014/main" id="{F0F8EEA4-9277-B643-A4E4-26DB739449EE}"/>
              </a:ext>
            </a:extLst>
          </p:cNvPr>
          <p:cNvSpPr txBox="1"/>
          <p:nvPr userDrawn="1"/>
        </p:nvSpPr>
        <p:spPr>
          <a:xfrm>
            <a:off x="3228343" y="2967521"/>
            <a:ext cx="4023295" cy="205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>
            <a:lvl1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lvl1pPr>
          </a:lstStyle>
          <a:p>
            <a:r>
              <a:rPr sz="10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セカンダリカラーパレットは図表やグラフなどにご利用ください</a:t>
            </a:r>
            <a:endParaRPr sz="1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5" name="RGB：R242 G107 B172…">
            <a:extLst>
              <a:ext uri="{FF2B5EF4-FFF2-40B4-BE49-F238E27FC236}">
                <a16:creationId xmlns:a16="http://schemas.microsoft.com/office/drawing/2014/main" id="{2FB2C7E7-3719-964B-B28F-FB01587A9D3C}"/>
              </a:ext>
            </a:extLst>
          </p:cNvPr>
          <p:cNvSpPr txBox="1"/>
          <p:nvPr userDrawn="1"/>
        </p:nvSpPr>
        <p:spPr>
          <a:xfrm>
            <a:off x="3909275" y="3620506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RGB：R242 G107 B172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HEX：#f26bac</a:t>
            </a:r>
          </a:p>
        </p:txBody>
      </p:sp>
      <p:sp>
        <p:nvSpPr>
          <p:cNvPr id="16" name="角丸四角形">
            <a:extLst>
              <a:ext uri="{FF2B5EF4-FFF2-40B4-BE49-F238E27FC236}">
                <a16:creationId xmlns:a16="http://schemas.microsoft.com/office/drawing/2014/main" id="{3E7C54DA-B709-AE46-87AE-21AA341FD33E}"/>
              </a:ext>
            </a:extLst>
          </p:cNvPr>
          <p:cNvSpPr/>
          <p:nvPr userDrawn="1"/>
        </p:nvSpPr>
        <p:spPr>
          <a:xfrm>
            <a:off x="3214541" y="350458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26BAC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7" name="RGB：R112 G88 B163…">
            <a:extLst>
              <a:ext uri="{FF2B5EF4-FFF2-40B4-BE49-F238E27FC236}">
                <a16:creationId xmlns:a16="http://schemas.microsoft.com/office/drawing/2014/main" id="{D8F4C292-0094-454E-ABAC-0D4173994C50}"/>
              </a:ext>
            </a:extLst>
          </p:cNvPr>
          <p:cNvSpPr txBox="1"/>
          <p:nvPr userDrawn="1"/>
        </p:nvSpPr>
        <p:spPr>
          <a:xfrm>
            <a:off x="3909275" y="4439672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RGB：R112 G88 B163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HEX：#7058a3</a:t>
            </a:r>
          </a:p>
        </p:txBody>
      </p:sp>
      <p:sp>
        <p:nvSpPr>
          <p:cNvPr id="18" name="角丸四角形">
            <a:extLst>
              <a:ext uri="{FF2B5EF4-FFF2-40B4-BE49-F238E27FC236}">
                <a16:creationId xmlns:a16="http://schemas.microsoft.com/office/drawing/2014/main" id="{EF913D22-4CBA-DA4B-A3DC-77D58C10734B}"/>
              </a:ext>
            </a:extLst>
          </p:cNvPr>
          <p:cNvSpPr/>
          <p:nvPr userDrawn="1"/>
        </p:nvSpPr>
        <p:spPr>
          <a:xfrm>
            <a:off x="3214541" y="4323752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7058A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9" name="RGB：R45 G152 B224…">
            <a:extLst>
              <a:ext uri="{FF2B5EF4-FFF2-40B4-BE49-F238E27FC236}">
                <a16:creationId xmlns:a16="http://schemas.microsoft.com/office/drawing/2014/main" id="{80253AB1-E7B6-874E-86D0-39204ADE8175}"/>
              </a:ext>
            </a:extLst>
          </p:cNvPr>
          <p:cNvSpPr txBox="1"/>
          <p:nvPr userDrawn="1"/>
        </p:nvSpPr>
        <p:spPr>
          <a:xfrm>
            <a:off x="3909275" y="5258837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RGB：R45 G152 B224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HEX：#2d98e0</a:t>
            </a:r>
          </a:p>
        </p:txBody>
      </p:sp>
      <p:sp>
        <p:nvSpPr>
          <p:cNvPr id="20" name="角丸四角形">
            <a:extLst>
              <a:ext uri="{FF2B5EF4-FFF2-40B4-BE49-F238E27FC236}">
                <a16:creationId xmlns:a16="http://schemas.microsoft.com/office/drawing/2014/main" id="{B870B81C-D213-E244-A37E-49D3A5B61833}"/>
              </a:ext>
            </a:extLst>
          </p:cNvPr>
          <p:cNvSpPr/>
          <p:nvPr userDrawn="1"/>
        </p:nvSpPr>
        <p:spPr>
          <a:xfrm>
            <a:off x="3214541" y="514291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2D98E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1" name="RGB：R0 G173 B173…">
            <a:extLst>
              <a:ext uri="{FF2B5EF4-FFF2-40B4-BE49-F238E27FC236}">
                <a16:creationId xmlns:a16="http://schemas.microsoft.com/office/drawing/2014/main" id="{FBA949E3-7F49-E747-8F77-F62CD316D70E}"/>
              </a:ext>
            </a:extLst>
          </p:cNvPr>
          <p:cNvSpPr txBox="1"/>
          <p:nvPr userDrawn="1"/>
        </p:nvSpPr>
        <p:spPr>
          <a:xfrm>
            <a:off x="6054053" y="3620506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RGB：R0 G173 B173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HEX：#00adad</a:t>
            </a:r>
          </a:p>
        </p:txBody>
      </p:sp>
      <p:sp>
        <p:nvSpPr>
          <p:cNvPr id="22" name="角丸四角形">
            <a:extLst>
              <a:ext uri="{FF2B5EF4-FFF2-40B4-BE49-F238E27FC236}">
                <a16:creationId xmlns:a16="http://schemas.microsoft.com/office/drawing/2014/main" id="{1AB7E4B5-A9B8-AE47-AB46-1D508EEB937E}"/>
              </a:ext>
            </a:extLst>
          </p:cNvPr>
          <p:cNvSpPr/>
          <p:nvPr userDrawn="1"/>
        </p:nvSpPr>
        <p:spPr>
          <a:xfrm>
            <a:off x="5359319" y="350458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00ADAD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3" name="RGB：R255 G219 B79…">
            <a:extLst>
              <a:ext uri="{FF2B5EF4-FFF2-40B4-BE49-F238E27FC236}">
                <a16:creationId xmlns:a16="http://schemas.microsoft.com/office/drawing/2014/main" id="{EE67AEDA-2DCE-564E-8691-13EEFFFC9089}"/>
              </a:ext>
            </a:extLst>
          </p:cNvPr>
          <p:cNvSpPr txBox="1"/>
          <p:nvPr userDrawn="1"/>
        </p:nvSpPr>
        <p:spPr>
          <a:xfrm>
            <a:off x="6054053" y="4439672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RGB：R255 G219 B79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HEX：#ffdb4f</a:t>
            </a:r>
          </a:p>
        </p:txBody>
      </p:sp>
      <p:sp>
        <p:nvSpPr>
          <p:cNvPr id="24" name="角丸四角形">
            <a:extLst>
              <a:ext uri="{FF2B5EF4-FFF2-40B4-BE49-F238E27FC236}">
                <a16:creationId xmlns:a16="http://schemas.microsoft.com/office/drawing/2014/main" id="{5DFD1304-326B-544E-A27B-6B18139030D9}"/>
              </a:ext>
            </a:extLst>
          </p:cNvPr>
          <p:cNvSpPr/>
          <p:nvPr userDrawn="1"/>
        </p:nvSpPr>
        <p:spPr>
          <a:xfrm>
            <a:off x="5359319" y="4323752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FDB4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5" name="RGB：R247 G129 B0…">
            <a:extLst>
              <a:ext uri="{FF2B5EF4-FFF2-40B4-BE49-F238E27FC236}">
                <a16:creationId xmlns:a16="http://schemas.microsoft.com/office/drawing/2014/main" id="{CF8E8223-0CB0-0445-AC87-34DF729F27FD}"/>
              </a:ext>
            </a:extLst>
          </p:cNvPr>
          <p:cNvSpPr txBox="1"/>
          <p:nvPr userDrawn="1"/>
        </p:nvSpPr>
        <p:spPr>
          <a:xfrm>
            <a:off x="6054053" y="5258837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RGB：R247 G129 B0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HEX：#f78100</a:t>
            </a:r>
          </a:p>
        </p:txBody>
      </p:sp>
      <p:sp>
        <p:nvSpPr>
          <p:cNvPr id="26" name="角丸四角形">
            <a:extLst>
              <a:ext uri="{FF2B5EF4-FFF2-40B4-BE49-F238E27FC236}">
                <a16:creationId xmlns:a16="http://schemas.microsoft.com/office/drawing/2014/main" id="{AF6DE082-788C-1F4D-93F7-DF5EE0906711}"/>
              </a:ext>
            </a:extLst>
          </p:cNvPr>
          <p:cNvSpPr/>
          <p:nvPr userDrawn="1"/>
        </p:nvSpPr>
        <p:spPr>
          <a:xfrm>
            <a:off x="5359319" y="514291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78100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7" name="RGB：R255 G204 B232…">
            <a:extLst>
              <a:ext uri="{FF2B5EF4-FFF2-40B4-BE49-F238E27FC236}">
                <a16:creationId xmlns:a16="http://schemas.microsoft.com/office/drawing/2014/main" id="{0FF2B11A-78A9-1740-B84F-50CB29FFAF56}"/>
              </a:ext>
            </a:extLst>
          </p:cNvPr>
          <p:cNvSpPr txBox="1"/>
          <p:nvPr userDrawn="1"/>
        </p:nvSpPr>
        <p:spPr>
          <a:xfrm>
            <a:off x="8198832" y="3620506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RGB：R255 G204 B232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HEX：#ffcce8</a:t>
            </a:r>
          </a:p>
        </p:txBody>
      </p:sp>
      <p:sp>
        <p:nvSpPr>
          <p:cNvPr id="28" name="角丸四角形">
            <a:extLst>
              <a:ext uri="{FF2B5EF4-FFF2-40B4-BE49-F238E27FC236}">
                <a16:creationId xmlns:a16="http://schemas.microsoft.com/office/drawing/2014/main" id="{214A7ABB-F47D-C64F-87A7-451A0C78E704}"/>
              </a:ext>
            </a:extLst>
          </p:cNvPr>
          <p:cNvSpPr/>
          <p:nvPr userDrawn="1"/>
        </p:nvSpPr>
        <p:spPr>
          <a:xfrm>
            <a:off x="7504098" y="350458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FCCE8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9" name="RGB：R219 G206 B239…">
            <a:extLst>
              <a:ext uri="{FF2B5EF4-FFF2-40B4-BE49-F238E27FC236}">
                <a16:creationId xmlns:a16="http://schemas.microsoft.com/office/drawing/2014/main" id="{5D4B24C7-1736-B14B-99CB-04E3F5E6631E}"/>
              </a:ext>
            </a:extLst>
          </p:cNvPr>
          <p:cNvSpPr txBox="1"/>
          <p:nvPr userDrawn="1"/>
        </p:nvSpPr>
        <p:spPr>
          <a:xfrm>
            <a:off x="8198832" y="4439672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RGB：R219 G206 B239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</a:t>
            </a:r>
            <a:r>
              <a:rPr sz="9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dbceef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0" name="角丸四角形">
            <a:extLst>
              <a:ext uri="{FF2B5EF4-FFF2-40B4-BE49-F238E27FC236}">
                <a16:creationId xmlns:a16="http://schemas.microsoft.com/office/drawing/2014/main" id="{4B9F8E10-5985-194C-9210-2B4759411103}"/>
              </a:ext>
            </a:extLst>
          </p:cNvPr>
          <p:cNvSpPr/>
          <p:nvPr userDrawn="1"/>
        </p:nvSpPr>
        <p:spPr>
          <a:xfrm>
            <a:off x="7504098" y="4323752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DBCE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1" name="RGB：R194 G221 B239…">
            <a:extLst>
              <a:ext uri="{FF2B5EF4-FFF2-40B4-BE49-F238E27FC236}">
                <a16:creationId xmlns:a16="http://schemas.microsoft.com/office/drawing/2014/main" id="{0D9B2655-B594-BB44-84D1-C43957649078}"/>
              </a:ext>
            </a:extLst>
          </p:cNvPr>
          <p:cNvSpPr txBox="1"/>
          <p:nvPr userDrawn="1"/>
        </p:nvSpPr>
        <p:spPr>
          <a:xfrm>
            <a:off x="8198832" y="5258837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RGB：R194 G221 B239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HEX：#c2ddef</a:t>
            </a:r>
          </a:p>
        </p:txBody>
      </p:sp>
      <p:sp>
        <p:nvSpPr>
          <p:cNvPr id="32" name="角丸四角形">
            <a:extLst>
              <a:ext uri="{FF2B5EF4-FFF2-40B4-BE49-F238E27FC236}">
                <a16:creationId xmlns:a16="http://schemas.microsoft.com/office/drawing/2014/main" id="{77EC2C8F-0679-E54B-AF11-4BF63B04BF96}"/>
              </a:ext>
            </a:extLst>
          </p:cNvPr>
          <p:cNvSpPr/>
          <p:nvPr userDrawn="1"/>
        </p:nvSpPr>
        <p:spPr>
          <a:xfrm>
            <a:off x="7504098" y="514291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C2DDE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3" name="RGB：R187 G234 B229…">
            <a:extLst>
              <a:ext uri="{FF2B5EF4-FFF2-40B4-BE49-F238E27FC236}">
                <a16:creationId xmlns:a16="http://schemas.microsoft.com/office/drawing/2014/main" id="{76C93B09-1383-AD45-9F15-15C0312527FC}"/>
              </a:ext>
            </a:extLst>
          </p:cNvPr>
          <p:cNvSpPr txBox="1"/>
          <p:nvPr userDrawn="1"/>
        </p:nvSpPr>
        <p:spPr>
          <a:xfrm>
            <a:off x="10343611" y="3620506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RGB：R187 G234 B229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HEX：#bbeae5</a:t>
            </a:r>
          </a:p>
        </p:txBody>
      </p:sp>
      <p:sp>
        <p:nvSpPr>
          <p:cNvPr id="34" name="角丸四角形">
            <a:extLst>
              <a:ext uri="{FF2B5EF4-FFF2-40B4-BE49-F238E27FC236}">
                <a16:creationId xmlns:a16="http://schemas.microsoft.com/office/drawing/2014/main" id="{0C70B607-8FB1-FF4D-88C0-EE13B42F47D8}"/>
              </a:ext>
            </a:extLst>
          </p:cNvPr>
          <p:cNvSpPr/>
          <p:nvPr userDrawn="1"/>
        </p:nvSpPr>
        <p:spPr>
          <a:xfrm>
            <a:off x="9648877" y="350458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BBEAE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5" name="RGB：R255 G230 B179…">
            <a:extLst>
              <a:ext uri="{FF2B5EF4-FFF2-40B4-BE49-F238E27FC236}">
                <a16:creationId xmlns:a16="http://schemas.microsoft.com/office/drawing/2014/main" id="{E478B0DC-5766-FC42-84BF-43C1568FB0B5}"/>
              </a:ext>
            </a:extLst>
          </p:cNvPr>
          <p:cNvSpPr txBox="1"/>
          <p:nvPr userDrawn="1"/>
        </p:nvSpPr>
        <p:spPr>
          <a:xfrm>
            <a:off x="10343611" y="4439672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RGB：R255 G230 B179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HEX：#ffe6b3</a:t>
            </a:r>
          </a:p>
        </p:txBody>
      </p:sp>
      <p:sp>
        <p:nvSpPr>
          <p:cNvPr id="36" name="角丸四角形">
            <a:extLst>
              <a:ext uri="{FF2B5EF4-FFF2-40B4-BE49-F238E27FC236}">
                <a16:creationId xmlns:a16="http://schemas.microsoft.com/office/drawing/2014/main" id="{614957BE-48E9-C641-A596-1D2FCC13DC6D}"/>
              </a:ext>
            </a:extLst>
          </p:cNvPr>
          <p:cNvSpPr/>
          <p:nvPr userDrawn="1"/>
        </p:nvSpPr>
        <p:spPr>
          <a:xfrm>
            <a:off x="9648877" y="4323752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FE6B3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7" name="RGB：R255 G219 B194…">
            <a:extLst>
              <a:ext uri="{FF2B5EF4-FFF2-40B4-BE49-F238E27FC236}">
                <a16:creationId xmlns:a16="http://schemas.microsoft.com/office/drawing/2014/main" id="{DCF2EE27-828F-0344-AEFB-61C9CEFAFAD4}"/>
              </a:ext>
            </a:extLst>
          </p:cNvPr>
          <p:cNvSpPr txBox="1"/>
          <p:nvPr userDrawn="1"/>
        </p:nvSpPr>
        <p:spPr>
          <a:xfrm>
            <a:off x="10343611" y="5258837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RGB：R255 G219 B194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HEX：#ffdbc2</a:t>
            </a:r>
          </a:p>
        </p:txBody>
      </p:sp>
      <p:sp>
        <p:nvSpPr>
          <p:cNvPr id="38" name="角丸四角形">
            <a:extLst>
              <a:ext uri="{FF2B5EF4-FFF2-40B4-BE49-F238E27FC236}">
                <a16:creationId xmlns:a16="http://schemas.microsoft.com/office/drawing/2014/main" id="{24D7297B-341F-BD4B-A22F-83EBD3F4FC35}"/>
              </a:ext>
            </a:extLst>
          </p:cNvPr>
          <p:cNvSpPr/>
          <p:nvPr userDrawn="1"/>
        </p:nvSpPr>
        <p:spPr>
          <a:xfrm>
            <a:off x="9648877" y="514291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FFDBC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9" name="RGB : R 193 G 44 B 31…">
            <a:extLst>
              <a:ext uri="{FF2B5EF4-FFF2-40B4-BE49-F238E27FC236}">
                <a16:creationId xmlns:a16="http://schemas.microsoft.com/office/drawing/2014/main" id="{17A60E6E-04CA-2247-A70E-1F139B0F80FB}"/>
              </a:ext>
            </a:extLst>
          </p:cNvPr>
          <p:cNvSpPr txBox="1"/>
          <p:nvPr userDrawn="1"/>
        </p:nvSpPr>
        <p:spPr>
          <a:xfrm>
            <a:off x="1049563" y="3620506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 : R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75</a:t>
            </a: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G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67</a:t>
            </a: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B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70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 : #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4b4346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0" name="角丸四角形">
            <a:extLst>
              <a:ext uri="{FF2B5EF4-FFF2-40B4-BE49-F238E27FC236}">
                <a16:creationId xmlns:a16="http://schemas.microsoft.com/office/drawing/2014/main" id="{A2C5634C-20EF-E447-9DCE-376C1CC48550}"/>
              </a:ext>
            </a:extLst>
          </p:cNvPr>
          <p:cNvSpPr/>
          <p:nvPr userDrawn="1"/>
        </p:nvSpPr>
        <p:spPr>
          <a:xfrm>
            <a:off x="354829" y="3504587"/>
            <a:ext cx="612839" cy="612839"/>
          </a:xfrm>
          <a:prstGeom prst="roundRect">
            <a:avLst>
              <a:gd name="adj" fmla="val 15000"/>
            </a:avLst>
          </a:prstGeom>
          <a:solidFill>
            <a:schemeClr val="tx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1" name="RGB : R158 G158 B158…">
            <a:extLst>
              <a:ext uri="{FF2B5EF4-FFF2-40B4-BE49-F238E27FC236}">
                <a16:creationId xmlns:a16="http://schemas.microsoft.com/office/drawing/2014/main" id="{1F2B09F3-3147-F14A-A1E7-BA7F077D6720}"/>
              </a:ext>
            </a:extLst>
          </p:cNvPr>
          <p:cNvSpPr txBox="1"/>
          <p:nvPr userDrawn="1"/>
        </p:nvSpPr>
        <p:spPr>
          <a:xfrm>
            <a:off x="1049563" y="4439672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 : R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60</a:t>
            </a: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G1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23</a:t>
            </a: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B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227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HEX: #</a:t>
            </a:r>
            <a:r>
              <a:rPr lang="en-US"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3c7be3</a:t>
            </a:r>
            <a:endParaRPr sz="9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2" name="角丸四角形">
            <a:extLst>
              <a:ext uri="{FF2B5EF4-FFF2-40B4-BE49-F238E27FC236}">
                <a16:creationId xmlns:a16="http://schemas.microsoft.com/office/drawing/2014/main" id="{379C38DA-AB77-6C4C-AF06-0B352D214969}"/>
              </a:ext>
            </a:extLst>
          </p:cNvPr>
          <p:cNvSpPr/>
          <p:nvPr userDrawn="1"/>
        </p:nvSpPr>
        <p:spPr>
          <a:xfrm>
            <a:off x="354829" y="4323752"/>
            <a:ext cx="612839" cy="612839"/>
          </a:xfrm>
          <a:prstGeom prst="roundRect">
            <a:avLst>
              <a:gd name="adj" fmla="val 15000"/>
            </a:avLst>
          </a:prstGeom>
          <a:solidFill>
            <a:schemeClr val="bg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3" name="角丸四角形">
            <a:extLst>
              <a:ext uri="{FF2B5EF4-FFF2-40B4-BE49-F238E27FC236}">
                <a16:creationId xmlns:a16="http://schemas.microsoft.com/office/drawing/2014/main" id="{3A251C05-EE71-104B-9D3D-9DD557DD24C2}"/>
              </a:ext>
            </a:extLst>
          </p:cNvPr>
          <p:cNvSpPr/>
          <p:nvPr userDrawn="1"/>
        </p:nvSpPr>
        <p:spPr>
          <a:xfrm>
            <a:off x="354829" y="5142917"/>
            <a:ext cx="612839" cy="612839"/>
          </a:xfrm>
          <a:prstGeom prst="roundRect">
            <a:avLst>
              <a:gd name="adj" fmla="val 15000"/>
            </a:avLst>
          </a:prstGeom>
          <a:solidFill>
            <a:srgbClr val="11111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40">
              <a:defRPr sz="3200" spc="0">
                <a:solidFill>
                  <a:srgbClr val="FFFFFF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endParaRPr sz="1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4" name="RGB : R 17 G 17 B 17…">
            <a:extLst>
              <a:ext uri="{FF2B5EF4-FFF2-40B4-BE49-F238E27FC236}">
                <a16:creationId xmlns:a16="http://schemas.microsoft.com/office/drawing/2014/main" id="{C64A709D-EFFB-CF40-B969-30BC30D69657}"/>
              </a:ext>
            </a:extLst>
          </p:cNvPr>
          <p:cNvSpPr txBox="1"/>
          <p:nvPr userDrawn="1"/>
        </p:nvSpPr>
        <p:spPr>
          <a:xfrm>
            <a:off x="1049563" y="5258837"/>
            <a:ext cx="1368147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RGB : R 17 G 17 B 17</a:t>
            </a: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9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HEX : #111111</a:t>
            </a:r>
          </a:p>
        </p:txBody>
      </p:sp>
      <p:sp>
        <p:nvSpPr>
          <p:cNvPr id="45" name="見出しや本文など資料のメインカラーとして…">
            <a:extLst>
              <a:ext uri="{FF2B5EF4-FFF2-40B4-BE49-F238E27FC236}">
                <a16:creationId xmlns:a16="http://schemas.microsoft.com/office/drawing/2014/main" id="{663F3DE5-7D68-6846-8442-34416E9DCAA8}"/>
              </a:ext>
            </a:extLst>
          </p:cNvPr>
          <p:cNvSpPr txBox="1"/>
          <p:nvPr userDrawn="1"/>
        </p:nvSpPr>
        <p:spPr>
          <a:xfrm>
            <a:off x="354829" y="2967521"/>
            <a:ext cx="2461316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10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見出しや本文など資料のメインカラ</a:t>
            </a:r>
            <a:r>
              <a:rPr sz="10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ー</a:t>
            </a:r>
            <a:endParaRPr lang="en-US" sz="1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defRPr sz="1800" spc="0">
                <a:latin typeface="Noto Sans JP"/>
                <a:ea typeface="Noto Sans JP"/>
                <a:cs typeface="Noto Sans JP"/>
                <a:sym typeface="Noto Sans JP"/>
              </a:defRPr>
            </a:pPr>
            <a:r>
              <a:rPr sz="1000" dirty="0" err="1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としてご利用ください</a:t>
            </a:r>
            <a:endParaRPr sz="10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51" name="図 50" descr="ロゴ&#10;&#10;自動的に生成された説明">
            <a:extLst>
              <a:ext uri="{FF2B5EF4-FFF2-40B4-BE49-F238E27FC236}">
                <a16:creationId xmlns:a16="http://schemas.microsoft.com/office/drawing/2014/main" id="{7C48FF2F-D589-46A7-87F8-508BD81047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22371" y="120229"/>
            <a:ext cx="1489562" cy="661243"/>
          </a:xfrm>
          <a:prstGeom prst="rect">
            <a:avLst/>
          </a:prstGeom>
        </p:spPr>
      </p:pic>
      <p:sp>
        <p:nvSpPr>
          <p:cNvPr id="46" name="スライド番号">
            <a:extLst>
              <a:ext uri="{FF2B5EF4-FFF2-40B4-BE49-F238E27FC236}">
                <a16:creationId xmlns:a16="http://schemas.microsoft.com/office/drawing/2014/main" id="{52F58E27-846D-1347-AA5D-D1ECB7B1A85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1749181" y="6511881"/>
            <a:ext cx="316325" cy="290677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00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86CB4B4D-7CA3-9044-876B-883B54F8677D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47" name="page No.">
            <a:extLst>
              <a:ext uri="{FF2B5EF4-FFF2-40B4-BE49-F238E27FC236}">
                <a16:creationId xmlns:a16="http://schemas.microsoft.com/office/drawing/2014/main" id="{91CDB113-0B2C-2148-BB39-BED6CB261D9B}"/>
              </a:ext>
            </a:extLst>
          </p:cNvPr>
          <p:cNvSpPr txBox="1"/>
          <p:nvPr userDrawn="1"/>
        </p:nvSpPr>
        <p:spPr>
          <a:xfrm>
            <a:off x="11075382" y="6546643"/>
            <a:ext cx="597865" cy="2349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400" tIns="25400" rIns="25400" bIns="25400" anchor="ctr">
            <a:normAutofit/>
          </a:bodyPr>
          <a:lstStyle>
            <a:lvl1pPr algn="r">
              <a:defRPr spc="0">
                <a:solidFill>
                  <a:srgbClr val="FFFFFF"/>
                </a:solidFill>
                <a:latin typeface="Poppins Light"/>
                <a:ea typeface="Poppins Light"/>
                <a:cs typeface="Poppins Light"/>
                <a:sym typeface="Poppins Light"/>
              </a:defRPr>
            </a:lvl1pPr>
          </a:lstStyle>
          <a:p>
            <a:r>
              <a:rPr sz="800" dirty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page No.</a:t>
            </a:r>
          </a:p>
        </p:txBody>
      </p:sp>
      <p:sp>
        <p:nvSpPr>
          <p:cNvPr id="48" name="Footer Placeholder 4">
            <a:extLst>
              <a:ext uri="{FF2B5EF4-FFF2-40B4-BE49-F238E27FC236}">
                <a16:creationId xmlns:a16="http://schemas.microsoft.com/office/drawing/2014/main" id="{333CFACB-32C7-5D41-B8E6-714C8E5CAC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9930" y="6546643"/>
            <a:ext cx="3092139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704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2875"/>
            <a:ext cx="2743200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  <a:latin typeface="Poppins Light" panose="00000400000000000000" pitchFamily="2" charset="0"/>
                <a:cs typeface="Poppins Light" panose="00000400000000000000" pitchFamily="2" charset="0"/>
              </a:defRPr>
            </a:lvl1pPr>
          </a:lstStyle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3" b="0" i="0">
                <a:solidFill>
                  <a:schemeClr val="tx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defRPr>
            </a:lvl1pPr>
          </a:lstStyle>
          <a:p>
            <a:fld id="{973913E5-2E4A-A040-A48D-3C2BFC0894BC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208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82" r:id="rId8"/>
    <p:sldLayoutId id="2147483670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95" r:id="rId2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2933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s.wingarc.com/ja/news/mb64patch" TargetMode="Externa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F890EE8A-8832-4DC6-84ED-853B61CE0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2021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0E2F28E6-C144-4FC3-B716-680C493B13E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fld id="{E7465411-0A75-4B48-A844-AFD8B306D891}" type="datetime4">
              <a:rPr lang="en-US" altLang="ja-JP" smtClean="0"/>
              <a:t>September 26, 2025</a:t>
            </a:fld>
            <a:endParaRPr lang="ja-JP" altLang="en-US" dirty="0"/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36586BFB-A2F1-B54A-B476-EC340134225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 anchor="t">
            <a:noAutofit/>
          </a:bodyPr>
          <a:lstStyle/>
          <a:p>
            <a:pPr>
              <a:lnSpc>
                <a:spcPct val="120000"/>
              </a:lnSpc>
            </a:pPr>
            <a:r>
              <a:rPr lang="ja-JP" altLang="en-US" sz="1400" dirty="0"/>
              <a:t>ウイングアーク１</a:t>
            </a:r>
            <a:r>
              <a:rPr lang="ja-JP" altLang="en-US" dirty="0"/>
              <a:t>ｓｔ</a:t>
            </a:r>
            <a:r>
              <a:rPr lang="en-US" altLang="ja-JP" sz="1400" dirty="0"/>
              <a:t> </a:t>
            </a:r>
            <a:r>
              <a:rPr lang="ja-JP" altLang="en-US" sz="1400" dirty="0"/>
              <a:t>株式会社　</a:t>
            </a:r>
            <a:endParaRPr lang="en-US" altLang="ja-JP" sz="1400" dirty="0"/>
          </a:p>
          <a:p>
            <a:pPr>
              <a:lnSpc>
                <a:spcPct val="120000"/>
              </a:lnSpc>
            </a:pPr>
            <a:r>
              <a:rPr lang="en-US" altLang="ja-JP" sz="1400" dirty="0"/>
              <a:t>DE</a:t>
            </a:r>
            <a:r>
              <a:rPr lang="ja-JP" altLang="en-US" sz="1400" dirty="0"/>
              <a:t>ソリューションアーキテクト部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8201DFB-DD36-09C7-4C24-469D867C5C60}"/>
              </a:ext>
            </a:extLst>
          </p:cNvPr>
          <p:cNvSpPr txBox="1"/>
          <p:nvPr/>
        </p:nvSpPr>
        <p:spPr>
          <a:xfrm>
            <a:off x="457200" y="1877825"/>
            <a:ext cx="6340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「人的資本経営ダッシュボード」適用手順書</a:t>
            </a:r>
          </a:p>
        </p:txBody>
      </p:sp>
    </p:spTree>
    <p:extLst>
      <p:ext uri="{BB962C8B-B14F-4D97-AF65-F5344CB8AC3E}">
        <p14:creationId xmlns:p14="http://schemas.microsoft.com/office/powerpoint/2010/main" val="19823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DD1D78-236F-311E-CA67-5A9614A13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9FF9E0EC-935C-144A-0D85-65AB88104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適用手順</a:t>
            </a:r>
          </a:p>
        </p:txBody>
      </p:sp>
    </p:spTree>
    <p:extLst>
      <p:ext uri="{BB962C8B-B14F-4D97-AF65-F5344CB8AC3E}">
        <p14:creationId xmlns:p14="http://schemas.microsoft.com/office/powerpoint/2010/main" val="222976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89CBF-7F90-2DBA-8BF5-FC7BFECDD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5BD3B36-B35C-2C9E-0120-DD5F755FF96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pPr/>
              <a:t>3</a:t>
            </a:fld>
            <a:endParaRPr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F1C45E6-D105-C644-97EA-EA0DABC36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BB670A-8D40-D164-8EE0-ABD299F4B95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7432" y="781051"/>
            <a:ext cx="11397450" cy="192393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sz="1800" dirty="0" err="1"/>
              <a:t>MotionBoard</a:t>
            </a:r>
            <a:r>
              <a:rPr lang="ja-JP" altLang="en-US" sz="1800" dirty="0"/>
              <a:t>（オンプレミス版）の場合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バージョンは、 </a:t>
            </a:r>
            <a:r>
              <a:rPr lang="en-US" altLang="ja-JP" sz="1800" dirty="0"/>
              <a:t>6.4.00.0020</a:t>
            </a:r>
            <a:r>
              <a:rPr lang="ja-JP" altLang="en-US" sz="1800" dirty="0"/>
              <a:t>以降のパッチを適用してください。</a:t>
            </a:r>
            <a:endParaRPr lang="en-US" altLang="ja-JP" sz="1800" dirty="0"/>
          </a:p>
          <a:p>
            <a:pPr marL="0" indent="0">
              <a:buNone/>
            </a:pPr>
            <a:r>
              <a:rPr lang="en-US" altLang="ja-JP" sz="1800" dirty="0"/>
              <a:t> 6.4.00.0012</a:t>
            </a:r>
            <a:r>
              <a:rPr lang="ja-JP" altLang="en-US" sz="1800" dirty="0"/>
              <a:t>以前のバージョンの場合、定義エラーが発生する可能性がございます。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ja-JP" altLang="en-US" sz="1400" dirty="0"/>
              <a:t>■パッチダウンロードサイト</a:t>
            </a:r>
            <a:endParaRPr lang="en-US" altLang="ja-JP" sz="1400" dirty="0"/>
          </a:p>
          <a:p>
            <a:pPr marL="0" indent="0">
              <a:buNone/>
            </a:pPr>
            <a:r>
              <a:rPr lang="en-US" altLang="ja-JP" sz="1400" dirty="0">
                <a:hlinkClick r:id="rId2"/>
              </a:rPr>
              <a:t>https://cs.wingarc.com/ja/news/mb64patch</a:t>
            </a:r>
            <a:endParaRPr lang="en-US" altLang="ja-JP" sz="1400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0EBC465D-723C-A1FD-7CDB-52E76AD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前提条件</a:t>
            </a:r>
          </a:p>
        </p:txBody>
      </p:sp>
    </p:spTree>
    <p:extLst>
      <p:ext uri="{BB962C8B-B14F-4D97-AF65-F5344CB8AC3E}">
        <p14:creationId xmlns:p14="http://schemas.microsoft.com/office/powerpoint/2010/main" val="178154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AFC99-DE5D-304F-EB80-E98CFCD50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868AEA3B-2201-80CF-238A-D04BE5E0B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3241" y="3207515"/>
            <a:ext cx="3974102" cy="181625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2D7FD8A-3D2B-F223-6E28-C3E45F62F6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8081" y="3860885"/>
            <a:ext cx="3452416" cy="509517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1BBECCC-2E8C-94C8-07C7-966497C4B58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altLang="ja-JP" sz="800" b="0" i="0" u="none" strike="noStrike" kern="1200" cap="none" spc="0" normalizeH="0" baseline="0" noProof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" pitchFamily="2" charset="0"/>
              </a:rPr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ja-JP" altLang="en-US" sz="8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  <a:cs typeface="Poppins" pitchFamily="2" charset="0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C4E5297-233D-7A0B-5BFF-DBD87C7D0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 panose="00000400000000000000" pitchFamily="2" charset="0"/>
              </a:rPr>
              <a:t>Copyright © </a:t>
            </a:r>
            <a:fld id="{C5F872C3-04CE-4166-9B9C-61E6062C8297}" type="datetimeyyyy">
              <a:rPr kumimoji="1" lang="en-US" altLang="ja-JP" sz="800" b="0" i="0" u="none" strike="noStrike" kern="1200" cap="none" spc="0" normalizeH="0" baseline="0" noProof="0" smtClean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 panose="00000400000000000000" pitchFamily="2" charset="0"/>
              </a:rPr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</a:t>
            </a:fld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Poppins Light" panose="00000400000000000000" pitchFamily="2" charset="0"/>
              </a:rPr>
              <a:t> WingArc1st Inc.  All Rights Reserved.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  <a:cs typeface="Poppins Light" panose="00000400000000000000" pitchFamily="2" charset="0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D732667-80DE-6F5F-81DC-51C08351F93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7432" y="781051"/>
            <a:ext cx="11397450" cy="1447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800" dirty="0"/>
              <a:t>・</a:t>
            </a:r>
            <a:r>
              <a:rPr lang="en-US" altLang="ja-JP" sz="1800" dirty="0" err="1"/>
              <a:t>MotionBoard</a:t>
            </a:r>
            <a:r>
              <a:rPr lang="ja-JP" altLang="en-US" sz="1800" dirty="0"/>
              <a:t>の［スタートナビ］画面左側にあるボードツリーの任意のフォルダ階層で右クリックし［インポート］を選択します。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・フォルダー「人的資本経営ダッシュボード」－「ボード定義」 にある</a:t>
            </a:r>
            <a:endParaRPr lang="en-US" altLang="ja-JP" sz="1800" dirty="0"/>
          </a:p>
          <a:p>
            <a:pPr marL="0" indent="0">
              <a:buNone/>
            </a:pPr>
            <a:r>
              <a:rPr lang="ja-JP" altLang="en-US" sz="1800" dirty="0"/>
              <a:t>「人的資本経営</a:t>
            </a:r>
            <a:r>
              <a:rPr lang="en-US" altLang="ja-JP" sz="1800" dirty="0"/>
              <a:t>.</a:t>
            </a:r>
            <a:r>
              <a:rPr lang="en-US" altLang="ja-JP" sz="1800" dirty="0" err="1"/>
              <a:t>mbzip</a:t>
            </a:r>
            <a:r>
              <a:rPr lang="ja-JP" altLang="en-US" sz="1800" dirty="0"/>
              <a:t>」を開き、</a:t>
            </a:r>
            <a:r>
              <a:rPr lang="en-US" altLang="ja-JP" sz="1800" dirty="0" err="1"/>
              <a:t>MotionBoard</a:t>
            </a:r>
            <a:r>
              <a:rPr lang="ja-JP" altLang="en-US" sz="1800" dirty="0"/>
              <a:t>上にインポートされたことを確認します。</a:t>
            </a:r>
            <a:endParaRPr lang="en-US" altLang="ja-JP" sz="1800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A054A1F9-B1D1-2C37-ABB3-4C49C2327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適用手順１</a:t>
            </a:r>
            <a:r>
              <a:rPr kumimoji="1" lang="en-US" altLang="ja-JP" dirty="0"/>
              <a:t>: </a:t>
            </a:r>
            <a:r>
              <a:rPr kumimoji="1" lang="ja-JP" altLang="en-US" dirty="0"/>
              <a:t>ボードの定義のアップロード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5988B324-662C-2913-7241-A6E6C637C629}"/>
              </a:ext>
            </a:extLst>
          </p:cNvPr>
          <p:cNvGrpSpPr/>
          <p:nvPr/>
        </p:nvGrpSpPr>
        <p:grpSpPr>
          <a:xfrm>
            <a:off x="541438" y="2901985"/>
            <a:ext cx="8199924" cy="2503815"/>
            <a:chOff x="514307" y="2959037"/>
            <a:chExt cx="8199924" cy="250381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5F57AEFD-5EE9-EF3D-E276-A9EDB194A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r="40142"/>
            <a:stretch/>
          </p:blipFill>
          <p:spPr>
            <a:xfrm>
              <a:off x="514307" y="2959037"/>
              <a:ext cx="2400343" cy="2503815"/>
            </a:xfrm>
            <a:prstGeom prst="rect">
              <a:avLst/>
            </a:prstGeom>
            <a:ln>
              <a:solidFill>
                <a:schemeClr val="tx1">
                  <a:lumMod val="10000"/>
                  <a:lumOff val="90000"/>
                </a:schemeClr>
              </a:solidFill>
            </a:ln>
          </p:spPr>
        </p:pic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92322CAF-48EF-A709-A040-0ED4659109A1}"/>
                </a:ext>
              </a:extLst>
            </p:cNvPr>
            <p:cNvSpPr/>
            <p:nvPr/>
          </p:nvSpPr>
          <p:spPr>
            <a:xfrm rot="5400000">
              <a:off x="3002825" y="4083774"/>
              <a:ext cx="361671" cy="243027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u Gothic Medium"/>
                <a:ea typeface="Yu Gothic Medium"/>
                <a:cs typeface="+mn-cs"/>
              </a:endParaRPr>
            </a:p>
          </p:txBody>
        </p:sp>
        <p:sp>
          <p:nvSpPr>
            <p:cNvPr id="25" name="二等辺三角形 24">
              <a:extLst>
                <a:ext uri="{FF2B5EF4-FFF2-40B4-BE49-F238E27FC236}">
                  <a16:creationId xmlns:a16="http://schemas.microsoft.com/office/drawing/2014/main" id="{D9018821-173F-9043-04D2-7D651BCAD3C4}"/>
                </a:ext>
              </a:extLst>
            </p:cNvPr>
            <p:cNvSpPr/>
            <p:nvPr/>
          </p:nvSpPr>
          <p:spPr>
            <a:xfrm rot="5400000">
              <a:off x="7532531" y="4083774"/>
              <a:ext cx="361671" cy="243027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u Gothic Medium"/>
                <a:ea typeface="Yu Gothic Medium"/>
                <a:cs typeface="+mn-cs"/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22AA85FB-78BE-A26A-F126-4B8005020577}"/>
                </a:ext>
              </a:extLst>
            </p:cNvPr>
            <p:cNvSpPr/>
            <p:nvPr/>
          </p:nvSpPr>
          <p:spPr>
            <a:xfrm>
              <a:off x="1183602" y="5080823"/>
              <a:ext cx="834245" cy="183229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u Gothic Medium"/>
                <a:ea typeface="Yu Gothic Medium"/>
                <a:cs typeface="+mn-cs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A64DCCA6-895A-918E-7C97-23FEED8EE1ED}"/>
                </a:ext>
              </a:extLst>
            </p:cNvPr>
            <p:cNvSpPr/>
            <p:nvPr/>
          </p:nvSpPr>
          <p:spPr>
            <a:xfrm>
              <a:off x="3490771" y="3979618"/>
              <a:ext cx="3970322" cy="42438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u Gothic Medium"/>
                <a:ea typeface="Yu Gothic Medium"/>
                <a:cs typeface="+mn-cs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A0B3143D-B440-4F6E-D546-3F26EBFD29ED}"/>
                </a:ext>
              </a:extLst>
            </p:cNvPr>
            <p:cNvSpPr/>
            <p:nvPr/>
          </p:nvSpPr>
          <p:spPr>
            <a:xfrm>
              <a:off x="7906111" y="4049684"/>
              <a:ext cx="808120" cy="181435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Yu Gothic Medium"/>
                <a:ea typeface="Yu Gothic Medium"/>
                <a:cs typeface="+mn-cs"/>
              </a:endParaRPr>
            </a:p>
          </p:txBody>
        </p:sp>
      </p:grp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057BABE2-80F9-1406-77F1-2B5F5DFBECAF}"/>
              </a:ext>
            </a:extLst>
          </p:cNvPr>
          <p:cNvSpPr/>
          <p:nvPr/>
        </p:nvSpPr>
        <p:spPr>
          <a:xfrm>
            <a:off x="8741361" y="3429000"/>
            <a:ext cx="3165982" cy="643467"/>
          </a:xfrm>
          <a:prstGeom prst="roundRect">
            <a:avLst>
              <a:gd name="adj" fmla="val 14036"/>
            </a:avLst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u Gothic Medium"/>
              <a:ea typeface="Yu Gothic Medium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69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31152-6705-3757-38CA-4C7D7F421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884A2FF-738A-6EDA-0D1C-0DAAEDFDA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454" y="1611495"/>
            <a:ext cx="9296061" cy="4543771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55B261A-D43E-BA31-408F-2E9D6187B21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altLang="ja-JP" smtClean="0"/>
              <a:pPr/>
              <a:t>5</a:t>
            </a:fld>
            <a:endParaRPr lang="ja-JP" altLang="en-US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CFA745-0BA4-62EE-2C9D-F584F4017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0C93AC-E71D-C317-E704-E5E79C0B062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游ゴシック Medium" panose="020B0500000000000000" pitchFamily="50" charset="-128"/>
                <a:ea typeface="游ゴシック Medium" panose="020B0500000000000000" pitchFamily="50" charset="-128"/>
                <a:cs typeface="+mn-cs"/>
              </a:rPr>
              <a:t>・ダッシュボードが適用されたことを確認します。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游ゴシック Medium" panose="020B0500000000000000" pitchFamily="50" charset="-128"/>
              <a:ea typeface="游ゴシック Medium" panose="020B0500000000000000" pitchFamily="50" charset="-128"/>
              <a:cs typeface="+mn-cs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B329A7C-AF6E-0177-2A53-178E91455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適用手順２</a:t>
            </a:r>
            <a:r>
              <a:rPr kumimoji="1" lang="en-US" altLang="ja-JP" dirty="0"/>
              <a:t>: </a:t>
            </a:r>
            <a:r>
              <a:rPr kumimoji="1" lang="ja-JP" altLang="en-US" dirty="0"/>
              <a:t>ボードの確認</a:t>
            </a:r>
          </a:p>
        </p:txBody>
      </p:sp>
    </p:spTree>
    <p:extLst>
      <p:ext uri="{BB962C8B-B14F-4D97-AF65-F5344CB8AC3E}">
        <p14:creationId xmlns:p14="http://schemas.microsoft.com/office/powerpoint/2010/main" val="2115105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B5714462-30DA-488E-8B64-BD4A67D3EC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Copyright © </a:t>
            </a:r>
            <a:fld id="{C5F872C3-04CE-4166-9B9C-61E6062C8297}" type="datetimeyyyy">
              <a:rPr kumimoji="1" lang="en-US" altLang="ja-JP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pPr/>
              <a:t>2025</a:t>
            </a:fld>
            <a:r>
              <a:rPr kumimoji="1" lang="en-US" alt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 WingArc1st Inc.  All Rights Reserved.</a:t>
            </a:r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895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0">
      <a:dk1>
        <a:srgbClr val="111111"/>
      </a:dk1>
      <a:lt1>
        <a:srgbClr val="FFFFFF"/>
      </a:lt1>
      <a:dk2>
        <a:srgbClr val="4B4346"/>
      </a:dk2>
      <a:lt2>
        <a:srgbClr val="3C7BE3"/>
      </a:lt2>
      <a:accent1>
        <a:srgbClr val="F26BAC"/>
      </a:accent1>
      <a:accent2>
        <a:srgbClr val="00ADAD"/>
      </a:accent2>
      <a:accent3>
        <a:srgbClr val="7058A3"/>
      </a:accent3>
      <a:accent4>
        <a:srgbClr val="FFDB4F"/>
      </a:accent4>
      <a:accent5>
        <a:srgbClr val="2D98E0"/>
      </a:accent5>
      <a:accent6>
        <a:srgbClr val="F78100"/>
      </a:accent6>
      <a:hlink>
        <a:srgbClr val="0563C1"/>
      </a:hlink>
      <a:folHlink>
        <a:srgbClr val="954F72"/>
      </a:folHlink>
    </a:clrScheme>
    <a:fontScheme name="210524_official">
      <a:majorFont>
        <a:latin typeface="Yu Gothic Medium"/>
        <a:ea typeface="Yu Gothic Medium"/>
        <a:cs typeface=""/>
      </a:majorFont>
      <a:minorFont>
        <a:latin typeface="Yu Gothic Medium"/>
        <a:ea typeface="Yu Gothic Mediu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>
          <a:noFill/>
        </a:ln>
      </a:spPr>
      <a:bodyPr rtlCol="0" anchor="ctr"/>
      <a:lstStyle>
        <a:defPPr algn="ctr">
          <a:defRPr kumimoji="1" sz="12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プレゼンテーション2" id="{E93896DF-D055-6843-B45B-633F70C60CA5}" vid="{E9891F15-3EA5-9545-ADA7-383616AA7BE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1a377c-935a-47ad-b9a9-04deff473ab9">
      <Terms xmlns="http://schemas.microsoft.com/office/infopath/2007/PartnerControls"/>
    </lcf76f155ced4ddcb4097134ff3c332f>
    <TaxCatchAll xmlns="ce3e7b7d-0c4f-4c89-9479-176aca27ca7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6BFD804B4E1154681AB10738623E0D0" ma:contentTypeVersion="15" ma:contentTypeDescription="新しいドキュメントを作成します。" ma:contentTypeScope="" ma:versionID="fc46624a71aff38686be0cfaadd2c5c3">
  <xsd:schema xmlns:xsd="http://www.w3.org/2001/XMLSchema" xmlns:xs="http://www.w3.org/2001/XMLSchema" xmlns:p="http://schemas.microsoft.com/office/2006/metadata/properties" xmlns:ns2="e11a377c-935a-47ad-b9a9-04deff473ab9" xmlns:ns3="ce3e7b7d-0c4f-4c89-9479-176aca27ca7a" targetNamespace="http://schemas.microsoft.com/office/2006/metadata/properties" ma:root="true" ma:fieldsID="79282a13537ea419ac0c9fca22b2f99f" ns2:_="" ns3:_="">
    <xsd:import namespace="e11a377c-935a-47ad-b9a9-04deff473ab9"/>
    <xsd:import namespace="ce3e7b7d-0c4f-4c89-9479-176aca27ca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1a377c-935a-47ad-b9a9-04deff473a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584920a3-91d0-4259-bacb-a27d465686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3e7b7d-0c4f-4c89-9479-176aca27ca7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3cbdcd6f-c7cc-4855-8ed3-e51f0fbca7ff}" ma:internalName="TaxCatchAll" ma:showField="CatchAllData" ma:web="ce3e7b7d-0c4f-4c89-9479-176aca27ca7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EBD8BE-41E5-4FEB-B2E4-D41F63A4A291}">
  <ds:schemaRefs>
    <ds:schemaRef ds:uri="http://schemas.microsoft.com/office/2006/metadata/properties"/>
    <ds:schemaRef ds:uri="http://schemas.microsoft.com/office/infopath/2007/PartnerControls"/>
    <ds:schemaRef ds:uri="d7707b53-d929-4795-85a1-b76999b43982"/>
    <ds:schemaRef ds:uri="fb30921e-d24a-40fc-a0fe-13fda5f280fc"/>
    <ds:schemaRef ds:uri="e11a377c-935a-47ad-b9a9-04deff473ab9"/>
    <ds:schemaRef ds:uri="ce3e7b7d-0c4f-4c89-9479-176aca27ca7a"/>
  </ds:schemaRefs>
</ds:datastoreItem>
</file>

<file path=customXml/itemProps2.xml><?xml version="1.0" encoding="utf-8"?>
<ds:datastoreItem xmlns:ds="http://schemas.openxmlformats.org/officeDocument/2006/customXml" ds:itemID="{2C5BAAB1-6BF4-42B5-A831-34146F99D5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15F3C1-3D3B-451A-AE4E-EAB7C0DD9F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1a377c-935a-47ad-b9a9-04deff473ab9"/>
    <ds:schemaRef ds:uri="ce3e7b7d-0c4f-4c89-9479-176aca27ca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テーマ</Template>
  <TotalTime>1262</TotalTime>
  <Words>211</Words>
  <Application>Microsoft Office PowerPoint</Application>
  <PresentationFormat>ワイド画面</PresentationFormat>
  <Paragraphs>27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Yu Gothic Medium</vt:lpstr>
      <vt:lpstr>Yu Gothic Medium</vt:lpstr>
      <vt:lpstr>Arial</vt:lpstr>
      <vt:lpstr>Poppins Light</vt:lpstr>
      <vt:lpstr>Office テーマ</vt:lpstr>
      <vt:lpstr>PowerPoint プレゼンテーション</vt:lpstr>
      <vt:lpstr>適用手順</vt:lpstr>
      <vt:lpstr>前提条件</vt:lpstr>
      <vt:lpstr>適用手順１: ボードの定義のアップロード</vt:lpstr>
      <vt:lpstr>適用手順２: ボードの確認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是友 克史 (Katsushi Koretomo)</dc:creator>
  <cp:lastModifiedBy>清水 佑奈 (Yuna Shimizu)</cp:lastModifiedBy>
  <cp:revision>41</cp:revision>
  <dcterms:created xsi:type="dcterms:W3CDTF">2021-04-16T07:44:21Z</dcterms:created>
  <dcterms:modified xsi:type="dcterms:W3CDTF">2025-09-25T23:42:39Z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0x01010026BFD804B4E1154681AB10738623E0D0</vt:lpwstr>
  </property>
  <property fmtid="{D5CDD505-2E9C-101B-9397-08002B2CF9AE}" pid="3" name="MediaServiceImageTags">
    <vt:lpwstr/>
  </property>
</Properties>
</file>