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77" r:id="rId2"/>
    <p:sldId id="261" r:id="rId3"/>
    <p:sldId id="263" r:id="rId4"/>
    <p:sldId id="2147469394" r:id="rId5"/>
    <p:sldId id="285" r:id="rId6"/>
    <p:sldId id="296" r:id="rId7"/>
    <p:sldId id="286" r:id="rId8"/>
    <p:sldId id="289" r:id="rId9"/>
    <p:sldId id="282" r:id="rId10"/>
    <p:sldId id="273" r:id="rId1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3A65CDE-7556-CE6D-C233-2FC01C417556}" name="伊東 和久 (Kazuhisa Ito)" initials="和伊" userId="S::cwito.ka@wingarc.com::b9c5dd54-7346-445d-be41-4cefa01e615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6BA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0" d="100"/>
          <a:sy n="70" d="100"/>
        </p:scale>
        <p:origin x="53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8/10/relationships/authors" Targe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D9628B-1F1B-4ABF-9952-4095003689D7}" type="datetimeFigureOut">
              <a:rPr kumimoji="1" lang="ja-JP" altLang="en-US" smtClean="0"/>
              <a:t>2025/8/18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6273B9-D3D3-4441-AE5B-3C60D61EBC0C}" type="slidenum">
              <a:rPr kumimoji="1" lang="ja-JP" altLang="en-US" smtClean="0"/>
              <a:t>‹#›</a:t>
            </a:fld>
            <a:endParaRPr kumimoji="1" lang="ja-JP" altLang="en-US"/>
          </a:p>
        </p:txBody>
      </p:sp>
    </p:spTree>
    <p:extLst>
      <p:ext uri="{BB962C8B-B14F-4D97-AF65-F5344CB8AC3E}">
        <p14:creationId xmlns:p14="http://schemas.microsoft.com/office/powerpoint/2010/main" val="365689355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0D70671-8355-244D-938D-FC06B4060D2C}" type="slidenum">
              <a:rPr kumimoji="1" lang="ja-JP" altLang="en-US" smtClean="0"/>
              <a:t>2</a:t>
            </a:fld>
            <a:endParaRPr kumimoji="1" lang="ja-JP" altLang="en-US"/>
          </a:p>
        </p:txBody>
      </p:sp>
    </p:spTree>
    <p:extLst>
      <p:ext uri="{BB962C8B-B14F-4D97-AF65-F5344CB8AC3E}">
        <p14:creationId xmlns:p14="http://schemas.microsoft.com/office/powerpoint/2010/main" val="1396046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D70671-8355-244D-938D-FC06B4060D2C}" type="slidenum">
              <a:rPr kumimoji="1" lang="ja-JP" altLang="en-US" smtClean="0"/>
              <a:pPr/>
              <a:t>7</a:t>
            </a:fld>
            <a:endParaRPr kumimoji="1" lang="ja-JP" altLang="en-US" dirty="0"/>
          </a:p>
        </p:txBody>
      </p:sp>
    </p:spTree>
    <p:extLst>
      <p:ext uri="{BB962C8B-B14F-4D97-AF65-F5344CB8AC3E}">
        <p14:creationId xmlns:p14="http://schemas.microsoft.com/office/powerpoint/2010/main" val="348609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063B3D-0484-AC1E-52E8-3A22F209F3A7}"/>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45BF2AB-37D2-7660-974B-B839629B2C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6856DA12-8BF1-A0E1-6977-D6FC99997720}"/>
              </a:ext>
            </a:extLst>
          </p:cNvPr>
          <p:cNvSpPr>
            <a:spLocks noGrp="1"/>
          </p:cNvSpPr>
          <p:nvPr>
            <p:ph type="dt" sz="half" idx="10"/>
          </p:nvPr>
        </p:nvSpPr>
        <p:spPr/>
        <p:txBody>
          <a:bodyPr/>
          <a:lstStyle/>
          <a:p>
            <a:fld id="{0B938A83-6EBC-4D26-AF7D-41BFD7241FBC}" type="datetimeFigureOut">
              <a:rPr kumimoji="1" lang="ja-JP" altLang="en-US" smtClean="0"/>
              <a:t>2025/8/18</a:t>
            </a:fld>
            <a:endParaRPr kumimoji="1" lang="ja-JP" altLang="en-US"/>
          </a:p>
        </p:txBody>
      </p:sp>
      <p:sp>
        <p:nvSpPr>
          <p:cNvPr id="5" name="フッター プレースホルダー 4">
            <a:extLst>
              <a:ext uri="{FF2B5EF4-FFF2-40B4-BE49-F238E27FC236}">
                <a16:creationId xmlns:a16="http://schemas.microsoft.com/office/drawing/2014/main" id="{77D65FCB-96FC-F0C0-BC24-B24F378BA54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84CFD6C-4692-E9C2-DA59-E1B228545F4B}"/>
              </a:ext>
            </a:extLst>
          </p:cNvPr>
          <p:cNvSpPr>
            <a:spLocks noGrp="1"/>
          </p:cNvSpPr>
          <p:nvPr>
            <p:ph type="sldNum" sz="quarter" idx="12"/>
          </p:nvPr>
        </p:nvSpPr>
        <p:spPr/>
        <p:txBody>
          <a:bodyPr/>
          <a:lstStyle/>
          <a:p>
            <a:fld id="{68E41BC4-F905-4602-BC8A-7302005EE4A2}" type="slidenum">
              <a:rPr kumimoji="1" lang="ja-JP" altLang="en-US" smtClean="0"/>
              <a:t>‹#›</a:t>
            </a:fld>
            <a:endParaRPr kumimoji="1" lang="ja-JP" altLang="en-US"/>
          </a:p>
        </p:txBody>
      </p:sp>
    </p:spTree>
    <p:extLst>
      <p:ext uri="{BB962C8B-B14F-4D97-AF65-F5344CB8AC3E}">
        <p14:creationId xmlns:p14="http://schemas.microsoft.com/office/powerpoint/2010/main" val="14451144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447C68-F358-9C05-A4A0-C15952067F7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DCC5CC7-C33C-DB00-429A-00FB9C005F5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89D0504-0195-5C33-4796-283A074D6FE1}"/>
              </a:ext>
            </a:extLst>
          </p:cNvPr>
          <p:cNvSpPr>
            <a:spLocks noGrp="1"/>
          </p:cNvSpPr>
          <p:nvPr>
            <p:ph type="dt" sz="half" idx="10"/>
          </p:nvPr>
        </p:nvSpPr>
        <p:spPr/>
        <p:txBody>
          <a:bodyPr/>
          <a:lstStyle/>
          <a:p>
            <a:fld id="{0B938A83-6EBC-4D26-AF7D-41BFD7241FBC}" type="datetimeFigureOut">
              <a:rPr kumimoji="1" lang="ja-JP" altLang="en-US" smtClean="0"/>
              <a:t>2025/8/18</a:t>
            </a:fld>
            <a:endParaRPr kumimoji="1" lang="ja-JP" altLang="en-US"/>
          </a:p>
        </p:txBody>
      </p:sp>
      <p:sp>
        <p:nvSpPr>
          <p:cNvPr id="5" name="フッター プレースホルダー 4">
            <a:extLst>
              <a:ext uri="{FF2B5EF4-FFF2-40B4-BE49-F238E27FC236}">
                <a16:creationId xmlns:a16="http://schemas.microsoft.com/office/drawing/2014/main" id="{4E431CAA-5884-CE22-CB5C-B6677CE690B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1F1E599-4481-3264-7F6B-62B9A23AAD86}"/>
              </a:ext>
            </a:extLst>
          </p:cNvPr>
          <p:cNvSpPr>
            <a:spLocks noGrp="1"/>
          </p:cNvSpPr>
          <p:nvPr>
            <p:ph type="sldNum" sz="quarter" idx="12"/>
          </p:nvPr>
        </p:nvSpPr>
        <p:spPr/>
        <p:txBody>
          <a:bodyPr/>
          <a:lstStyle/>
          <a:p>
            <a:fld id="{68E41BC4-F905-4602-BC8A-7302005EE4A2}" type="slidenum">
              <a:rPr kumimoji="1" lang="ja-JP" altLang="en-US" smtClean="0"/>
              <a:t>‹#›</a:t>
            </a:fld>
            <a:endParaRPr kumimoji="1" lang="ja-JP" altLang="en-US"/>
          </a:p>
        </p:txBody>
      </p:sp>
    </p:spTree>
    <p:extLst>
      <p:ext uri="{BB962C8B-B14F-4D97-AF65-F5344CB8AC3E}">
        <p14:creationId xmlns:p14="http://schemas.microsoft.com/office/powerpoint/2010/main" val="242018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E041C05-1C75-3A4D-991F-B33049C4C34E}"/>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562A734-1FAC-6C9B-CDF3-DB87B2C0CBAE}"/>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E64204B-F570-8525-7B73-C1D5DDDF6009}"/>
              </a:ext>
            </a:extLst>
          </p:cNvPr>
          <p:cNvSpPr>
            <a:spLocks noGrp="1"/>
          </p:cNvSpPr>
          <p:nvPr>
            <p:ph type="dt" sz="half" idx="10"/>
          </p:nvPr>
        </p:nvSpPr>
        <p:spPr/>
        <p:txBody>
          <a:bodyPr/>
          <a:lstStyle/>
          <a:p>
            <a:fld id="{0B938A83-6EBC-4D26-AF7D-41BFD7241FBC}" type="datetimeFigureOut">
              <a:rPr kumimoji="1" lang="ja-JP" altLang="en-US" smtClean="0"/>
              <a:t>2025/8/18</a:t>
            </a:fld>
            <a:endParaRPr kumimoji="1" lang="ja-JP" altLang="en-US"/>
          </a:p>
        </p:txBody>
      </p:sp>
      <p:sp>
        <p:nvSpPr>
          <p:cNvPr id="5" name="フッター プレースホルダー 4">
            <a:extLst>
              <a:ext uri="{FF2B5EF4-FFF2-40B4-BE49-F238E27FC236}">
                <a16:creationId xmlns:a16="http://schemas.microsoft.com/office/drawing/2014/main" id="{83D6B657-7A9C-95E6-8981-097AEB053C2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B05969B-DACC-F8C7-8548-DEF282884F43}"/>
              </a:ext>
            </a:extLst>
          </p:cNvPr>
          <p:cNvSpPr>
            <a:spLocks noGrp="1"/>
          </p:cNvSpPr>
          <p:nvPr>
            <p:ph type="sldNum" sz="quarter" idx="12"/>
          </p:nvPr>
        </p:nvSpPr>
        <p:spPr/>
        <p:txBody>
          <a:bodyPr/>
          <a:lstStyle/>
          <a:p>
            <a:fld id="{68E41BC4-F905-4602-BC8A-7302005EE4A2}" type="slidenum">
              <a:rPr kumimoji="1" lang="ja-JP" altLang="en-US" smtClean="0"/>
              <a:t>‹#›</a:t>
            </a:fld>
            <a:endParaRPr kumimoji="1" lang="ja-JP" altLang="en-US"/>
          </a:p>
        </p:txBody>
      </p:sp>
    </p:spTree>
    <p:extLst>
      <p:ext uri="{BB962C8B-B14F-4D97-AF65-F5344CB8AC3E}">
        <p14:creationId xmlns:p14="http://schemas.microsoft.com/office/powerpoint/2010/main" val="3018027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2">
    <p:spTree>
      <p:nvGrpSpPr>
        <p:cNvPr id="1" name=""/>
        <p:cNvGrpSpPr/>
        <p:nvPr/>
      </p:nvGrpSpPr>
      <p:grpSpPr>
        <a:xfrm>
          <a:off x="0" y="0"/>
          <a:ext cx="0" cy="0"/>
          <a:chOff x="0" y="0"/>
          <a:chExt cx="0" cy="0"/>
        </a:xfrm>
      </p:grpSpPr>
      <p:sp>
        <p:nvSpPr>
          <p:cNvPr id="38" name="update">
            <a:extLst>
              <a:ext uri="{FF2B5EF4-FFF2-40B4-BE49-F238E27FC236}">
                <a16:creationId xmlns:a16="http://schemas.microsoft.com/office/drawing/2014/main" id="{DAC5E400-3389-4750-BDA6-C5376602A385}"/>
              </a:ext>
            </a:extLst>
          </p:cNvPr>
          <p:cNvSpPr txBox="1"/>
          <p:nvPr userDrawn="1"/>
        </p:nvSpPr>
        <p:spPr>
          <a:xfrm>
            <a:off x="603249" y="2824195"/>
            <a:ext cx="586992" cy="2413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anchor="ctr" anchorCtr="0">
            <a:normAutofit/>
          </a:bodyPr>
          <a:lstStyle>
            <a:lvl1pPr>
              <a:defRPr sz="1900" spc="94">
                <a:solidFill>
                  <a:srgbClr val="FFFFFF"/>
                </a:solidFill>
                <a:latin typeface="Helvetica"/>
                <a:ea typeface="Helvetica"/>
                <a:cs typeface="Helvetica"/>
                <a:sym typeface="Helvetica"/>
              </a:defRPr>
            </a:lvl1pPr>
          </a:lstStyle>
          <a:p>
            <a:r>
              <a:rPr sz="933" b="0" i="0" spc="0" dirty="0">
                <a:solidFill>
                  <a:schemeClr val="tx1"/>
                </a:solidFill>
                <a:latin typeface="游ゴシック Medium" panose="020B0500000000000000" pitchFamily="50" charset="-128"/>
                <a:cs typeface="Poppins Light" pitchFamily="2" charset="0"/>
              </a:rPr>
              <a:t>update</a:t>
            </a:r>
          </a:p>
        </p:txBody>
      </p:sp>
      <p:sp>
        <p:nvSpPr>
          <p:cNvPr id="42" name="正方形/長方形 41">
            <a:extLst>
              <a:ext uri="{FF2B5EF4-FFF2-40B4-BE49-F238E27FC236}">
                <a16:creationId xmlns:a16="http://schemas.microsoft.com/office/drawing/2014/main" id="{DABF62C4-A1AF-493E-AFB4-36EDBC4AD3CC}"/>
              </a:ext>
            </a:extLst>
          </p:cNvPr>
          <p:cNvSpPr/>
          <p:nvPr userDrawn="1"/>
        </p:nvSpPr>
        <p:spPr>
          <a:xfrm>
            <a:off x="8135332" y="0"/>
            <a:ext cx="4056668" cy="6858000"/>
          </a:xfrm>
          <a:prstGeom prst="rect">
            <a:avLst/>
          </a:prstGeom>
          <a:solidFill>
            <a:srgbClr val="3233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Medium" panose="020B0500000000000000" pitchFamily="50" charset="-128"/>
              <a:ea typeface="游ゴシック Medium" panose="020B0500000000000000" pitchFamily="50" charset="-128"/>
            </a:endParaRPr>
          </a:p>
        </p:txBody>
      </p:sp>
      <p:sp>
        <p:nvSpPr>
          <p:cNvPr id="23" name="Footer Placeholder 4">
            <a:extLst>
              <a:ext uri="{FF2B5EF4-FFF2-40B4-BE49-F238E27FC236}">
                <a16:creationId xmlns:a16="http://schemas.microsoft.com/office/drawing/2014/main" id="{415C5B44-B363-493B-9E8C-1CDBAC9BFD33}"/>
              </a:ext>
            </a:extLst>
          </p:cNvPr>
          <p:cNvSpPr>
            <a:spLocks noGrp="1"/>
          </p:cNvSpPr>
          <p:nvPr>
            <p:ph type="ftr" sz="quarter" idx="3"/>
          </p:nvPr>
        </p:nvSpPr>
        <p:spPr>
          <a:xfrm>
            <a:off x="8792066" y="6492875"/>
            <a:ext cx="2743200" cy="228601"/>
          </a:xfrm>
          <a:prstGeom prst="rect">
            <a:avLst/>
          </a:prstGeom>
        </p:spPr>
        <p:txBody>
          <a:bodyPr vert="horz" lIns="91440" tIns="45720" rIns="91440" bIns="45720" rtlCol="0" anchor="ctr"/>
          <a:lstStyle>
            <a:lvl1pPr algn="ctr">
              <a:defRPr sz="700">
                <a:solidFill>
                  <a:schemeClr val="bg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10" name="マーケティング部 ウイング太郎">
            <a:extLst>
              <a:ext uri="{FF2B5EF4-FFF2-40B4-BE49-F238E27FC236}">
                <a16:creationId xmlns:a16="http://schemas.microsoft.com/office/drawing/2014/main" id="{28C53746-C2FE-4462-83C5-CEF0FAFCBE6F}"/>
              </a:ext>
            </a:extLst>
          </p:cNvPr>
          <p:cNvSpPr txBox="1">
            <a:spLocks noGrp="1"/>
          </p:cNvSpPr>
          <p:nvPr>
            <p:ph type="body" sz="quarter" idx="32" hasCustomPrompt="1"/>
          </p:nvPr>
        </p:nvSpPr>
        <p:spPr>
          <a:xfrm>
            <a:off x="1190242" y="2803889"/>
            <a:ext cx="3272255" cy="277057"/>
          </a:xfrm>
          <a:prstGeom prst="rect">
            <a:avLst/>
          </a:prstGeom>
        </p:spPr>
        <p:txBody>
          <a:bodyPr lIns="0" tIns="0" rIns="0" bIns="0" numCol="1" spcCol="38100" anchor="ctr" anchorCtr="0">
            <a:normAutofit/>
          </a:bodyPr>
          <a:lstStyle>
            <a:lvl1pPr marL="0" indent="0">
              <a:lnSpc>
                <a:spcPct val="120000"/>
              </a:lnSpc>
              <a:spcBef>
                <a:spcPts val="0"/>
              </a:spcBef>
              <a:buSzTx/>
              <a:buNone/>
              <a:defRPr sz="1000" b="0" i="0" spc="49">
                <a:solidFill>
                  <a:srgbClr val="000000"/>
                </a:solidFill>
                <a:latin typeface="游ゴシック Medium" panose="020B0500000000000000" pitchFamily="50" charset="-128"/>
                <a:ea typeface="游ゴシック Medium" panose="020B0500000000000000" pitchFamily="50" charset="-128"/>
                <a:cs typeface="Poppins Regular" panose="00000500000000000000" pitchFamily="2" charset="0"/>
                <a:sym typeface="Noto Sans JP Light"/>
              </a:defRPr>
            </a:lvl1pPr>
          </a:lstStyle>
          <a:p>
            <a:fld id="{D91542B2-05B8-44F2-8EEB-E81E64E216F5}" type="datetime4">
              <a:rPr lang="en-US" smtClean="0"/>
              <a:t>February 22, 2022</a:t>
            </a:fld>
            <a:endParaRPr dirty="0"/>
          </a:p>
        </p:txBody>
      </p:sp>
      <p:pic>
        <p:nvPicPr>
          <p:cNvPr id="12" name="図 11">
            <a:extLst>
              <a:ext uri="{FF2B5EF4-FFF2-40B4-BE49-F238E27FC236}">
                <a16:creationId xmlns:a16="http://schemas.microsoft.com/office/drawing/2014/main" id="{232646E2-205B-DD4A-B2D3-CFE85A6B0CDC}"/>
              </a:ext>
            </a:extLst>
          </p:cNvPr>
          <p:cNvPicPr>
            <a:picLocks noChangeAspect="1"/>
          </p:cNvPicPr>
          <p:nvPr userDrawn="1"/>
        </p:nvPicPr>
        <p:blipFill>
          <a:blip r:embed="rId2"/>
          <a:stretch>
            <a:fillRect/>
          </a:stretch>
        </p:blipFill>
        <p:spPr>
          <a:xfrm>
            <a:off x="8654515" y="2696006"/>
            <a:ext cx="2812465" cy="484908"/>
          </a:xfrm>
          <a:prstGeom prst="rect">
            <a:avLst/>
          </a:prstGeom>
        </p:spPr>
      </p:pic>
      <p:pic>
        <p:nvPicPr>
          <p:cNvPr id="13" name="図 12" descr="テキスト が含まれている画像&#10;&#10;自動的に生成された説明">
            <a:extLst>
              <a:ext uri="{FF2B5EF4-FFF2-40B4-BE49-F238E27FC236}">
                <a16:creationId xmlns:a16="http://schemas.microsoft.com/office/drawing/2014/main" id="{F05C9EAE-4C7D-EC41-BD49-10E4B8010E5A}"/>
              </a:ext>
            </a:extLst>
          </p:cNvPr>
          <p:cNvPicPr>
            <a:picLocks noChangeAspect="1"/>
          </p:cNvPicPr>
          <p:nvPr userDrawn="1"/>
        </p:nvPicPr>
        <p:blipFill>
          <a:blip r:embed="rId3"/>
          <a:stretch>
            <a:fillRect/>
          </a:stretch>
        </p:blipFill>
        <p:spPr>
          <a:xfrm>
            <a:off x="9623666" y="5876919"/>
            <a:ext cx="1080000" cy="479432"/>
          </a:xfrm>
          <a:prstGeom prst="rect">
            <a:avLst/>
          </a:prstGeom>
        </p:spPr>
      </p:pic>
      <p:sp>
        <p:nvSpPr>
          <p:cNvPr id="11" name="マーケティング部 ウイング太郎">
            <a:extLst>
              <a:ext uri="{FF2B5EF4-FFF2-40B4-BE49-F238E27FC236}">
                <a16:creationId xmlns:a16="http://schemas.microsoft.com/office/drawing/2014/main" id="{A257778B-3ACD-41AE-AD99-EAD6BA4AC34D}"/>
              </a:ext>
            </a:extLst>
          </p:cNvPr>
          <p:cNvSpPr txBox="1">
            <a:spLocks noGrp="1"/>
          </p:cNvSpPr>
          <p:nvPr>
            <p:ph type="body" sz="quarter" idx="22"/>
          </p:nvPr>
        </p:nvSpPr>
        <p:spPr>
          <a:xfrm>
            <a:off x="1190242" y="3082789"/>
            <a:ext cx="3272255" cy="277057"/>
          </a:xfrm>
          <a:prstGeom prst="rect">
            <a:avLst/>
          </a:prstGeom>
        </p:spPr>
        <p:txBody>
          <a:bodyPr wrap="none" lIns="0" tIns="0" rIns="0" bIns="0" numCol="1" spcCol="38100" anchor="t" anchorCtr="0">
            <a:noAutofit/>
          </a:bodyPr>
          <a:lstStyle>
            <a:lvl1pPr marL="0" indent="0">
              <a:lnSpc>
                <a:spcPct val="120000"/>
              </a:lnSpc>
              <a:spcBef>
                <a:spcPts val="0"/>
              </a:spcBef>
              <a:buSzTx/>
              <a:buNone/>
              <a:defRPr sz="1400" b="0" i="0" spc="49">
                <a:solidFill>
                  <a:schemeClr val="tx1"/>
                </a:solidFill>
                <a:latin typeface="游ゴシック Medium" panose="020B0500000000000000" pitchFamily="50" charset="-128"/>
                <a:ea typeface="游ゴシック Medium" panose="020B0500000000000000" pitchFamily="50" charset="-128"/>
                <a:cs typeface="游ゴシック Medium" panose="020B0500000000000000" pitchFamily="50" charset="-128"/>
                <a:sym typeface="Noto Sans JP Light"/>
              </a:defRPr>
            </a:lvl1pPr>
          </a:lstStyle>
          <a:p>
            <a:endParaRPr dirty="0"/>
          </a:p>
        </p:txBody>
      </p:sp>
      <p:sp>
        <p:nvSpPr>
          <p:cNvPr id="14" name="タイトル 2">
            <a:extLst>
              <a:ext uri="{FF2B5EF4-FFF2-40B4-BE49-F238E27FC236}">
                <a16:creationId xmlns:a16="http://schemas.microsoft.com/office/drawing/2014/main" id="{4ABDE366-18C9-4679-8F5F-D856D5092ED5}"/>
              </a:ext>
            </a:extLst>
          </p:cNvPr>
          <p:cNvSpPr>
            <a:spLocks noGrp="1"/>
          </p:cNvSpPr>
          <p:nvPr>
            <p:ph type="title"/>
          </p:nvPr>
        </p:nvSpPr>
        <p:spPr>
          <a:xfrm>
            <a:off x="597695" y="1325479"/>
            <a:ext cx="6700252" cy="1325563"/>
          </a:xfrm>
        </p:spPr>
        <p:txBody>
          <a:bodyPr lIns="0" rIns="0" anchor="b">
            <a:normAutofit/>
          </a:bodyPr>
          <a:lstStyle>
            <a:lvl1pPr>
              <a:defRPr sz="3200">
                <a:solidFill>
                  <a:schemeClr val="tx1"/>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1200398754"/>
      </p:ext>
    </p:extLst>
  </p:cSld>
  <p:clrMapOvr>
    <a:masterClrMapping/>
  </p:clrMapOvr>
  <p:extLst>
    <p:ext uri="{DCECCB84-F9BA-43D5-87BE-67443E8EF086}">
      <p15:sldGuideLst xmlns:p15="http://schemas.microsoft.com/office/powerpoint/2012/main">
        <p15:guide id="1" orient="horz" pos="1616">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index-1">
    <p:bg>
      <p:bgPr>
        <a:solidFill>
          <a:srgbClr val="323332"/>
        </a:solidFill>
        <a:effectLst/>
      </p:bgPr>
    </p:bg>
    <p:spTree>
      <p:nvGrpSpPr>
        <p:cNvPr id="1" name=""/>
        <p:cNvGrpSpPr/>
        <p:nvPr/>
      </p:nvGrpSpPr>
      <p:grpSpPr>
        <a:xfrm>
          <a:off x="0" y="0"/>
          <a:ext cx="0" cy="0"/>
          <a:chOff x="0" y="0"/>
          <a:chExt cx="0" cy="0"/>
        </a:xfrm>
      </p:grpSpPr>
      <p:sp>
        <p:nvSpPr>
          <p:cNvPr id="21" name="スライド番号">
            <a:extLst>
              <a:ext uri="{FF2B5EF4-FFF2-40B4-BE49-F238E27FC236}">
                <a16:creationId xmlns:a16="http://schemas.microsoft.com/office/drawing/2014/main" id="{436D59FF-26B9-EB4E-A2ED-19D6060C021C}"/>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rgbClr val="FFFFFF"/>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23" name="page No.">
            <a:extLst>
              <a:ext uri="{FF2B5EF4-FFF2-40B4-BE49-F238E27FC236}">
                <a16:creationId xmlns:a16="http://schemas.microsoft.com/office/drawing/2014/main" id="{3B541428-F472-9548-B68E-1150A22B20CF}"/>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latin typeface="游ゴシック Medium" panose="020B0500000000000000" pitchFamily="50" charset="-128"/>
                <a:ea typeface="游ゴシック Medium" panose="020B0500000000000000" pitchFamily="50" charset="-128"/>
              </a:rPr>
              <a:t>page No.</a:t>
            </a:r>
          </a:p>
        </p:txBody>
      </p:sp>
      <p:pic>
        <p:nvPicPr>
          <p:cNvPr id="24" name="図 23" descr="テキスト が含まれている画像&#10;&#10;自動的に生成された説明">
            <a:extLst>
              <a:ext uri="{FF2B5EF4-FFF2-40B4-BE49-F238E27FC236}">
                <a16:creationId xmlns:a16="http://schemas.microsoft.com/office/drawing/2014/main" id="{191BF759-F0DB-45A5-8E16-6EB88BCB1EFB}"/>
              </a:ext>
            </a:extLst>
          </p:cNvPr>
          <p:cNvPicPr>
            <a:picLocks noChangeAspect="1"/>
          </p:cNvPicPr>
          <p:nvPr userDrawn="1"/>
        </p:nvPicPr>
        <p:blipFill>
          <a:blip r:embed="rId2"/>
          <a:stretch>
            <a:fillRect/>
          </a:stretch>
        </p:blipFill>
        <p:spPr>
          <a:xfrm>
            <a:off x="10548592" y="136299"/>
            <a:ext cx="1434271" cy="636699"/>
          </a:xfrm>
          <a:prstGeom prst="rect">
            <a:avLst/>
          </a:prstGeom>
        </p:spPr>
      </p:pic>
      <p:sp>
        <p:nvSpPr>
          <p:cNvPr id="7" name="Footer Placeholder 4">
            <a:extLst>
              <a:ext uri="{FF2B5EF4-FFF2-40B4-BE49-F238E27FC236}">
                <a16:creationId xmlns:a16="http://schemas.microsoft.com/office/drawing/2014/main" id="{31A727F1-9641-4F86-A4C0-54472B495BE5}"/>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bg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10440435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見出し1">
    <p:bg>
      <p:bgPr>
        <a:solidFill>
          <a:srgbClr val="323332"/>
        </a:solidFill>
        <a:effectLst/>
      </p:bgPr>
    </p:bg>
    <p:spTree>
      <p:nvGrpSpPr>
        <p:cNvPr id="1" name=""/>
        <p:cNvGrpSpPr/>
        <p:nvPr/>
      </p:nvGrpSpPr>
      <p:grpSpPr>
        <a:xfrm>
          <a:off x="0" y="0"/>
          <a:ext cx="0" cy="0"/>
          <a:chOff x="0" y="0"/>
          <a:chExt cx="0" cy="0"/>
        </a:xfrm>
      </p:grpSpPr>
      <p:sp>
        <p:nvSpPr>
          <p:cNvPr id="7" name="The Data Empowerment Company">
            <a:extLst>
              <a:ext uri="{FF2B5EF4-FFF2-40B4-BE49-F238E27FC236}">
                <a16:creationId xmlns:a16="http://schemas.microsoft.com/office/drawing/2014/main" id="{974BF263-EA1E-534A-B66E-962563D0CF5C}"/>
              </a:ext>
            </a:extLst>
          </p:cNvPr>
          <p:cNvSpPr txBox="1">
            <a:spLocks noGrp="1"/>
          </p:cNvSpPr>
          <p:nvPr>
            <p:ph type="body" sz="quarter" idx="23"/>
          </p:nvPr>
        </p:nvSpPr>
        <p:spPr>
          <a:xfrm>
            <a:off x="526415" y="2232026"/>
            <a:ext cx="6651820" cy="286232"/>
          </a:xfrm>
          <a:prstGeom prst="rect">
            <a:avLst/>
          </a:prstGeom>
        </p:spPr>
        <p:txBody>
          <a:bodyPr wrap="square" lIns="0" rIns="0" numCol="1" spcCol="38100">
            <a:spAutoFit/>
          </a:bodyPr>
          <a:lstStyle>
            <a:lvl1pPr marL="0" marR="0" indent="0" algn="l" defTabSz="914377" rtl="0" eaLnBrk="1" fontAlgn="auto" latinLnBrk="0" hangingPunct="1">
              <a:lnSpc>
                <a:spcPct val="90000"/>
              </a:lnSpc>
              <a:spcBef>
                <a:spcPts val="0"/>
              </a:spcBef>
              <a:spcAft>
                <a:spcPts val="0"/>
              </a:spcAft>
              <a:buClrTx/>
              <a:buSzTx/>
              <a:buFont typeface="Arial" panose="020B0604020202020204" pitchFamily="34" charset="0"/>
              <a:buNone/>
              <a:tabLst/>
              <a:defRPr sz="1400">
                <a:solidFill>
                  <a:srgbClr val="FFFFFF"/>
                </a:solidFill>
                <a:latin typeface="游ゴシック Medium" panose="020B0500000000000000" pitchFamily="50" charset="-128"/>
                <a:ea typeface="游ゴシック Medium" panose="020B0500000000000000" pitchFamily="50" charset="-128"/>
                <a:cs typeface="Poppins Regular"/>
                <a:sym typeface="Poppins Regular"/>
              </a:defRPr>
            </a:lvl1pPr>
          </a:lstStyle>
          <a:p>
            <a:endParaRPr lang="ja-JP" altLang="en-US" dirty="0"/>
          </a:p>
        </p:txBody>
      </p:sp>
      <p:pic>
        <p:nvPicPr>
          <p:cNvPr id="3" name="図 2" descr="ロゴ が含まれている画像&#10;&#10;自動的に生成された説明">
            <a:extLst>
              <a:ext uri="{FF2B5EF4-FFF2-40B4-BE49-F238E27FC236}">
                <a16:creationId xmlns:a16="http://schemas.microsoft.com/office/drawing/2014/main" id="{BD2B9040-3E79-444C-8DFA-28349865739F}"/>
              </a:ext>
            </a:extLst>
          </p:cNvPr>
          <p:cNvPicPr>
            <a:picLocks noChangeAspect="1"/>
          </p:cNvPicPr>
          <p:nvPr userDrawn="1"/>
        </p:nvPicPr>
        <p:blipFill>
          <a:blip r:embed="rId2"/>
          <a:stretch>
            <a:fillRect/>
          </a:stretch>
        </p:blipFill>
        <p:spPr>
          <a:xfrm>
            <a:off x="449575" y="5758062"/>
            <a:ext cx="1379226" cy="612263"/>
          </a:xfrm>
          <a:prstGeom prst="rect">
            <a:avLst/>
          </a:prstGeom>
        </p:spPr>
      </p:pic>
      <p:sp>
        <p:nvSpPr>
          <p:cNvPr id="8" name="Footer Placeholder 4">
            <a:extLst>
              <a:ext uri="{FF2B5EF4-FFF2-40B4-BE49-F238E27FC236}">
                <a16:creationId xmlns:a16="http://schemas.microsoft.com/office/drawing/2014/main" id="{6E30BD82-EA1D-43CE-81E4-92546B87840F}"/>
              </a:ext>
            </a:extLst>
          </p:cNvPr>
          <p:cNvSpPr txBox="1">
            <a:spLocks/>
          </p:cNvSpPr>
          <p:nvPr userDrawn="1"/>
        </p:nvSpPr>
        <p:spPr>
          <a:xfrm>
            <a:off x="423283" y="6346825"/>
            <a:ext cx="2917794" cy="228601"/>
          </a:xfrm>
          <a:prstGeom prst="rect">
            <a:avLst/>
          </a:prstGeom>
        </p:spPr>
        <p:txBody>
          <a:bodyPr vert="horz" lIns="91440" tIns="45720" rIns="91440" bIns="45720" rtlCol="0" anchor="ctr"/>
          <a:lstStyle>
            <a:defPPr>
              <a:defRPr lang="en-US"/>
            </a:defPPr>
            <a:lvl1pPr marL="0" algn="r" defTabSz="609585" rtl="0" eaLnBrk="1" latinLnBrk="0" hangingPunct="1">
              <a:defRPr sz="800" kern="1200">
                <a:solidFill>
                  <a:schemeClr val="bg1"/>
                </a:solidFill>
                <a:latin typeface="Poppins Light" panose="00000400000000000000" pitchFamily="2" charset="0"/>
                <a:ea typeface="+mn-ea"/>
                <a:cs typeface="Poppins Light" panose="00000400000000000000" pitchFamily="2" charset="0"/>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l"/>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lgn="l"/>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9" name="タイトル 1">
            <a:extLst>
              <a:ext uri="{FF2B5EF4-FFF2-40B4-BE49-F238E27FC236}">
                <a16:creationId xmlns:a16="http://schemas.microsoft.com/office/drawing/2014/main" id="{316D78E4-9831-482C-AB62-DDAC5B68CAEF}"/>
              </a:ext>
            </a:extLst>
          </p:cNvPr>
          <p:cNvSpPr>
            <a:spLocks noGrp="1"/>
          </p:cNvSpPr>
          <p:nvPr>
            <p:ph type="title"/>
          </p:nvPr>
        </p:nvSpPr>
        <p:spPr>
          <a:xfrm>
            <a:off x="526416" y="1600199"/>
            <a:ext cx="6651820" cy="459659"/>
          </a:xfrm>
        </p:spPr>
        <p:txBody>
          <a:bodyPr lIns="0" rIns="0" anchor="b">
            <a:normAutofit/>
          </a:bodyPr>
          <a:lstStyle>
            <a:lvl1pPr>
              <a:defRPr sz="2400">
                <a:solidFill>
                  <a:schemeClr val="bg1"/>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33632199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pic>
        <p:nvPicPr>
          <p:cNvPr id="13" name="図 12" descr="ロゴ&#10;&#10;自動的に生成された説明">
            <a:extLst>
              <a:ext uri="{FF2B5EF4-FFF2-40B4-BE49-F238E27FC236}">
                <a16:creationId xmlns:a16="http://schemas.microsoft.com/office/drawing/2014/main" id="{F5E6479F-0830-4E69-B9FD-96B7B22038A4}"/>
              </a:ext>
            </a:extLst>
          </p:cNvPr>
          <p:cNvPicPr>
            <a:picLocks noChangeAspect="1"/>
          </p:cNvPicPr>
          <p:nvPr userDrawn="1"/>
        </p:nvPicPr>
        <p:blipFill>
          <a:blip r:embed="rId2"/>
          <a:stretch>
            <a:fillRect/>
          </a:stretch>
        </p:blipFill>
        <p:spPr>
          <a:xfrm>
            <a:off x="10522371" y="120229"/>
            <a:ext cx="1489562" cy="661243"/>
          </a:xfrm>
          <a:prstGeom prst="rect">
            <a:avLst/>
          </a:prstGeom>
        </p:spPr>
      </p:pic>
      <p:sp>
        <p:nvSpPr>
          <p:cNvPr id="9" name="スライド番号">
            <a:extLst>
              <a:ext uri="{FF2B5EF4-FFF2-40B4-BE49-F238E27FC236}">
                <a16:creationId xmlns:a16="http://schemas.microsoft.com/office/drawing/2014/main" id="{DAA63AE7-86EC-45FB-9D51-22DE460F788D}"/>
              </a:ext>
            </a:extLst>
          </p:cNvPr>
          <p:cNvSpPr txBox="1">
            <a:spLocks noGrp="1"/>
          </p:cNvSpPr>
          <p:nvPr>
            <p:ph type="sldNum" sz="quarter" idx="2"/>
          </p:nvPr>
        </p:nvSpPr>
        <p:spPr>
          <a:xfrm>
            <a:off x="11749181" y="6511881"/>
            <a:ext cx="316325" cy="290677"/>
          </a:xfrm>
          <a:prstGeom prst="rect">
            <a:avLst/>
          </a:prstGeom>
        </p:spPr>
        <p:txBody>
          <a:bodyPr lIns="0" tIns="0" rIns="0" bIns="0"/>
          <a:lstStyle>
            <a:lvl1pPr algn="l">
              <a:defRPr sz="800" b="0" i="0">
                <a:solidFill>
                  <a:schemeClr val="tx1"/>
                </a:solidFill>
                <a:latin typeface="游ゴシック Medium" panose="020B0500000000000000" pitchFamily="50" charset="-128"/>
                <a:ea typeface="游ゴシック Medium" panose="020B0500000000000000" pitchFamily="50" charset="-128"/>
                <a:cs typeface="Poppins" pitchFamily="2" charset="0"/>
              </a:defRPr>
            </a:lvl1pPr>
          </a:lstStyle>
          <a:p>
            <a:fld id="{86CB4B4D-7CA3-9044-876B-883B54F8677D}" type="slidenum">
              <a:rPr lang="en-US" altLang="ja-JP" smtClean="0"/>
              <a:pPr/>
              <a:t>‹#›</a:t>
            </a:fld>
            <a:endParaRPr lang="ja-JP" altLang="en-US" dirty="0"/>
          </a:p>
        </p:txBody>
      </p:sp>
      <p:sp>
        <p:nvSpPr>
          <p:cNvPr id="10" name="page No.">
            <a:extLst>
              <a:ext uri="{FF2B5EF4-FFF2-40B4-BE49-F238E27FC236}">
                <a16:creationId xmlns:a16="http://schemas.microsoft.com/office/drawing/2014/main" id="{BAF66373-2D30-47AF-9D23-EE5F74F07C2F}"/>
              </a:ext>
            </a:extLst>
          </p:cNvPr>
          <p:cNvSpPr txBox="1"/>
          <p:nvPr userDrawn="1"/>
        </p:nvSpPr>
        <p:spPr>
          <a:xfrm>
            <a:off x="11075382" y="6546643"/>
            <a:ext cx="597865" cy="234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400" tIns="25400" rIns="25400" bIns="25400" anchor="ctr">
            <a:normAutofit/>
          </a:bodyPr>
          <a:lstStyle>
            <a:lvl1pPr algn="r">
              <a:defRPr spc="0">
                <a:solidFill>
                  <a:srgbClr val="FFFFFF"/>
                </a:solidFill>
                <a:latin typeface="Poppins Light"/>
                <a:ea typeface="Poppins Light"/>
                <a:cs typeface="Poppins Light"/>
                <a:sym typeface="Poppins Light"/>
              </a:defRPr>
            </a:lvl1pPr>
          </a:lstStyle>
          <a:p>
            <a:r>
              <a:rPr sz="800" dirty="0">
                <a:solidFill>
                  <a:schemeClr val="tx1"/>
                </a:solidFill>
                <a:latin typeface="游ゴシック Medium" panose="020B0500000000000000" pitchFamily="50" charset="-128"/>
                <a:ea typeface="游ゴシック Medium" panose="020B0500000000000000" pitchFamily="50" charset="-128"/>
              </a:rPr>
              <a:t>page No.</a:t>
            </a:r>
          </a:p>
        </p:txBody>
      </p:sp>
      <p:sp>
        <p:nvSpPr>
          <p:cNvPr id="12" name="Footer Placeholder 4">
            <a:extLst>
              <a:ext uri="{FF2B5EF4-FFF2-40B4-BE49-F238E27FC236}">
                <a16:creationId xmlns:a16="http://schemas.microsoft.com/office/drawing/2014/main" id="{D9491ADF-D145-42C3-A969-F3E7C02D8EF7}"/>
              </a:ext>
            </a:extLst>
          </p:cNvPr>
          <p:cNvSpPr>
            <a:spLocks noGrp="1"/>
          </p:cNvSpPr>
          <p:nvPr>
            <p:ph type="ftr" sz="quarter" idx="3"/>
          </p:nvPr>
        </p:nvSpPr>
        <p:spPr>
          <a:xfrm>
            <a:off x="4549930" y="6546643"/>
            <a:ext cx="3092139" cy="228601"/>
          </a:xfrm>
          <a:prstGeom prst="rect">
            <a:avLst/>
          </a:prstGeom>
        </p:spPr>
        <p:txBody>
          <a:bodyPr vert="horz" lIns="91440" tIns="45720" rIns="91440" bIns="45720" rtlCol="0" anchor="ctr"/>
          <a:lstStyle>
            <a:lvl1pPr algn="ctr">
              <a:defRPr sz="800">
                <a:solidFill>
                  <a:schemeClr val="tx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16" name="テキスト プレースホルダー 3">
            <a:extLst>
              <a:ext uri="{FF2B5EF4-FFF2-40B4-BE49-F238E27FC236}">
                <a16:creationId xmlns:a16="http://schemas.microsoft.com/office/drawing/2014/main" id="{C61D12EB-9915-4993-B734-726DD2F82D24}"/>
              </a:ext>
            </a:extLst>
          </p:cNvPr>
          <p:cNvSpPr>
            <a:spLocks noGrp="1"/>
          </p:cNvSpPr>
          <p:nvPr>
            <p:ph type="body" sz="quarter" idx="22"/>
          </p:nvPr>
        </p:nvSpPr>
        <p:spPr>
          <a:xfrm>
            <a:off x="282888" y="781050"/>
            <a:ext cx="11626538" cy="4235419"/>
          </a:xfrm>
        </p:spPr>
        <p:txBody>
          <a:bodyPr/>
          <a:lstStyle/>
          <a:p>
            <a:r>
              <a:rPr lang="ja-JP" altLang="en-US"/>
              <a:t>第１レベル</a:t>
            </a:r>
            <a:endParaRPr lang="en-US" altLang="ja-JP"/>
          </a:p>
          <a:p>
            <a:pPr lvl="1"/>
            <a:r>
              <a:rPr lang="ja-JP" altLang="en-US"/>
              <a:t>第２レベル</a:t>
            </a:r>
            <a:endParaRPr lang="en-US" altLang="ja-JP"/>
          </a:p>
          <a:p>
            <a:pPr lvl="2"/>
            <a:r>
              <a:rPr lang="ja-JP" altLang="en-US"/>
              <a:t>第３レベル</a:t>
            </a:r>
            <a:endParaRPr lang="en-US" altLang="ja-JP"/>
          </a:p>
          <a:p>
            <a:pPr lvl="3"/>
            <a:r>
              <a:rPr lang="ja-JP" altLang="en-US"/>
              <a:t>第４レベル</a:t>
            </a:r>
            <a:endParaRPr lang="en-US" altLang="ja-JP"/>
          </a:p>
          <a:p>
            <a:pPr lvl="4"/>
            <a:r>
              <a:rPr lang="ja-JP" altLang="en-US"/>
              <a:t>第５レベル</a:t>
            </a:r>
          </a:p>
          <a:p>
            <a:pPr marL="0" indent="0">
              <a:buNone/>
            </a:pPr>
            <a:endParaRPr lang="ja-JP" altLang="en-US"/>
          </a:p>
        </p:txBody>
      </p:sp>
      <p:sp>
        <p:nvSpPr>
          <p:cNvPr id="8" name="タイトル 1">
            <a:extLst>
              <a:ext uri="{FF2B5EF4-FFF2-40B4-BE49-F238E27FC236}">
                <a16:creationId xmlns:a16="http://schemas.microsoft.com/office/drawing/2014/main" id="{E7262C67-A6BB-4481-95B4-EB63306753A2}"/>
              </a:ext>
            </a:extLst>
          </p:cNvPr>
          <p:cNvSpPr>
            <a:spLocks noGrp="1"/>
          </p:cNvSpPr>
          <p:nvPr>
            <p:ph type="title"/>
          </p:nvPr>
        </p:nvSpPr>
        <p:spPr>
          <a:xfrm>
            <a:off x="282888" y="342283"/>
            <a:ext cx="3524181" cy="221598"/>
          </a:xfrm>
        </p:spPr>
        <p:txBody>
          <a:bodyPr wrap="none" lIns="36000">
            <a:noAutofit/>
          </a:bodyPr>
          <a:lstStyle>
            <a:lvl1pPr>
              <a:defRPr sz="1600"/>
            </a:lvl1pPr>
          </a:lstStyle>
          <a:p>
            <a:r>
              <a:rPr kumimoji="1" lang="ja-JP" altLang="en-US" dirty="0"/>
              <a:t>マスター タイトルの書式設定</a:t>
            </a:r>
          </a:p>
        </p:txBody>
      </p:sp>
    </p:spTree>
    <p:extLst>
      <p:ext uri="{BB962C8B-B14F-4D97-AF65-F5344CB8AC3E}">
        <p14:creationId xmlns:p14="http://schemas.microsoft.com/office/powerpoint/2010/main" val="3685606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end-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4">
            <a:extLst>
              <a:ext uri="{FF2B5EF4-FFF2-40B4-BE49-F238E27FC236}">
                <a16:creationId xmlns:a16="http://schemas.microsoft.com/office/drawing/2014/main" id="{A39B1FBC-91BE-43F6-8A46-ADC24143EAA9}"/>
              </a:ext>
            </a:extLst>
          </p:cNvPr>
          <p:cNvSpPr>
            <a:spLocks noGrp="1"/>
          </p:cNvSpPr>
          <p:nvPr>
            <p:ph type="ftr" sz="quarter" idx="3"/>
          </p:nvPr>
        </p:nvSpPr>
        <p:spPr>
          <a:xfrm>
            <a:off x="8919794" y="6546643"/>
            <a:ext cx="3092139" cy="228601"/>
          </a:xfrm>
          <a:prstGeom prst="rect">
            <a:avLst/>
          </a:prstGeom>
        </p:spPr>
        <p:txBody>
          <a:bodyPr vert="horz" lIns="91440" tIns="45720" rIns="91440" bIns="45720" rtlCol="0" anchor="ctr"/>
          <a:lstStyle>
            <a:lvl1pPr algn="r">
              <a:defRPr sz="800">
                <a:solidFill>
                  <a:schemeClr val="bg1"/>
                </a:solidFill>
                <a:latin typeface="Poppins Light" panose="00000400000000000000" pitchFamily="2" charset="0"/>
                <a:cs typeface="Poppins Light" panose="00000400000000000000" pitchFamily="2" charset="0"/>
              </a:defRPr>
            </a:lvl1p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8410660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見出し3">
    <p:spTree>
      <p:nvGrpSpPr>
        <p:cNvPr id="1" name=""/>
        <p:cNvGrpSpPr/>
        <p:nvPr/>
      </p:nvGrpSpPr>
      <p:grpSpPr>
        <a:xfrm>
          <a:off x="0" y="0"/>
          <a:ext cx="0" cy="0"/>
          <a:chOff x="0" y="0"/>
          <a:chExt cx="0" cy="0"/>
        </a:xfrm>
      </p:grpSpPr>
      <p:pic>
        <p:nvPicPr>
          <p:cNvPr id="14" name="図 13" descr="ロゴ&#10;&#10;自動的に生成された説明">
            <a:extLst>
              <a:ext uri="{FF2B5EF4-FFF2-40B4-BE49-F238E27FC236}">
                <a16:creationId xmlns:a16="http://schemas.microsoft.com/office/drawing/2014/main" id="{BF5915BE-D3C1-48B0-AE69-717EA46353C0}"/>
              </a:ext>
            </a:extLst>
          </p:cNvPr>
          <p:cNvPicPr>
            <a:picLocks noChangeAspect="1"/>
          </p:cNvPicPr>
          <p:nvPr/>
        </p:nvPicPr>
        <p:blipFill>
          <a:blip r:embed="rId2"/>
          <a:stretch>
            <a:fillRect/>
          </a:stretch>
        </p:blipFill>
        <p:spPr>
          <a:xfrm>
            <a:off x="440784" y="5740438"/>
            <a:ext cx="1405602" cy="623972"/>
          </a:xfrm>
          <a:prstGeom prst="rect">
            <a:avLst/>
          </a:prstGeom>
        </p:spPr>
      </p:pic>
      <p:sp>
        <p:nvSpPr>
          <p:cNvPr id="7" name="Footer Placeholder 4">
            <a:extLst>
              <a:ext uri="{FF2B5EF4-FFF2-40B4-BE49-F238E27FC236}">
                <a16:creationId xmlns:a16="http://schemas.microsoft.com/office/drawing/2014/main" id="{CDC3A374-6C43-4406-8410-69BE0E4C8343}"/>
              </a:ext>
            </a:extLst>
          </p:cNvPr>
          <p:cNvSpPr txBox="1">
            <a:spLocks/>
          </p:cNvSpPr>
          <p:nvPr/>
        </p:nvSpPr>
        <p:spPr>
          <a:xfrm>
            <a:off x="423283" y="6346825"/>
            <a:ext cx="2917794" cy="228601"/>
          </a:xfrm>
          <a:prstGeom prst="rect">
            <a:avLst/>
          </a:prstGeom>
        </p:spPr>
        <p:txBody>
          <a:bodyPr vert="horz" lIns="91440" tIns="45720" rIns="91440" bIns="45720" rtlCol="0" anchor="ctr"/>
          <a:lstStyle>
            <a:defPPr>
              <a:defRPr lang="en-US"/>
            </a:defPPr>
            <a:lvl1pPr marL="0" algn="r" defTabSz="609585" rtl="0" eaLnBrk="1" latinLnBrk="0" hangingPunct="1">
              <a:defRPr sz="800" kern="1200">
                <a:solidFill>
                  <a:schemeClr val="bg1"/>
                </a:solidFill>
                <a:latin typeface="Poppins Light" panose="00000400000000000000" pitchFamily="2" charset="0"/>
                <a:ea typeface="+mn-ea"/>
                <a:cs typeface="Poppins Light" panose="00000400000000000000" pitchFamily="2" charset="0"/>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algn="l"/>
            <a:r>
              <a:rPr kumimoji="1" lang="en-US" altLang="ja-JP">
                <a:solidFill>
                  <a:srgbClr val="000000"/>
                </a:solidFill>
                <a:latin typeface="游ゴシック Medium" panose="020B0500000000000000" pitchFamily="50" charset="-128"/>
                <a:ea typeface="游ゴシック Medium" panose="020B0500000000000000" pitchFamily="50" charset="-128"/>
                <a:cs typeface="Arial" panose="020B0604020202020204" pitchFamily="34" charset="0"/>
              </a:rPr>
              <a:t>Copyright © </a:t>
            </a:r>
            <a:fld id="{C5F872C3-04CE-4166-9B9C-61E6062C8297}" type="datetimeyyyy">
              <a:rPr kumimoji="1" lang="en-US" altLang="ja-JP" smtClean="0">
                <a:solidFill>
                  <a:srgbClr val="000000"/>
                </a:solidFill>
                <a:latin typeface="游ゴシック Medium" panose="020B0500000000000000" pitchFamily="50" charset="-128"/>
                <a:ea typeface="游ゴシック Medium" panose="020B0500000000000000" pitchFamily="50" charset="-128"/>
                <a:cs typeface="Arial" panose="020B0604020202020204" pitchFamily="34" charset="0"/>
              </a:rPr>
              <a:pPr algn="l"/>
              <a:t>2025</a:t>
            </a:fld>
            <a:r>
              <a:rPr kumimoji="1" lang="en-US" altLang="ja-JP">
                <a:solidFill>
                  <a:srgbClr val="000000"/>
                </a:solidFill>
                <a:latin typeface="游ゴシック Medium" panose="020B0500000000000000" pitchFamily="50" charset="-128"/>
                <a:ea typeface="游ゴシック Medium" panose="020B0500000000000000" pitchFamily="50" charset="-128"/>
                <a:cs typeface="Arial" panose="020B0604020202020204" pitchFamily="34" charset="0"/>
              </a:rPr>
              <a:t> WingArc1st Inc.  All Rights Reserved.</a:t>
            </a:r>
            <a:endParaRPr kumimoji="1" lang="ja-JP" altLang="en-US">
              <a:solidFill>
                <a:srgbClr val="000000"/>
              </a:solidFill>
              <a:latin typeface="游ゴシック Medium" panose="020B0500000000000000" pitchFamily="50" charset="-128"/>
              <a:ea typeface="游ゴシック Medium" panose="020B0500000000000000" pitchFamily="50" charset="-128"/>
              <a:cs typeface="Arial" panose="020B0604020202020204" pitchFamily="34" charset="0"/>
            </a:endParaRPr>
          </a:p>
        </p:txBody>
      </p:sp>
      <p:sp>
        <p:nvSpPr>
          <p:cNvPr id="11" name="The Data Empowerment Company">
            <a:extLst>
              <a:ext uri="{FF2B5EF4-FFF2-40B4-BE49-F238E27FC236}">
                <a16:creationId xmlns:a16="http://schemas.microsoft.com/office/drawing/2014/main" id="{4DEC9833-ABD1-4821-BAD6-38728D1C62F0}"/>
              </a:ext>
            </a:extLst>
          </p:cNvPr>
          <p:cNvSpPr txBox="1">
            <a:spLocks noGrp="1"/>
          </p:cNvSpPr>
          <p:nvPr>
            <p:ph type="body" sz="quarter" idx="23"/>
          </p:nvPr>
        </p:nvSpPr>
        <p:spPr>
          <a:xfrm>
            <a:off x="526415" y="2232026"/>
            <a:ext cx="6651820" cy="286232"/>
          </a:xfrm>
          <a:prstGeom prst="rect">
            <a:avLst/>
          </a:prstGeom>
        </p:spPr>
        <p:txBody>
          <a:bodyPr wrap="square" lIns="0" rIns="0" numCol="1" spcCol="38100">
            <a:spAutoFit/>
          </a:bodyPr>
          <a:lstStyle>
            <a:lvl1pPr marL="0" marR="0" indent="0" algn="l" defTabSz="914377" rtl="0" eaLnBrk="1" fontAlgn="auto" latinLnBrk="0" hangingPunct="1">
              <a:lnSpc>
                <a:spcPct val="90000"/>
              </a:lnSpc>
              <a:spcBef>
                <a:spcPts val="0"/>
              </a:spcBef>
              <a:spcAft>
                <a:spcPts val="0"/>
              </a:spcAft>
              <a:buClrTx/>
              <a:buSzTx/>
              <a:buFont typeface="Arial" panose="020B0604020202020204" pitchFamily="34" charset="0"/>
              <a:buNone/>
              <a:tabLst/>
              <a:defRPr sz="1400">
                <a:solidFill>
                  <a:srgbClr val="000000"/>
                </a:solidFill>
                <a:latin typeface="游ゴシック Medium" panose="020B0500000000000000" pitchFamily="50" charset="-128"/>
                <a:ea typeface="游ゴシック Medium" panose="020B0500000000000000" pitchFamily="50" charset="-128"/>
                <a:cs typeface="Poppins Regular"/>
                <a:sym typeface="Poppins Regular"/>
              </a:defRPr>
            </a:lvl1pPr>
          </a:lstStyle>
          <a:p>
            <a:pPr lvl="0"/>
            <a:r>
              <a:rPr lang="ja-JP" altLang="en-US"/>
              <a:t>マスター テキストの書式設定</a:t>
            </a:r>
          </a:p>
        </p:txBody>
      </p:sp>
      <p:pic>
        <p:nvPicPr>
          <p:cNvPr id="6" name="図 5" descr="ロゴ&#10;&#10;自動的に生成された説明">
            <a:extLst>
              <a:ext uri="{FF2B5EF4-FFF2-40B4-BE49-F238E27FC236}">
                <a16:creationId xmlns:a16="http://schemas.microsoft.com/office/drawing/2014/main" id="{AFAE93AF-43EB-4D54-A097-C9FE06FA25B2}"/>
              </a:ext>
            </a:extLst>
          </p:cNvPr>
          <p:cNvPicPr>
            <a:picLocks noChangeAspect="1"/>
          </p:cNvPicPr>
          <p:nvPr userDrawn="1"/>
        </p:nvPicPr>
        <p:blipFill>
          <a:blip r:embed="rId2"/>
          <a:stretch>
            <a:fillRect/>
          </a:stretch>
        </p:blipFill>
        <p:spPr>
          <a:xfrm>
            <a:off x="440784" y="5740438"/>
            <a:ext cx="1405602" cy="623972"/>
          </a:xfrm>
          <a:prstGeom prst="rect">
            <a:avLst/>
          </a:prstGeom>
        </p:spPr>
      </p:pic>
      <p:sp>
        <p:nvSpPr>
          <p:cNvPr id="10" name="タイトル 1">
            <a:extLst>
              <a:ext uri="{FF2B5EF4-FFF2-40B4-BE49-F238E27FC236}">
                <a16:creationId xmlns:a16="http://schemas.microsoft.com/office/drawing/2014/main" id="{99D0A20F-59C9-475D-B52E-C2F27A275241}"/>
              </a:ext>
            </a:extLst>
          </p:cNvPr>
          <p:cNvSpPr>
            <a:spLocks noGrp="1"/>
          </p:cNvSpPr>
          <p:nvPr>
            <p:ph type="title"/>
          </p:nvPr>
        </p:nvSpPr>
        <p:spPr>
          <a:xfrm>
            <a:off x="526416" y="1600199"/>
            <a:ext cx="6651820" cy="459659"/>
          </a:xfrm>
        </p:spPr>
        <p:txBody>
          <a:bodyPr lIns="0" rIns="0" anchor="b">
            <a:normAutofit/>
          </a:bodyPr>
          <a:lstStyle>
            <a:lvl1pPr>
              <a:defRPr sz="2400">
                <a:solidFill>
                  <a:schemeClr val="tx1"/>
                </a:solidFill>
              </a:defRPr>
            </a:lvl1pPr>
          </a:lstStyle>
          <a:p>
            <a:r>
              <a:rPr kumimoji="1" lang="ja-JP" altLang="en-US"/>
              <a:t>マスター タイトルの書式設定</a:t>
            </a:r>
          </a:p>
        </p:txBody>
      </p:sp>
    </p:spTree>
    <p:extLst>
      <p:ext uri="{BB962C8B-B14F-4D97-AF65-F5344CB8AC3E}">
        <p14:creationId xmlns:p14="http://schemas.microsoft.com/office/powerpoint/2010/main" val="1467654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5C2D4F0-52AA-D845-689F-E958ECB7843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2590F60-89B8-E0CF-A0AB-AC8572C6E12C}"/>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C3CA7C6-717D-ACA0-E1D5-70B8EB7B5AAD}"/>
              </a:ext>
            </a:extLst>
          </p:cNvPr>
          <p:cNvSpPr>
            <a:spLocks noGrp="1"/>
          </p:cNvSpPr>
          <p:nvPr>
            <p:ph type="dt" sz="half" idx="10"/>
          </p:nvPr>
        </p:nvSpPr>
        <p:spPr/>
        <p:txBody>
          <a:bodyPr/>
          <a:lstStyle/>
          <a:p>
            <a:fld id="{0B938A83-6EBC-4D26-AF7D-41BFD7241FBC}" type="datetimeFigureOut">
              <a:rPr kumimoji="1" lang="ja-JP" altLang="en-US" smtClean="0"/>
              <a:t>2025/8/18</a:t>
            </a:fld>
            <a:endParaRPr kumimoji="1" lang="ja-JP" altLang="en-US"/>
          </a:p>
        </p:txBody>
      </p:sp>
      <p:sp>
        <p:nvSpPr>
          <p:cNvPr id="5" name="フッター プレースホルダー 4">
            <a:extLst>
              <a:ext uri="{FF2B5EF4-FFF2-40B4-BE49-F238E27FC236}">
                <a16:creationId xmlns:a16="http://schemas.microsoft.com/office/drawing/2014/main" id="{486D56BE-8590-0F6F-264F-6BE16D42D13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368D5A4-9C7E-FEEA-2196-56EF6BD6D0C9}"/>
              </a:ext>
            </a:extLst>
          </p:cNvPr>
          <p:cNvSpPr>
            <a:spLocks noGrp="1"/>
          </p:cNvSpPr>
          <p:nvPr>
            <p:ph type="sldNum" sz="quarter" idx="12"/>
          </p:nvPr>
        </p:nvSpPr>
        <p:spPr/>
        <p:txBody>
          <a:bodyPr/>
          <a:lstStyle/>
          <a:p>
            <a:fld id="{68E41BC4-F905-4602-BC8A-7302005EE4A2}" type="slidenum">
              <a:rPr kumimoji="1" lang="ja-JP" altLang="en-US" smtClean="0"/>
              <a:t>‹#›</a:t>
            </a:fld>
            <a:endParaRPr kumimoji="1" lang="ja-JP" altLang="en-US"/>
          </a:p>
        </p:txBody>
      </p:sp>
    </p:spTree>
    <p:extLst>
      <p:ext uri="{BB962C8B-B14F-4D97-AF65-F5344CB8AC3E}">
        <p14:creationId xmlns:p14="http://schemas.microsoft.com/office/powerpoint/2010/main" val="130383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685179-767C-DAD6-AE71-51B909E36E9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CD730E0-EAD5-5ED4-2E1E-E16A4EB1471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063A20E-613D-B183-2948-966DF8613A4F}"/>
              </a:ext>
            </a:extLst>
          </p:cNvPr>
          <p:cNvSpPr>
            <a:spLocks noGrp="1"/>
          </p:cNvSpPr>
          <p:nvPr>
            <p:ph type="dt" sz="half" idx="10"/>
          </p:nvPr>
        </p:nvSpPr>
        <p:spPr/>
        <p:txBody>
          <a:bodyPr/>
          <a:lstStyle/>
          <a:p>
            <a:fld id="{0B938A83-6EBC-4D26-AF7D-41BFD7241FBC}" type="datetimeFigureOut">
              <a:rPr kumimoji="1" lang="ja-JP" altLang="en-US" smtClean="0"/>
              <a:t>2025/8/18</a:t>
            </a:fld>
            <a:endParaRPr kumimoji="1" lang="ja-JP" altLang="en-US"/>
          </a:p>
        </p:txBody>
      </p:sp>
      <p:sp>
        <p:nvSpPr>
          <p:cNvPr id="5" name="フッター プレースホルダー 4">
            <a:extLst>
              <a:ext uri="{FF2B5EF4-FFF2-40B4-BE49-F238E27FC236}">
                <a16:creationId xmlns:a16="http://schemas.microsoft.com/office/drawing/2014/main" id="{9253FB14-5429-8345-4C28-31BC14E2367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DE93758-0498-9A96-198D-AA44D98C594A}"/>
              </a:ext>
            </a:extLst>
          </p:cNvPr>
          <p:cNvSpPr>
            <a:spLocks noGrp="1"/>
          </p:cNvSpPr>
          <p:nvPr>
            <p:ph type="sldNum" sz="quarter" idx="12"/>
          </p:nvPr>
        </p:nvSpPr>
        <p:spPr/>
        <p:txBody>
          <a:bodyPr/>
          <a:lstStyle/>
          <a:p>
            <a:fld id="{68E41BC4-F905-4602-BC8A-7302005EE4A2}" type="slidenum">
              <a:rPr kumimoji="1" lang="ja-JP" altLang="en-US" smtClean="0"/>
              <a:t>‹#›</a:t>
            </a:fld>
            <a:endParaRPr kumimoji="1" lang="ja-JP" altLang="en-US"/>
          </a:p>
        </p:txBody>
      </p:sp>
    </p:spTree>
    <p:extLst>
      <p:ext uri="{BB962C8B-B14F-4D97-AF65-F5344CB8AC3E}">
        <p14:creationId xmlns:p14="http://schemas.microsoft.com/office/powerpoint/2010/main" val="4023107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6640FC-AED5-34CF-50E9-5BC88A56620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7FAE00A-2922-D014-6410-1C5302E322A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667356F-C226-F909-02D0-886C48A1828E}"/>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82644D40-32A3-BABD-BBC5-46616FEC1184}"/>
              </a:ext>
            </a:extLst>
          </p:cNvPr>
          <p:cNvSpPr>
            <a:spLocks noGrp="1"/>
          </p:cNvSpPr>
          <p:nvPr>
            <p:ph type="dt" sz="half" idx="10"/>
          </p:nvPr>
        </p:nvSpPr>
        <p:spPr/>
        <p:txBody>
          <a:bodyPr/>
          <a:lstStyle/>
          <a:p>
            <a:fld id="{0B938A83-6EBC-4D26-AF7D-41BFD7241FBC}" type="datetimeFigureOut">
              <a:rPr kumimoji="1" lang="ja-JP" altLang="en-US" smtClean="0"/>
              <a:t>2025/8/18</a:t>
            </a:fld>
            <a:endParaRPr kumimoji="1" lang="ja-JP" altLang="en-US"/>
          </a:p>
        </p:txBody>
      </p:sp>
      <p:sp>
        <p:nvSpPr>
          <p:cNvPr id="6" name="フッター プレースホルダー 5">
            <a:extLst>
              <a:ext uri="{FF2B5EF4-FFF2-40B4-BE49-F238E27FC236}">
                <a16:creationId xmlns:a16="http://schemas.microsoft.com/office/drawing/2014/main" id="{65C756A9-D274-ED32-275E-D6FF68C3BA2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FAAAAFF-4BD8-8769-A101-1326A373A715}"/>
              </a:ext>
            </a:extLst>
          </p:cNvPr>
          <p:cNvSpPr>
            <a:spLocks noGrp="1"/>
          </p:cNvSpPr>
          <p:nvPr>
            <p:ph type="sldNum" sz="quarter" idx="12"/>
          </p:nvPr>
        </p:nvSpPr>
        <p:spPr/>
        <p:txBody>
          <a:bodyPr/>
          <a:lstStyle/>
          <a:p>
            <a:fld id="{68E41BC4-F905-4602-BC8A-7302005EE4A2}" type="slidenum">
              <a:rPr kumimoji="1" lang="ja-JP" altLang="en-US" smtClean="0"/>
              <a:t>‹#›</a:t>
            </a:fld>
            <a:endParaRPr kumimoji="1" lang="ja-JP" altLang="en-US"/>
          </a:p>
        </p:txBody>
      </p:sp>
    </p:spTree>
    <p:extLst>
      <p:ext uri="{BB962C8B-B14F-4D97-AF65-F5344CB8AC3E}">
        <p14:creationId xmlns:p14="http://schemas.microsoft.com/office/powerpoint/2010/main" val="2620490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FC1D815-9D74-4ECE-01AB-703C907C7EF0}"/>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8E5B77A-DB27-F456-15CE-CD4C100960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C683D15D-D57F-20CB-ED02-275CD32D13A8}"/>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A2A96945-6581-362B-F550-822594F66E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E11344BA-5DFA-458F-3A24-6A98758DD69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FD65433B-B172-1A35-1A31-CE24309640F7}"/>
              </a:ext>
            </a:extLst>
          </p:cNvPr>
          <p:cNvSpPr>
            <a:spLocks noGrp="1"/>
          </p:cNvSpPr>
          <p:nvPr>
            <p:ph type="dt" sz="half" idx="10"/>
          </p:nvPr>
        </p:nvSpPr>
        <p:spPr/>
        <p:txBody>
          <a:bodyPr/>
          <a:lstStyle/>
          <a:p>
            <a:fld id="{0B938A83-6EBC-4D26-AF7D-41BFD7241FBC}" type="datetimeFigureOut">
              <a:rPr kumimoji="1" lang="ja-JP" altLang="en-US" smtClean="0"/>
              <a:t>2025/8/18</a:t>
            </a:fld>
            <a:endParaRPr kumimoji="1" lang="ja-JP" altLang="en-US"/>
          </a:p>
        </p:txBody>
      </p:sp>
      <p:sp>
        <p:nvSpPr>
          <p:cNvPr id="8" name="フッター プレースホルダー 7">
            <a:extLst>
              <a:ext uri="{FF2B5EF4-FFF2-40B4-BE49-F238E27FC236}">
                <a16:creationId xmlns:a16="http://schemas.microsoft.com/office/drawing/2014/main" id="{214670F1-D243-9E1D-09F8-5FDD1DD10314}"/>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DDD9835B-EADB-3527-C16A-90C5A7EB6B48}"/>
              </a:ext>
            </a:extLst>
          </p:cNvPr>
          <p:cNvSpPr>
            <a:spLocks noGrp="1"/>
          </p:cNvSpPr>
          <p:nvPr>
            <p:ph type="sldNum" sz="quarter" idx="12"/>
          </p:nvPr>
        </p:nvSpPr>
        <p:spPr/>
        <p:txBody>
          <a:bodyPr/>
          <a:lstStyle/>
          <a:p>
            <a:fld id="{68E41BC4-F905-4602-BC8A-7302005EE4A2}" type="slidenum">
              <a:rPr kumimoji="1" lang="ja-JP" altLang="en-US" smtClean="0"/>
              <a:t>‹#›</a:t>
            </a:fld>
            <a:endParaRPr kumimoji="1" lang="ja-JP" altLang="en-US"/>
          </a:p>
        </p:txBody>
      </p:sp>
    </p:spTree>
    <p:extLst>
      <p:ext uri="{BB962C8B-B14F-4D97-AF65-F5344CB8AC3E}">
        <p14:creationId xmlns:p14="http://schemas.microsoft.com/office/powerpoint/2010/main" val="28252745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22C36A-B6E3-2583-98E4-3564DD3F1B8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1A078B8-8B6E-F4B7-505F-F8187AAF448F}"/>
              </a:ext>
            </a:extLst>
          </p:cNvPr>
          <p:cNvSpPr>
            <a:spLocks noGrp="1"/>
          </p:cNvSpPr>
          <p:nvPr>
            <p:ph type="dt" sz="half" idx="10"/>
          </p:nvPr>
        </p:nvSpPr>
        <p:spPr/>
        <p:txBody>
          <a:bodyPr/>
          <a:lstStyle/>
          <a:p>
            <a:fld id="{0B938A83-6EBC-4D26-AF7D-41BFD7241FBC}" type="datetimeFigureOut">
              <a:rPr kumimoji="1" lang="ja-JP" altLang="en-US" smtClean="0"/>
              <a:t>2025/8/18</a:t>
            </a:fld>
            <a:endParaRPr kumimoji="1" lang="ja-JP" altLang="en-US"/>
          </a:p>
        </p:txBody>
      </p:sp>
      <p:sp>
        <p:nvSpPr>
          <p:cNvPr id="4" name="フッター プレースホルダー 3">
            <a:extLst>
              <a:ext uri="{FF2B5EF4-FFF2-40B4-BE49-F238E27FC236}">
                <a16:creationId xmlns:a16="http://schemas.microsoft.com/office/drawing/2014/main" id="{B77D50F3-D03B-7559-EC44-7D995AA3CAF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5D62CA2C-5BC3-0DC6-DC7D-2EBD7E1746BF}"/>
              </a:ext>
            </a:extLst>
          </p:cNvPr>
          <p:cNvSpPr>
            <a:spLocks noGrp="1"/>
          </p:cNvSpPr>
          <p:nvPr>
            <p:ph type="sldNum" sz="quarter" idx="12"/>
          </p:nvPr>
        </p:nvSpPr>
        <p:spPr/>
        <p:txBody>
          <a:bodyPr/>
          <a:lstStyle/>
          <a:p>
            <a:fld id="{68E41BC4-F905-4602-BC8A-7302005EE4A2}" type="slidenum">
              <a:rPr kumimoji="1" lang="ja-JP" altLang="en-US" smtClean="0"/>
              <a:t>‹#›</a:t>
            </a:fld>
            <a:endParaRPr kumimoji="1" lang="ja-JP" altLang="en-US"/>
          </a:p>
        </p:txBody>
      </p:sp>
    </p:spTree>
    <p:extLst>
      <p:ext uri="{BB962C8B-B14F-4D97-AF65-F5344CB8AC3E}">
        <p14:creationId xmlns:p14="http://schemas.microsoft.com/office/powerpoint/2010/main" val="3281353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D0A7416-F063-C83F-C086-552DACC057D6}"/>
              </a:ext>
            </a:extLst>
          </p:cNvPr>
          <p:cNvSpPr>
            <a:spLocks noGrp="1"/>
          </p:cNvSpPr>
          <p:nvPr>
            <p:ph type="dt" sz="half" idx="10"/>
          </p:nvPr>
        </p:nvSpPr>
        <p:spPr/>
        <p:txBody>
          <a:bodyPr/>
          <a:lstStyle/>
          <a:p>
            <a:fld id="{0B938A83-6EBC-4D26-AF7D-41BFD7241FBC}" type="datetimeFigureOut">
              <a:rPr kumimoji="1" lang="ja-JP" altLang="en-US" smtClean="0"/>
              <a:t>2025/8/18</a:t>
            </a:fld>
            <a:endParaRPr kumimoji="1" lang="ja-JP" altLang="en-US"/>
          </a:p>
        </p:txBody>
      </p:sp>
      <p:sp>
        <p:nvSpPr>
          <p:cNvPr id="3" name="フッター プレースホルダー 2">
            <a:extLst>
              <a:ext uri="{FF2B5EF4-FFF2-40B4-BE49-F238E27FC236}">
                <a16:creationId xmlns:a16="http://schemas.microsoft.com/office/drawing/2014/main" id="{07488CA4-3582-AAD2-198D-645ECB825C5B}"/>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B1638C51-1F5B-7B34-287D-9D8296C01F91}"/>
              </a:ext>
            </a:extLst>
          </p:cNvPr>
          <p:cNvSpPr>
            <a:spLocks noGrp="1"/>
          </p:cNvSpPr>
          <p:nvPr>
            <p:ph type="sldNum" sz="quarter" idx="12"/>
          </p:nvPr>
        </p:nvSpPr>
        <p:spPr/>
        <p:txBody>
          <a:bodyPr/>
          <a:lstStyle/>
          <a:p>
            <a:fld id="{68E41BC4-F905-4602-BC8A-7302005EE4A2}" type="slidenum">
              <a:rPr kumimoji="1" lang="ja-JP" altLang="en-US" smtClean="0"/>
              <a:t>‹#›</a:t>
            </a:fld>
            <a:endParaRPr kumimoji="1" lang="ja-JP" altLang="en-US"/>
          </a:p>
        </p:txBody>
      </p:sp>
    </p:spTree>
    <p:extLst>
      <p:ext uri="{BB962C8B-B14F-4D97-AF65-F5344CB8AC3E}">
        <p14:creationId xmlns:p14="http://schemas.microsoft.com/office/powerpoint/2010/main" val="2804077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27000C-40B6-2E5F-4604-3683AB49CC8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A24D214-136B-56EB-2758-47E3A99F5E8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AAB2EB4-5BE1-0F25-808F-41F1E503DC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A1364CA-EDDA-1935-5BFE-AC7290CEC9FB}"/>
              </a:ext>
            </a:extLst>
          </p:cNvPr>
          <p:cNvSpPr>
            <a:spLocks noGrp="1"/>
          </p:cNvSpPr>
          <p:nvPr>
            <p:ph type="dt" sz="half" idx="10"/>
          </p:nvPr>
        </p:nvSpPr>
        <p:spPr/>
        <p:txBody>
          <a:bodyPr/>
          <a:lstStyle/>
          <a:p>
            <a:fld id="{0B938A83-6EBC-4D26-AF7D-41BFD7241FBC}" type="datetimeFigureOut">
              <a:rPr kumimoji="1" lang="ja-JP" altLang="en-US" smtClean="0"/>
              <a:t>2025/8/18</a:t>
            </a:fld>
            <a:endParaRPr kumimoji="1" lang="ja-JP" altLang="en-US"/>
          </a:p>
        </p:txBody>
      </p:sp>
      <p:sp>
        <p:nvSpPr>
          <p:cNvPr id="6" name="フッター プレースホルダー 5">
            <a:extLst>
              <a:ext uri="{FF2B5EF4-FFF2-40B4-BE49-F238E27FC236}">
                <a16:creationId xmlns:a16="http://schemas.microsoft.com/office/drawing/2014/main" id="{7BB011A8-47DA-8467-E032-74393601FAD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A3144BC-A0F0-3AD4-A8C3-B284C3D98952}"/>
              </a:ext>
            </a:extLst>
          </p:cNvPr>
          <p:cNvSpPr>
            <a:spLocks noGrp="1"/>
          </p:cNvSpPr>
          <p:nvPr>
            <p:ph type="sldNum" sz="quarter" idx="12"/>
          </p:nvPr>
        </p:nvSpPr>
        <p:spPr/>
        <p:txBody>
          <a:bodyPr/>
          <a:lstStyle/>
          <a:p>
            <a:fld id="{68E41BC4-F905-4602-BC8A-7302005EE4A2}" type="slidenum">
              <a:rPr kumimoji="1" lang="ja-JP" altLang="en-US" smtClean="0"/>
              <a:t>‹#›</a:t>
            </a:fld>
            <a:endParaRPr kumimoji="1" lang="ja-JP" altLang="en-US"/>
          </a:p>
        </p:txBody>
      </p:sp>
    </p:spTree>
    <p:extLst>
      <p:ext uri="{BB962C8B-B14F-4D97-AF65-F5344CB8AC3E}">
        <p14:creationId xmlns:p14="http://schemas.microsoft.com/office/powerpoint/2010/main" val="2775775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ED471B-4DBA-0FFC-C048-872414D4E27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9447D98F-BEB0-386C-FACC-E723170A4F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44D190E-01E1-8B87-8853-952D4221E4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551CB5A-794E-45E6-CDE3-544E162B1BF4}"/>
              </a:ext>
            </a:extLst>
          </p:cNvPr>
          <p:cNvSpPr>
            <a:spLocks noGrp="1"/>
          </p:cNvSpPr>
          <p:nvPr>
            <p:ph type="dt" sz="half" idx="10"/>
          </p:nvPr>
        </p:nvSpPr>
        <p:spPr/>
        <p:txBody>
          <a:bodyPr/>
          <a:lstStyle/>
          <a:p>
            <a:fld id="{0B938A83-6EBC-4D26-AF7D-41BFD7241FBC}" type="datetimeFigureOut">
              <a:rPr kumimoji="1" lang="ja-JP" altLang="en-US" smtClean="0"/>
              <a:t>2025/8/18</a:t>
            </a:fld>
            <a:endParaRPr kumimoji="1" lang="ja-JP" altLang="en-US"/>
          </a:p>
        </p:txBody>
      </p:sp>
      <p:sp>
        <p:nvSpPr>
          <p:cNvPr id="6" name="フッター プレースホルダー 5">
            <a:extLst>
              <a:ext uri="{FF2B5EF4-FFF2-40B4-BE49-F238E27FC236}">
                <a16:creationId xmlns:a16="http://schemas.microsoft.com/office/drawing/2014/main" id="{D49BEF1A-9EB2-8F01-7DF3-5042FC830E4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02D9345-20E4-5464-9710-A3BCC9D53D14}"/>
              </a:ext>
            </a:extLst>
          </p:cNvPr>
          <p:cNvSpPr>
            <a:spLocks noGrp="1"/>
          </p:cNvSpPr>
          <p:nvPr>
            <p:ph type="sldNum" sz="quarter" idx="12"/>
          </p:nvPr>
        </p:nvSpPr>
        <p:spPr/>
        <p:txBody>
          <a:bodyPr/>
          <a:lstStyle/>
          <a:p>
            <a:fld id="{68E41BC4-F905-4602-BC8A-7302005EE4A2}" type="slidenum">
              <a:rPr kumimoji="1" lang="ja-JP" altLang="en-US" smtClean="0"/>
              <a:t>‹#›</a:t>
            </a:fld>
            <a:endParaRPr kumimoji="1" lang="ja-JP" altLang="en-US"/>
          </a:p>
        </p:txBody>
      </p:sp>
    </p:spTree>
    <p:extLst>
      <p:ext uri="{BB962C8B-B14F-4D97-AF65-F5344CB8AC3E}">
        <p14:creationId xmlns:p14="http://schemas.microsoft.com/office/powerpoint/2010/main" val="3019478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AED1734-2563-1DA8-D5FB-482ED09318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8FF1877-3BBE-8980-D96E-A742F12925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60BB3EE-C791-B0C5-9031-7F2F006424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B938A83-6EBC-4D26-AF7D-41BFD7241FBC}" type="datetimeFigureOut">
              <a:rPr kumimoji="1" lang="ja-JP" altLang="en-US" smtClean="0"/>
              <a:t>2025/8/18</a:t>
            </a:fld>
            <a:endParaRPr kumimoji="1" lang="ja-JP" altLang="en-US"/>
          </a:p>
        </p:txBody>
      </p:sp>
      <p:sp>
        <p:nvSpPr>
          <p:cNvPr id="5" name="フッター プレースホルダー 4">
            <a:extLst>
              <a:ext uri="{FF2B5EF4-FFF2-40B4-BE49-F238E27FC236}">
                <a16:creationId xmlns:a16="http://schemas.microsoft.com/office/drawing/2014/main" id="{A3606F58-80FA-1AB8-4B9D-B3BA3A1273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5E4ABE0-E474-3F85-E103-287EF3FC0A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8E41BC4-F905-4602-BC8A-7302005EE4A2}" type="slidenum">
              <a:rPr kumimoji="1" lang="ja-JP" altLang="en-US" smtClean="0"/>
              <a:t>‹#›</a:t>
            </a:fld>
            <a:endParaRPr kumimoji="1" lang="ja-JP" altLang="en-US"/>
          </a:p>
        </p:txBody>
      </p:sp>
    </p:spTree>
    <p:extLst>
      <p:ext uri="{BB962C8B-B14F-4D97-AF65-F5344CB8AC3E}">
        <p14:creationId xmlns:p14="http://schemas.microsoft.com/office/powerpoint/2010/main" val="6671268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hyperlink" Target="https://cs.wingarc.com/ja/news/mb64patch" TargetMode="Externa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5.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5.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フッター プレースホルダー 11">
            <a:extLst>
              <a:ext uri="{FF2B5EF4-FFF2-40B4-BE49-F238E27FC236}">
                <a16:creationId xmlns:a16="http://schemas.microsoft.com/office/drawing/2014/main" id="{F890EE8A-8832-4DC6-84ED-853B61CE062F}"/>
              </a:ext>
            </a:extLst>
          </p:cNvPr>
          <p:cNvSpPr>
            <a:spLocks noGrp="1"/>
          </p:cNvSpPr>
          <p:nvPr>
            <p:ph type="ftr" sz="quarter" idx="3"/>
          </p:nvPr>
        </p:nvSpPr>
        <p:spPr/>
        <p:txBody>
          <a:bodyPr/>
          <a:lstStyle/>
          <a:p>
            <a:r>
              <a:rPr kumimoji="1" lang="en-US" altLang="ja-JP" dirty="0">
                <a:latin typeface="游ゴシック Medium" panose="020B0500000000000000" pitchFamily="50" charset="-128"/>
                <a:ea typeface="游ゴシック Medium" panose="020B0500000000000000" pitchFamily="50" charset="-128"/>
              </a:rPr>
              <a:t>Copyright © 2021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14" name="テキスト プレースホルダー 6">
            <a:extLst>
              <a:ext uri="{FF2B5EF4-FFF2-40B4-BE49-F238E27FC236}">
                <a16:creationId xmlns:a16="http://schemas.microsoft.com/office/drawing/2014/main" id="{0E2F28E6-C144-4FC3-B716-680C493B13E5}"/>
              </a:ext>
            </a:extLst>
          </p:cNvPr>
          <p:cNvSpPr>
            <a:spLocks noGrp="1"/>
          </p:cNvSpPr>
          <p:nvPr>
            <p:ph type="body" sz="quarter" idx="32"/>
          </p:nvPr>
        </p:nvSpPr>
        <p:spPr/>
        <p:txBody>
          <a:bodyPr/>
          <a:lstStyle/>
          <a:p>
            <a:fld id="{E7465411-0A75-4B48-A844-AFD8B306D891}" type="datetime4">
              <a:rPr lang="en-US" altLang="ja-JP" smtClean="0"/>
              <a:t>August 18, 2025</a:t>
            </a:fld>
            <a:endParaRPr lang="ja-JP" altLang="en-US" dirty="0"/>
          </a:p>
        </p:txBody>
      </p:sp>
      <p:sp>
        <p:nvSpPr>
          <p:cNvPr id="8" name="テキスト プレースホルダー 2">
            <a:extLst>
              <a:ext uri="{FF2B5EF4-FFF2-40B4-BE49-F238E27FC236}">
                <a16:creationId xmlns:a16="http://schemas.microsoft.com/office/drawing/2014/main" id="{36586BFB-A2F1-B54A-B476-EC3401342255}"/>
              </a:ext>
            </a:extLst>
          </p:cNvPr>
          <p:cNvSpPr>
            <a:spLocks noGrp="1"/>
          </p:cNvSpPr>
          <p:nvPr>
            <p:ph type="body" sz="quarter" idx="22"/>
          </p:nvPr>
        </p:nvSpPr>
        <p:spPr/>
        <p:txBody>
          <a:bodyPr anchor="t">
            <a:noAutofit/>
          </a:bodyPr>
          <a:lstStyle/>
          <a:p>
            <a:pPr>
              <a:lnSpc>
                <a:spcPct val="120000"/>
              </a:lnSpc>
            </a:pPr>
            <a:r>
              <a:rPr lang="ja-JP" altLang="en-US" sz="1400" dirty="0"/>
              <a:t>ウイングアーク１</a:t>
            </a:r>
            <a:r>
              <a:rPr lang="ja-JP" altLang="en-US" dirty="0"/>
              <a:t>ｓｔ</a:t>
            </a:r>
            <a:r>
              <a:rPr lang="en-US" altLang="ja-JP" sz="1400" dirty="0"/>
              <a:t> </a:t>
            </a:r>
            <a:r>
              <a:rPr lang="ja-JP" altLang="en-US" sz="1400" dirty="0"/>
              <a:t>株式会社　</a:t>
            </a:r>
            <a:endParaRPr lang="en-US" altLang="ja-JP" sz="1400" dirty="0"/>
          </a:p>
          <a:p>
            <a:pPr>
              <a:lnSpc>
                <a:spcPct val="120000"/>
              </a:lnSpc>
            </a:pPr>
            <a:r>
              <a:rPr lang="en-US" altLang="ja-JP" sz="1400" dirty="0"/>
              <a:t>DE</a:t>
            </a:r>
            <a:r>
              <a:rPr lang="ja-JP" altLang="en-US" sz="1400" dirty="0"/>
              <a:t>ソリューションアーキテクト部</a:t>
            </a:r>
          </a:p>
        </p:txBody>
      </p:sp>
      <p:sp>
        <p:nvSpPr>
          <p:cNvPr id="5" name="テキスト ボックス 4">
            <a:extLst>
              <a:ext uri="{FF2B5EF4-FFF2-40B4-BE49-F238E27FC236}">
                <a16:creationId xmlns:a16="http://schemas.microsoft.com/office/drawing/2014/main" id="{38201DFB-DD36-09C7-4C24-469D867C5C60}"/>
              </a:ext>
            </a:extLst>
          </p:cNvPr>
          <p:cNvSpPr txBox="1"/>
          <p:nvPr/>
        </p:nvSpPr>
        <p:spPr>
          <a:xfrm>
            <a:off x="457200" y="1877825"/>
            <a:ext cx="6955750" cy="461665"/>
          </a:xfrm>
          <a:prstGeom prst="rect">
            <a:avLst/>
          </a:prstGeom>
          <a:noFill/>
        </p:spPr>
        <p:txBody>
          <a:bodyPr wrap="none" rtlCol="0">
            <a:spAutoFit/>
          </a:bodyPr>
          <a:lstStyle/>
          <a:p>
            <a:r>
              <a:rPr kumimoji="1" lang="ja-JP" altLang="en-US" sz="2400" dirty="0"/>
              <a:t>「入金実績管理・未収金管理ボード」適用手順書</a:t>
            </a:r>
          </a:p>
        </p:txBody>
      </p:sp>
    </p:spTree>
    <p:extLst>
      <p:ext uri="{BB962C8B-B14F-4D97-AF65-F5344CB8AC3E}">
        <p14:creationId xmlns:p14="http://schemas.microsoft.com/office/powerpoint/2010/main" val="1982364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B5714462-30DA-488E-8B64-BD4A67D3EC48}"/>
              </a:ext>
            </a:extLst>
          </p:cNvPr>
          <p:cNvSpPr>
            <a:spLocks noGrp="1"/>
          </p:cNvSpPr>
          <p:nvPr>
            <p:ph type="ftr" sz="quarter" idx="3"/>
          </p:nvPr>
        </p:nvSpPr>
        <p:spPr/>
        <p:txBody>
          <a:body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1477895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95BF6D36-43CC-4042-B89A-6D7068F8DF83}"/>
              </a:ext>
            </a:extLst>
          </p:cNvPr>
          <p:cNvSpPr>
            <a:spLocks noGrp="1"/>
          </p:cNvSpPr>
          <p:nvPr>
            <p:ph type="sldNum" sz="quarter" idx="2"/>
          </p:nvPr>
        </p:nvSpPr>
        <p:spPr/>
        <p:txBody>
          <a:bodyPr/>
          <a:lstStyle/>
          <a:p>
            <a:fld id="{86CB4B4D-7CA3-9044-876B-883B54F8677D}" type="slidenum">
              <a:rPr lang="en-US" altLang="ja-JP" smtClean="0"/>
              <a:pPr/>
              <a:t>2</a:t>
            </a:fld>
            <a:endParaRPr lang="ja-JP" altLang="en-US" dirty="0"/>
          </a:p>
        </p:txBody>
      </p:sp>
      <p:sp>
        <p:nvSpPr>
          <p:cNvPr id="3" name="フッター プレースホルダー 2">
            <a:extLst>
              <a:ext uri="{FF2B5EF4-FFF2-40B4-BE49-F238E27FC236}">
                <a16:creationId xmlns:a16="http://schemas.microsoft.com/office/drawing/2014/main" id="{C5ACD6FE-FFE5-46F3-8B69-D4C02211C5D0}"/>
              </a:ext>
            </a:extLst>
          </p:cNvPr>
          <p:cNvSpPr>
            <a:spLocks noGrp="1"/>
          </p:cNvSpPr>
          <p:nvPr>
            <p:ph type="ftr" sz="quarter" idx="3"/>
          </p:nvPr>
        </p:nvSpPr>
        <p:spPr/>
        <p:txBody>
          <a:body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14" name="01">
            <a:extLst>
              <a:ext uri="{FF2B5EF4-FFF2-40B4-BE49-F238E27FC236}">
                <a16:creationId xmlns:a16="http://schemas.microsoft.com/office/drawing/2014/main" id="{C3EAC7CC-22C9-432D-9DD9-20B8FA8B0EC1}"/>
              </a:ext>
            </a:extLst>
          </p:cNvPr>
          <p:cNvSpPr txBox="1">
            <a:spLocks/>
          </p:cNvSpPr>
          <p:nvPr/>
        </p:nvSpPr>
        <p:spPr>
          <a:xfrm>
            <a:off x="5908578" y="1747765"/>
            <a:ext cx="374847" cy="334515"/>
          </a:xfrm>
          <a:prstGeom prst="rect">
            <a:avLst/>
          </a:prstGeom>
        </p:spPr>
        <p:txBody>
          <a:bodyPr wrap="none" lIns="0" tIns="0" rIns="0" bIns="0" numCol="1" spcCol="38100" anchor="ctr">
            <a:spAutoFit/>
          </a:bodyPr>
          <a:lstStyle>
            <a:lvl1pPr marL="0" indent="0" algn="ctr" defTabSz="914377" rtl="0" eaLnBrk="1" latinLnBrk="0" hangingPunct="1">
              <a:lnSpc>
                <a:spcPct val="90000"/>
              </a:lnSpc>
              <a:spcBef>
                <a:spcPts val="0"/>
              </a:spcBef>
              <a:buSzTx/>
              <a:buFont typeface="Arial" panose="020B0604020202020204" pitchFamily="34" charset="0"/>
              <a:buNone/>
              <a:defRPr kumimoji="1" sz="2500" b="0" i="0" kern="1200" spc="124">
                <a:solidFill>
                  <a:srgbClr val="C23329"/>
                </a:solidFill>
                <a:latin typeface="Poppins Regular"/>
                <a:ea typeface="Poppins Regular"/>
                <a:cs typeface="Poppins Regular"/>
                <a:sym typeface="Poppins Regular"/>
              </a:defRPr>
            </a:lvl1pPr>
            <a:lvl2pPr marL="685783" indent="-228594" algn="l" defTabSz="914377" rtl="0" eaLnBrk="1" latinLnBrk="0" hangingPunct="1">
              <a:lnSpc>
                <a:spcPct val="90000"/>
              </a:lnSpc>
              <a:spcBef>
                <a:spcPts val="500"/>
              </a:spcBef>
              <a:buFont typeface="Arial" panose="020B0604020202020204" pitchFamily="34" charset="0"/>
              <a:buChar char="•"/>
              <a:defRPr kumimoji="1" sz="2400" b="0" i="0" kern="1200">
                <a:solidFill>
                  <a:schemeClr val="tx1"/>
                </a:solidFill>
                <a:latin typeface="Noto Sans JP" panose="020B0500000000000000" pitchFamily="34" charset="-128"/>
                <a:ea typeface="Noto Sans JP" panose="020B0500000000000000" pitchFamily="34" charset="-128"/>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kumimoji="1" sz="2000" b="0" i="0" kern="1200">
                <a:solidFill>
                  <a:schemeClr val="tx1"/>
                </a:solidFill>
                <a:latin typeface="Noto Sans JP" panose="020B0500000000000000" pitchFamily="34" charset="-128"/>
                <a:ea typeface="Noto Sans JP" panose="020B0500000000000000" pitchFamily="34" charset="-128"/>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400" dirty="0">
                <a:solidFill>
                  <a:schemeClr val="bg2">
                    <a:lumMod val="20000"/>
                    <a:lumOff val="80000"/>
                  </a:schemeClr>
                </a:solidFill>
                <a:latin typeface="游ゴシック Medium" panose="020B0500000000000000" pitchFamily="50" charset="-128"/>
                <a:ea typeface="游ゴシック Medium" panose="020B0500000000000000" pitchFamily="50" charset="-128"/>
              </a:rPr>
              <a:t>01</a:t>
            </a:r>
          </a:p>
        </p:txBody>
      </p:sp>
      <p:sp>
        <p:nvSpPr>
          <p:cNvPr id="15" name="データに価値を、企業にイノベーションを。">
            <a:extLst>
              <a:ext uri="{FF2B5EF4-FFF2-40B4-BE49-F238E27FC236}">
                <a16:creationId xmlns:a16="http://schemas.microsoft.com/office/drawing/2014/main" id="{2FAF3850-66A2-44E3-B030-E8D3ACE8F6A9}"/>
              </a:ext>
            </a:extLst>
          </p:cNvPr>
          <p:cNvSpPr txBox="1">
            <a:spLocks/>
          </p:cNvSpPr>
          <p:nvPr/>
        </p:nvSpPr>
        <p:spPr>
          <a:xfrm>
            <a:off x="3823586" y="2175372"/>
            <a:ext cx="4544834" cy="278731"/>
          </a:xfrm>
          <a:prstGeom prst="rect">
            <a:avLst/>
          </a:prstGeom>
        </p:spPr>
        <p:txBody>
          <a:bodyPr wrap="none" tIns="0" bIns="0" numCol="1" spcCol="38100">
            <a:spAutoFit/>
          </a:bodyPr>
          <a:lstStyle>
            <a:lvl1pPr marL="0" indent="0" algn="ctr" defTabSz="914377" rtl="0" eaLnBrk="1" latinLnBrk="0" hangingPunct="1">
              <a:lnSpc>
                <a:spcPct val="90000"/>
              </a:lnSpc>
              <a:spcBef>
                <a:spcPts val="0"/>
              </a:spcBef>
              <a:buSzTx/>
              <a:buFont typeface="Arial" panose="020B0604020202020204" pitchFamily="34" charset="0"/>
              <a:buNone/>
              <a:defRPr kumimoji="1" sz="2000" b="0" i="0" kern="1200">
                <a:solidFill>
                  <a:srgbClr val="FFFFFF"/>
                </a:solidFill>
                <a:latin typeface="Noto Sans JP" panose="020B0500000000000000" pitchFamily="34" charset="-128"/>
                <a:ea typeface="Noto Sans JP" panose="020B0500000000000000" pitchFamily="34" charset="-128"/>
                <a:cs typeface="+mn-cs"/>
                <a:sym typeface="Noto Sans JP Medium"/>
              </a:defRPr>
            </a:lvl1pPr>
            <a:lvl2pPr marL="685783" indent="-228594" algn="l" defTabSz="914377" rtl="0" eaLnBrk="1" latinLnBrk="0" hangingPunct="1">
              <a:lnSpc>
                <a:spcPct val="90000"/>
              </a:lnSpc>
              <a:spcBef>
                <a:spcPts val="500"/>
              </a:spcBef>
              <a:buFont typeface="Arial" panose="020B0604020202020204" pitchFamily="34" charset="0"/>
              <a:buChar char="•"/>
              <a:defRPr kumimoji="1" sz="2400" b="0" i="0" kern="1200">
                <a:solidFill>
                  <a:schemeClr val="tx1"/>
                </a:solidFill>
                <a:latin typeface="Noto Sans JP" panose="020B0500000000000000" pitchFamily="34" charset="-128"/>
                <a:ea typeface="Noto Sans JP" panose="020B0500000000000000" pitchFamily="34" charset="-128"/>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kumimoji="1" sz="2000" b="0" i="0" kern="1200">
                <a:solidFill>
                  <a:schemeClr val="tx1"/>
                </a:solidFill>
                <a:latin typeface="Noto Sans JP" panose="020B0500000000000000" pitchFamily="34" charset="-128"/>
                <a:ea typeface="Noto Sans JP" panose="020B0500000000000000" pitchFamily="34" charset="-128"/>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latin typeface="游ゴシック Medium" panose="020B0500000000000000" pitchFamily="50" charset="-128"/>
                <a:ea typeface="游ゴシック Medium" panose="020B0500000000000000" pitchFamily="50" charset="-128"/>
              </a:rPr>
              <a:t>入金実績管理・未収金管理ボードとは</a:t>
            </a:r>
            <a:endParaRPr lang="en-US" altLang="ja-JP" dirty="0">
              <a:latin typeface="游ゴシック Medium" panose="020B0500000000000000" pitchFamily="50" charset="-128"/>
              <a:ea typeface="游ゴシック Medium" panose="020B0500000000000000" pitchFamily="50" charset="-128"/>
            </a:endParaRPr>
          </a:p>
        </p:txBody>
      </p:sp>
      <p:sp>
        <p:nvSpPr>
          <p:cNvPr id="16" name="02">
            <a:extLst>
              <a:ext uri="{FF2B5EF4-FFF2-40B4-BE49-F238E27FC236}">
                <a16:creationId xmlns:a16="http://schemas.microsoft.com/office/drawing/2014/main" id="{AF0898EE-5241-4D35-B3FD-D409223F05A9}"/>
              </a:ext>
            </a:extLst>
          </p:cNvPr>
          <p:cNvSpPr txBox="1">
            <a:spLocks/>
          </p:cNvSpPr>
          <p:nvPr/>
        </p:nvSpPr>
        <p:spPr>
          <a:xfrm>
            <a:off x="5896901" y="3077224"/>
            <a:ext cx="374846" cy="426848"/>
          </a:xfrm>
          <a:prstGeom prst="rect">
            <a:avLst/>
          </a:prstGeom>
        </p:spPr>
        <p:txBody>
          <a:bodyPr wrap="none" lIns="0" rIns="0" numCol="1" spcCol="38100" anchor="ctr">
            <a:spAutoFit/>
          </a:bodyPr>
          <a:lstStyle>
            <a:lvl1pPr marL="0" indent="0" algn="ctr" defTabSz="914377" rtl="0" eaLnBrk="1" latinLnBrk="0" hangingPunct="1">
              <a:lnSpc>
                <a:spcPct val="90000"/>
              </a:lnSpc>
              <a:spcBef>
                <a:spcPts val="0"/>
              </a:spcBef>
              <a:buSzTx/>
              <a:buFont typeface="Arial" panose="020B0604020202020204" pitchFamily="34" charset="0"/>
              <a:buNone/>
              <a:defRPr kumimoji="1" sz="2500" b="0" i="0" kern="1200" spc="124">
                <a:solidFill>
                  <a:srgbClr val="C23329"/>
                </a:solidFill>
                <a:latin typeface="Poppins Regular"/>
                <a:ea typeface="Poppins Regular"/>
                <a:cs typeface="Poppins Regular"/>
                <a:sym typeface="Poppins Regular"/>
              </a:defRPr>
            </a:lvl1pPr>
            <a:lvl2pPr marL="685783" indent="-228594" algn="l" defTabSz="914377" rtl="0" eaLnBrk="1" latinLnBrk="0" hangingPunct="1">
              <a:lnSpc>
                <a:spcPct val="90000"/>
              </a:lnSpc>
              <a:spcBef>
                <a:spcPts val="500"/>
              </a:spcBef>
              <a:buFont typeface="Arial" panose="020B0604020202020204" pitchFamily="34" charset="0"/>
              <a:buChar char="•"/>
              <a:defRPr kumimoji="1" sz="2400" b="0" i="0" kern="1200">
                <a:solidFill>
                  <a:schemeClr val="tx1"/>
                </a:solidFill>
                <a:latin typeface="Noto Sans JP" panose="020B0500000000000000" pitchFamily="34" charset="-128"/>
                <a:ea typeface="Noto Sans JP" panose="020B0500000000000000" pitchFamily="34" charset="-128"/>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kumimoji="1" sz="2000" b="0" i="0" kern="1200">
                <a:solidFill>
                  <a:schemeClr val="tx1"/>
                </a:solidFill>
                <a:latin typeface="Noto Sans JP" panose="020B0500000000000000" pitchFamily="34" charset="-128"/>
                <a:ea typeface="Noto Sans JP" panose="020B0500000000000000" pitchFamily="34" charset="-128"/>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400" dirty="0">
                <a:solidFill>
                  <a:schemeClr val="bg2">
                    <a:lumMod val="20000"/>
                    <a:lumOff val="80000"/>
                  </a:schemeClr>
                </a:solidFill>
                <a:latin typeface="游ゴシック Medium" panose="020B0500000000000000" pitchFamily="50" charset="-128"/>
                <a:ea typeface="游ゴシック Medium" panose="020B0500000000000000" pitchFamily="50" charset="-128"/>
              </a:rPr>
              <a:t>02</a:t>
            </a:r>
          </a:p>
        </p:txBody>
      </p:sp>
      <p:sp>
        <p:nvSpPr>
          <p:cNvPr id="17" name="データに価値を、企業にイノベーションを。">
            <a:extLst>
              <a:ext uri="{FF2B5EF4-FFF2-40B4-BE49-F238E27FC236}">
                <a16:creationId xmlns:a16="http://schemas.microsoft.com/office/drawing/2014/main" id="{1A1275AC-5F2E-4392-A1AD-CB05A1025704}"/>
              </a:ext>
            </a:extLst>
          </p:cNvPr>
          <p:cNvSpPr txBox="1">
            <a:spLocks/>
          </p:cNvSpPr>
          <p:nvPr/>
        </p:nvSpPr>
        <p:spPr>
          <a:xfrm>
            <a:off x="5479040" y="3550999"/>
            <a:ext cx="1210588" cy="278731"/>
          </a:xfrm>
          <a:prstGeom prst="rect">
            <a:avLst/>
          </a:prstGeom>
        </p:spPr>
        <p:txBody>
          <a:bodyPr wrap="none" tIns="0" bIns="0" numCol="1" spcCol="38100">
            <a:spAutoFit/>
          </a:bodyPr>
          <a:lstStyle>
            <a:lvl1pPr marL="0" indent="0" algn="ctr" defTabSz="914377" rtl="0" eaLnBrk="1" latinLnBrk="0" hangingPunct="1">
              <a:lnSpc>
                <a:spcPct val="90000"/>
              </a:lnSpc>
              <a:spcBef>
                <a:spcPts val="0"/>
              </a:spcBef>
              <a:buSzTx/>
              <a:buFont typeface="Arial" panose="020B0604020202020204" pitchFamily="34" charset="0"/>
              <a:buNone/>
              <a:defRPr kumimoji="1" sz="2000" b="0" i="0" kern="1200">
                <a:solidFill>
                  <a:srgbClr val="FFFFFF"/>
                </a:solidFill>
                <a:latin typeface="Noto Sans JP" panose="020B0500000000000000" pitchFamily="34" charset="-128"/>
                <a:ea typeface="Noto Sans JP" panose="020B0500000000000000" pitchFamily="34" charset="-128"/>
                <a:cs typeface="+mn-cs"/>
                <a:sym typeface="Noto Sans JP Medium"/>
              </a:defRPr>
            </a:lvl1pPr>
            <a:lvl2pPr marL="685783" indent="-228594" algn="l" defTabSz="914377" rtl="0" eaLnBrk="1" latinLnBrk="0" hangingPunct="1">
              <a:lnSpc>
                <a:spcPct val="90000"/>
              </a:lnSpc>
              <a:spcBef>
                <a:spcPts val="500"/>
              </a:spcBef>
              <a:buFont typeface="Arial" panose="020B0604020202020204" pitchFamily="34" charset="0"/>
              <a:buChar char="•"/>
              <a:defRPr kumimoji="1" sz="2400" b="0" i="0" kern="1200">
                <a:solidFill>
                  <a:schemeClr val="tx1"/>
                </a:solidFill>
                <a:latin typeface="Noto Sans JP" panose="020B0500000000000000" pitchFamily="34" charset="-128"/>
                <a:ea typeface="Noto Sans JP" panose="020B0500000000000000" pitchFamily="34" charset="-128"/>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kumimoji="1" sz="2000" b="0" i="0" kern="1200">
                <a:solidFill>
                  <a:schemeClr val="tx1"/>
                </a:solidFill>
                <a:latin typeface="Noto Sans JP" panose="020B0500000000000000" pitchFamily="34" charset="-128"/>
                <a:ea typeface="Noto Sans JP" panose="020B0500000000000000" pitchFamily="34" charset="-128"/>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Noto Sans JP" panose="020B0500000000000000" pitchFamily="34" charset="-128"/>
                <a:ea typeface="Noto Sans JP" panose="020B0500000000000000" pitchFamily="34" charset="-128"/>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latin typeface="游ゴシック Medium" panose="020B0500000000000000" pitchFamily="50" charset="-128"/>
                <a:ea typeface="游ゴシック Medium" panose="020B0500000000000000" pitchFamily="50" charset="-128"/>
              </a:rPr>
              <a:t>適用手順</a:t>
            </a:r>
          </a:p>
        </p:txBody>
      </p:sp>
      <p:sp>
        <p:nvSpPr>
          <p:cNvPr id="22" name="Color">
            <a:extLst>
              <a:ext uri="{FF2B5EF4-FFF2-40B4-BE49-F238E27FC236}">
                <a16:creationId xmlns:a16="http://schemas.microsoft.com/office/drawing/2014/main" id="{D8033557-41CC-4903-A009-40D3C54A0814}"/>
              </a:ext>
            </a:extLst>
          </p:cNvPr>
          <p:cNvSpPr txBox="1"/>
          <p:nvPr/>
        </p:nvSpPr>
        <p:spPr>
          <a:xfrm>
            <a:off x="273595" y="185341"/>
            <a:ext cx="678071" cy="297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spAutoFit/>
          </a:bodyPr>
          <a:lstStyle>
            <a:lvl1pPr>
              <a:defRPr sz="3200" spc="0">
                <a:latin typeface="Poppins Medium"/>
                <a:ea typeface="Poppins Medium"/>
                <a:cs typeface="Poppins Medium"/>
                <a:sym typeface="Poppins Medium"/>
              </a:defRPr>
            </a:lvl1pPr>
          </a:lstStyle>
          <a:p>
            <a:r>
              <a:rPr kumimoji="0" lang="en-US" altLang="ja-JP" sz="1600" b="0" i="0" u="none" strike="noStrike" cap="none" spc="0" normalizeH="0" baseline="0" dirty="0">
                <a:ln>
                  <a:noFill/>
                </a:ln>
                <a:solidFill>
                  <a:schemeClr val="bg1"/>
                </a:solidFill>
                <a:effectLst/>
                <a:uFillTx/>
                <a:latin typeface="游ゴシック Medium" panose="020B0500000000000000" pitchFamily="50" charset="-128"/>
                <a:ea typeface="游ゴシック Medium" panose="020B0500000000000000" pitchFamily="50" charset="-128"/>
                <a:sym typeface="Poppins Medium"/>
              </a:rPr>
              <a:t>INDEX</a:t>
            </a:r>
            <a:endParaRPr kumimoji="0" lang="en" altLang="ja-JP" sz="1600" b="0" i="0" u="none" strike="noStrike" cap="none" spc="0" normalizeH="0" baseline="0" dirty="0">
              <a:ln>
                <a:noFill/>
              </a:ln>
              <a:solidFill>
                <a:schemeClr val="bg1"/>
              </a:solidFill>
              <a:effectLst/>
              <a:uFillTx/>
              <a:latin typeface="游ゴシック Medium" panose="020B0500000000000000" pitchFamily="50" charset="-128"/>
              <a:ea typeface="游ゴシック Medium" panose="020B0500000000000000" pitchFamily="50" charset="-128"/>
              <a:sym typeface="Poppins Medium"/>
            </a:endParaRPr>
          </a:p>
        </p:txBody>
      </p:sp>
      <p:pic>
        <p:nvPicPr>
          <p:cNvPr id="2" name="図 8">
            <a:extLst>
              <a:ext uri="{FF2B5EF4-FFF2-40B4-BE49-F238E27FC236}">
                <a16:creationId xmlns:a16="http://schemas.microsoft.com/office/drawing/2014/main" id="{E66BDCBC-7F09-42C8-8239-F689C6BB5160}"/>
              </a:ext>
            </a:extLst>
          </p:cNvPr>
          <p:cNvPicPr>
            <a:picLocks noChangeAspect="1"/>
          </p:cNvPicPr>
          <p:nvPr/>
        </p:nvPicPr>
        <p:blipFill>
          <a:blip r:embed="rId3"/>
          <a:stretch>
            <a:fillRect/>
          </a:stretch>
        </p:blipFill>
        <p:spPr>
          <a:xfrm>
            <a:off x="285750" y="6524625"/>
            <a:ext cx="981075" cy="228600"/>
          </a:xfrm>
          <a:prstGeom prst="rect">
            <a:avLst/>
          </a:prstGeom>
        </p:spPr>
      </p:pic>
    </p:spTree>
    <p:extLst>
      <p:ext uri="{BB962C8B-B14F-4D97-AF65-F5344CB8AC3E}">
        <p14:creationId xmlns:p14="http://schemas.microsoft.com/office/powerpoint/2010/main" val="18512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E74E3867-3FB0-4C39-B2B3-123FD6E9D245}"/>
              </a:ext>
            </a:extLst>
          </p:cNvPr>
          <p:cNvSpPr>
            <a:spLocks noGrp="1"/>
          </p:cNvSpPr>
          <p:nvPr>
            <p:ph type="title"/>
          </p:nvPr>
        </p:nvSpPr>
        <p:spPr/>
        <p:txBody>
          <a:bodyPr/>
          <a:lstStyle/>
          <a:p>
            <a:r>
              <a:rPr lang="ja-JP" altLang="en-US" dirty="0"/>
              <a:t>入金実績管理・未収金管理ボードとは</a:t>
            </a:r>
          </a:p>
        </p:txBody>
      </p:sp>
      <p:sp>
        <p:nvSpPr>
          <p:cNvPr id="5" name="正方形/長方形 4">
            <a:extLst>
              <a:ext uri="{FF2B5EF4-FFF2-40B4-BE49-F238E27FC236}">
                <a16:creationId xmlns:a16="http://schemas.microsoft.com/office/drawing/2014/main" id="{DD0C5662-B820-284E-A387-8FB4953D8D1F}"/>
              </a:ext>
            </a:extLst>
          </p:cNvPr>
          <p:cNvSpPr/>
          <p:nvPr/>
        </p:nvSpPr>
        <p:spPr>
          <a:xfrm>
            <a:off x="7860526" y="3356262"/>
            <a:ext cx="4199791" cy="35808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r"/>
            <a:r>
              <a:rPr kumimoji="1" lang="en-US" altLang="ja-JP" sz="34670" spc="-2100" baseline="0" dirty="0">
                <a:solidFill>
                  <a:schemeClr val="bg2">
                    <a:lumMod val="20000"/>
                    <a:lumOff val="80000"/>
                  </a:schemeClr>
                </a:solidFill>
                <a:latin typeface="游ゴシック Medium" panose="020B0500000000000000" pitchFamily="50" charset="-128"/>
                <a:ea typeface="游ゴシック Medium" panose="020B0500000000000000" pitchFamily="50" charset="-128"/>
                <a:cs typeface="Poppins Light" panose="00000400000000000000" pitchFamily="2" charset="0"/>
              </a:rPr>
              <a:t>01</a:t>
            </a:r>
            <a:endParaRPr kumimoji="1" lang="ja-JP" altLang="en-US" sz="34670" spc="-2100" baseline="0" dirty="0">
              <a:solidFill>
                <a:schemeClr val="bg2">
                  <a:lumMod val="20000"/>
                  <a:lumOff val="80000"/>
                </a:schemeClr>
              </a:solidFill>
              <a:latin typeface="游ゴシック Medium" panose="020B0500000000000000" pitchFamily="50" charset="-128"/>
              <a:ea typeface="游ゴシック Medium" panose="020B0500000000000000" pitchFamily="50" charset="-128"/>
              <a:cs typeface="Poppins Light" panose="00000400000000000000" pitchFamily="2" charset="0"/>
            </a:endParaRPr>
          </a:p>
        </p:txBody>
      </p:sp>
    </p:spTree>
    <p:extLst>
      <p:ext uri="{BB962C8B-B14F-4D97-AF65-F5344CB8AC3E}">
        <p14:creationId xmlns:p14="http://schemas.microsoft.com/office/powerpoint/2010/main" val="256645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807C25D1-FAA2-0B77-BB19-057471E4EE34}"/>
              </a:ext>
            </a:extLst>
          </p:cNvPr>
          <p:cNvPicPr>
            <a:picLocks noChangeAspect="1"/>
          </p:cNvPicPr>
          <p:nvPr/>
        </p:nvPicPr>
        <p:blipFill>
          <a:blip r:embed="rId2"/>
          <a:stretch>
            <a:fillRect/>
          </a:stretch>
        </p:blipFill>
        <p:spPr>
          <a:xfrm>
            <a:off x="6731772" y="4102011"/>
            <a:ext cx="4987816" cy="2487396"/>
          </a:xfrm>
          <a:prstGeom prst="rect">
            <a:avLst/>
          </a:prstGeom>
        </p:spPr>
      </p:pic>
      <p:sp>
        <p:nvSpPr>
          <p:cNvPr id="4" name="タイトル 3">
            <a:extLst>
              <a:ext uri="{FF2B5EF4-FFF2-40B4-BE49-F238E27FC236}">
                <a16:creationId xmlns:a16="http://schemas.microsoft.com/office/drawing/2014/main" id="{CB1F05E0-E90C-671F-617B-2FFA50A89087}"/>
              </a:ext>
            </a:extLst>
          </p:cNvPr>
          <p:cNvSpPr>
            <a:spLocks noGrp="1"/>
          </p:cNvSpPr>
          <p:nvPr>
            <p:ph type="title"/>
          </p:nvPr>
        </p:nvSpPr>
        <p:spPr>
          <a:xfrm>
            <a:off x="347283" y="553757"/>
            <a:ext cx="11760049" cy="459659"/>
          </a:xfrm>
        </p:spPr>
        <p:txBody>
          <a:bodyPr>
            <a:normAutofit/>
          </a:bodyPr>
          <a:lstStyle/>
          <a:p>
            <a:r>
              <a:rPr lang="ja-JP" altLang="en-US" dirty="0"/>
              <a:t>入金実績管理・未収金管理ボード</a:t>
            </a:r>
          </a:p>
        </p:txBody>
      </p:sp>
      <p:sp>
        <p:nvSpPr>
          <p:cNvPr id="2" name="スライド番号プレースホルダー 1">
            <a:extLst>
              <a:ext uri="{FF2B5EF4-FFF2-40B4-BE49-F238E27FC236}">
                <a16:creationId xmlns:a16="http://schemas.microsoft.com/office/drawing/2014/main" id="{E3151820-DEB2-CB0E-98E2-BFF083F67E60}"/>
              </a:ext>
            </a:extLst>
          </p:cNvPr>
          <p:cNvSpPr>
            <a:spLocks noGrp="1"/>
          </p:cNvSpPr>
          <p:nvPr>
            <p:ph type="sldNum" sz="quarter" idx="4294967295"/>
          </p:nvPr>
        </p:nvSpPr>
        <p:spPr>
          <a:xfrm>
            <a:off x="11876088" y="6511925"/>
            <a:ext cx="315912" cy="290513"/>
          </a:xfrm>
        </p:spPr>
        <p:txBody>
          <a:bodyPr/>
          <a:lstStyle/>
          <a:p>
            <a:fld id="{86CB4B4D-7CA3-9044-876B-883B54F8677D}" type="slidenum">
              <a:rPr lang="en-US" altLang="ja-JP" smtClean="0"/>
              <a:pPr/>
              <a:t>4</a:t>
            </a:fld>
            <a:endParaRPr lang="ja-JP" altLang="en-US"/>
          </a:p>
        </p:txBody>
      </p:sp>
      <p:sp>
        <p:nvSpPr>
          <p:cNvPr id="3" name="タイトル 3">
            <a:extLst>
              <a:ext uri="{FF2B5EF4-FFF2-40B4-BE49-F238E27FC236}">
                <a16:creationId xmlns:a16="http://schemas.microsoft.com/office/drawing/2014/main" id="{197359DB-0B77-59E1-3C81-6F788B114194}"/>
              </a:ext>
            </a:extLst>
          </p:cNvPr>
          <p:cNvSpPr txBox="1">
            <a:spLocks/>
          </p:cNvSpPr>
          <p:nvPr/>
        </p:nvSpPr>
        <p:spPr>
          <a:xfrm>
            <a:off x="347284" y="1277368"/>
            <a:ext cx="10240505" cy="3498887"/>
          </a:xfrm>
          <a:prstGeom prst="rect">
            <a:avLst/>
          </a:prstGeom>
        </p:spPr>
        <p:txBody>
          <a:bodyPr vert="horz" lIns="0" tIns="45720" rIns="0" bIns="45720" rtlCol="0" anchor="t">
            <a:normAutofit/>
          </a:bodyPr>
          <a:lstStyle>
            <a:lvl1pPr algn="l" defTabSz="914377" rtl="0" eaLnBrk="1" latinLnBrk="0" hangingPunct="1">
              <a:lnSpc>
                <a:spcPct val="90000"/>
              </a:lnSpc>
              <a:spcBef>
                <a:spcPct val="0"/>
              </a:spcBef>
              <a:buNone/>
              <a:defRPr kumimoji="1" sz="2400" b="0" i="0" kern="1200">
                <a:solidFill>
                  <a:schemeClr val="tx1"/>
                </a:solidFill>
                <a:latin typeface="游ゴシック Medium" panose="020B0500000000000000" pitchFamily="50" charset="-128"/>
                <a:ea typeface="游ゴシック Medium" panose="020B0500000000000000" pitchFamily="50" charset="-128"/>
                <a:cs typeface="+mj-cs"/>
              </a:defRPr>
            </a:lvl1pPr>
          </a:lstStyle>
          <a:p>
            <a:r>
              <a:rPr lang="ja-JP" altLang="en-US" sz="2000" dirty="0"/>
              <a:t>業種：全業種</a:t>
            </a:r>
            <a:endParaRPr lang="en-US" altLang="ja-JP" sz="2000" dirty="0"/>
          </a:p>
          <a:p>
            <a:r>
              <a:rPr lang="ja-JP" altLang="en-US" sz="2000" dirty="0"/>
              <a:t>業務：経理</a:t>
            </a:r>
            <a:endParaRPr lang="en-US" altLang="ja-JP" sz="2000" dirty="0"/>
          </a:p>
          <a:p>
            <a:r>
              <a:rPr lang="ja-JP" altLang="en-US" sz="2000" dirty="0"/>
              <a:t>内容：入金管理・未収金管理</a:t>
            </a:r>
            <a:endParaRPr lang="en-US" altLang="ja-JP" sz="2000" dirty="0"/>
          </a:p>
          <a:p>
            <a:endParaRPr lang="en-US" altLang="ja-JP" sz="2000" dirty="0"/>
          </a:p>
          <a:p>
            <a:r>
              <a:rPr lang="en-US" altLang="ja-JP" sz="2000" dirty="0"/>
              <a:t>【</a:t>
            </a:r>
            <a:r>
              <a:rPr lang="ja-JP" altLang="en-US" sz="2000" dirty="0"/>
              <a:t>ポイント</a:t>
            </a:r>
            <a:r>
              <a:rPr lang="en-US" altLang="ja-JP" sz="2000" dirty="0"/>
              <a:t>】</a:t>
            </a:r>
          </a:p>
          <a:p>
            <a:r>
              <a:rPr lang="ja-JP" altLang="en-US" sz="2000" dirty="0"/>
              <a:t>・自社事例（</a:t>
            </a:r>
            <a:r>
              <a:rPr lang="en-US" altLang="ja-JP" sz="2000" dirty="0"/>
              <a:t>WA</a:t>
            </a:r>
            <a:r>
              <a:rPr lang="ja-JP" altLang="en-US" sz="2000" dirty="0"/>
              <a:t>経理部門で利用中）</a:t>
            </a:r>
            <a:endParaRPr lang="en-US" altLang="ja-JP" sz="2000" dirty="0"/>
          </a:p>
          <a:p>
            <a:r>
              <a:rPr lang="ja-JP" altLang="en-US" sz="2000" dirty="0"/>
              <a:t>・経理担当者が利用する想定</a:t>
            </a:r>
            <a:endParaRPr lang="en-US" altLang="ja-JP" sz="2000" dirty="0"/>
          </a:p>
          <a:p>
            <a:r>
              <a:rPr lang="ja-JP" altLang="en-US" sz="2000" dirty="0"/>
              <a:t>　－個社ごとに入金実績を確認</a:t>
            </a:r>
            <a:endParaRPr lang="en-US" altLang="ja-JP" sz="2000" dirty="0"/>
          </a:p>
          <a:p>
            <a:r>
              <a:rPr lang="ja-JP" altLang="en-US" sz="2000" dirty="0"/>
              <a:t>　－請求書発行済みだが未収金（入金が確認できていない状態）の企業のみを確認</a:t>
            </a:r>
            <a:endParaRPr lang="en-US" altLang="ja-JP" sz="2000" dirty="0"/>
          </a:p>
          <a:p>
            <a:r>
              <a:rPr lang="ja-JP" altLang="en-US" sz="2000" dirty="0"/>
              <a:t>　－未収金の対象企業や自社担当営業に対し、催促依頼や理由の把握依頼を実施</a:t>
            </a:r>
            <a:endParaRPr lang="en-US" altLang="ja-JP" sz="2000" dirty="0"/>
          </a:p>
          <a:p>
            <a:r>
              <a:rPr lang="ja-JP" altLang="en-US" sz="2000" dirty="0"/>
              <a:t>・未収金実績やその傾向から契約の見直し等を検討</a:t>
            </a:r>
          </a:p>
        </p:txBody>
      </p:sp>
    </p:spTree>
    <p:extLst>
      <p:ext uri="{BB962C8B-B14F-4D97-AF65-F5344CB8AC3E}">
        <p14:creationId xmlns:p14="http://schemas.microsoft.com/office/powerpoint/2010/main" val="1640786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DD1D78-236F-311E-CA67-5A9614A1397D}"/>
            </a:ext>
          </a:extLst>
        </p:cNvPr>
        <p:cNvGrpSpPr/>
        <p:nvPr/>
      </p:nvGrpSpPr>
      <p:grpSpPr>
        <a:xfrm>
          <a:off x="0" y="0"/>
          <a:ext cx="0" cy="0"/>
          <a:chOff x="0" y="0"/>
          <a:chExt cx="0" cy="0"/>
        </a:xfrm>
      </p:grpSpPr>
      <p:sp>
        <p:nvSpPr>
          <p:cNvPr id="6" name="タイトル 5">
            <a:extLst>
              <a:ext uri="{FF2B5EF4-FFF2-40B4-BE49-F238E27FC236}">
                <a16:creationId xmlns:a16="http://schemas.microsoft.com/office/drawing/2014/main" id="{9FF9E0EC-935C-144A-0D85-65AB88104BB0}"/>
              </a:ext>
            </a:extLst>
          </p:cNvPr>
          <p:cNvSpPr>
            <a:spLocks noGrp="1"/>
          </p:cNvSpPr>
          <p:nvPr>
            <p:ph type="title"/>
          </p:nvPr>
        </p:nvSpPr>
        <p:spPr/>
        <p:txBody>
          <a:bodyPr/>
          <a:lstStyle/>
          <a:p>
            <a:r>
              <a:rPr lang="ja-JP" altLang="en-US" dirty="0"/>
              <a:t>適用手順</a:t>
            </a:r>
          </a:p>
        </p:txBody>
      </p:sp>
      <p:sp>
        <p:nvSpPr>
          <p:cNvPr id="5" name="正方形/長方形 4">
            <a:extLst>
              <a:ext uri="{FF2B5EF4-FFF2-40B4-BE49-F238E27FC236}">
                <a16:creationId xmlns:a16="http://schemas.microsoft.com/office/drawing/2014/main" id="{8AD9E541-7DE1-3E62-4DFC-9745646F9EE9}"/>
              </a:ext>
            </a:extLst>
          </p:cNvPr>
          <p:cNvSpPr/>
          <p:nvPr/>
        </p:nvSpPr>
        <p:spPr>
          <a:xfrm>
            <a:off x="7860526" y="3356262"/>
            <a:ext cx="4199791" cy="35808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r"/>
            <a:r>
              <a:rPr kumimoji="1" lang="en-US" altLang="ja-JP" sz="34670" spc="-2100" baseline="0" dirty="0">
                <a:solidFill>
                  <a:schemeClr val="bg2">
                    <a:lumMod val="20000"/>
                    <a:lumOff val="80000"/>
                  </a:schemeClr>
                </a:solidFill>
                <a:latin typeface="游ゴシック Medium" panose="020B0500000000000000" pitchFamily="50" charset="-128"/>
                <a:ea typeface="游ゴシック Medium" panose="020B0500000000000000" pitchFamily="50" charset="-128"/>
                <a:cs typeface="Poppins Light" panose="00000400000000000000" pitchFamily="2" charset="0"/>
              </a:rPr>
              <a:t>02</a:t>
            </a:r>
            <a:endParaRPr kumimoji="1" lang="ja-JP" altLang="en-US" sz="34670" spc="-2100" baseline="0" dirty="0">
              <a:solidFill>
                <a:schemeClr val="bg2">
                  <a:lumMod val="20000"/>
                  <a:lumOff val="80000"/>
                </a:schemeClr>
              </a:solidFill>
              <a:latin typeface="游ゴシック Medium" panose="020B0500000000000000" pitchFamily="50" charset="-128"/>
              <a:ea typeface="游ゴシック Medium" panose="020B0500000000000000" pitchFamily="50" charset="-128"/>
              <a:cs typeface="Poppins Light" panose="00000400000000000000" pitchFamily="2" charset="0"/>
            </a:endParaRPr>
          </a:p>
        </p:txBody>
      </p:sp>
    </p:spTree>
    <p:extLst>
      <p:ext uri="{BB962C8B-B14F-4D97-AF65-F5344CB8AC3E}">
        <p14:creationId xmlns:p14="http://schemas.microsoft.com/office/powerpoint/2010/main" val="2229769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F89CBF-7F90-2DBA-8BF5-FC7BFECDD4A3}"/>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15BD3B36-B35C-2C9E-0120-DD5F755FF967}"/>
              </a:ext>
            </a:extLst>
          </p:cNvPr>
          <p:cNvSpPr>
            <a:spLocks noGrp="1"/>
          </p:cNvSpPr>
          <p:nvPr>
            <p:ph type="sldNum" sz="quarter" idx="2"/>
          </p:nvPr>
        </p:nvSpPr>
        <p:spPr/>
        <p:txBody>
          <a:bodyPr/>
          <a:lstStyle/>
          <a:p>
            <a:fld id="{86CB4B4D-7CA3-9044-876B-883B54F8677D}" type="slidenum">
              <a:rPr lang="en-US" altLang="ja-JP" smtClean="0"/>
              <a:pPr/>
              <a:t>6</a:t>
            </a:fld>
            <a:endParaRPr lang="ja-JP" altLang="en-US" dirty="0"/>
          </a:p>
        </p:txBody>
      </p:sp>
      <p:sp>
        <p:nvSpPr>
          <p:cNvPr id="3" name="フッター プレースホルダー 2">
            <a:extLst>
              <a:ext uri="{FF2B5EF4-FFF2-40B4-BE49-F238E27FC236}">
                <a16:creationId xmlns:a16="http://schemas.microsoft.com/office/drawing/2014/main" id="{6F1C45E6-D105-C644-97EA-EA0DABC36BF7}"/>
              </a:ext>
            </a:extLst>
          </p:cNvPr>
          <p:cNvSpPr>
            <a:spLocks noGrp="1"/>
          </p:cNvSpPr>
          <p:nvPr>
            <p:ph type="ftr" sz="quarter" idx="3"/>
          </p:nvPr>
        </p:nvSpPr>
        <p:spPr/>
        <p:txBody>
          <a:bodyPr/>
          <a:lstStyle/>
          <a:p>
            <a:r>
              <a:rPr kumimoji="1" lang="en-US" altLang="ja-JP">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4" name="テキスト プレースホルダー 3">
            <a:extLst>
              <a:ext uri="{FF2B5EF4-FFF2-40B4-BE49-F238E27FC236}">
                <a16:creationId xmlns:a16="http://schemas.microsoft.com/office/drawing/2014/main" id="{F6BB670A-8D40-D164-8EE0-ABD299F4B958}"/>
              </a:ext>
            </a:extLst>
          </p:cNvPr>
          <p:cNvSpPr>
            <a:spLocks noGrp="1"/>
          </p:cNvSpPr>
          <p:nvPr>
            <p:ph type="body" sz="quarter" idx="22"/>
          </p:nvPr>
        </p:nvSpPr>
        <p:spPr>
          <a:xfrm>
            <a:off x="397432" y="781051"/>
            <a:ext cx="11397450" cy="1923934"/>
          </a:xfrm>
        </p:spPr>
        <p:txBody>
          <a:bodyPr>
            <a:normAutofit fontScale="92500" lnSpcReduction="10000"/>
          </a:bodyPr>
          <a:lstStyle/>
          <a:p>
            <a:pPr marL="0" indent="0">
              <a:buNone/>
            </a:pPr>
            <a:r>
              <a:rPr lang="en-US" altLang="ja-JP" sz="1800" dirty="0" err="1"/>
              <a:t>MotionBoard</a:t>
            </a:r>
            <a:r>
              <a:rPr lang="ja-JP" altLang="en-US" sz="1800" dirty="0"/>
              <a:t>（オンプレミス版）の場合</a:t>
            </a:r>
            <a:endParaRPr lang="en-US" altLang="ja-JP" sz="1800" dirty="0"/>
          </a:p>
          <a:p>
            <a:pPr marL="0" indent="0">
              <a:buNone/>
            </a:pPr>
            <a:r>
              <a:rPr lang="ja-JP" altLang="en-US" sz="1800" dirty="0"/>
              <a:t>バージョンは、 </a:t>
            </a:r>
            <a:r>
              <a:rPr lang="en-US" altLang="ja-JP" sz="1800" dirty="0"/>
              <a:t>6.4.00.0020</a:t>
            </a:r>
            <a:r>
              <a:rPr lang="ja-JP" altLang="en-US" sz="1800" dirty="0"/>
              <a:t>以降のパッチを適用してください。</a:t>
            </a:r>
            <a:endParaRPr lang="en-US" altLang="ja-JP" sz="1800" dirty="0"/>
          </a:p>
          <a:p>
            <a:pPr marL="0" indent="0">
              <a:buNone/>
            </a:pPr>
            <a:r>
              <a:rPr lang="en-US" altLang="ja-JP" sz="1800" dirty="0"/>
              <a:t> 6.4.00.0012</a:t>
            </a:r>
            <a:r>
              <a:rPr lang="ja-JP" altLang="en-US" sz="1800" dirty="0"/>
              <a:t>以前のバージョンの場合、定義エラーが発生する可能性がございます。</a:t>
            </a:r>
            <a:endParaRPr lang="en-US" altLang="ja-JP" sz="1800" dirty="0"/>
          </a:p>
          <a:p>
            <a:pPr marL="0" indent="0">
              <a:buNone/>
            </a:pPr>
            <a:endParaRPr lang="en-US" altLang="ja-JP" sz="1800" dirty="0"/>
          </a:p>
          <a:p>
            <a:pPr marL="0" indent="0">
              <a:buNone/>
            </a:pPr>
            <a:r>
              <a:rPr lang="ja-JP" altLang="en-US" sz="1400" dirty="0"/>
              <a:t>■パッチダウンロードサイト</a:t>
            </a:r>
            <a:endParaRPr lang="en-US" altLang="ja-JP" sz="1400" dirty="0"/>
          </a:p>
          <a:p>
            <a:pPr marL="0" indent="0">
              <a:buNone/>
            </a:pPr>
            <a:r>
              <a:rPr lang="en-US" altLang="ja-JP" sz="1400" dirty="0">
                <a:hlinkClick r:id="rId2"/>
              </a:rPr>
              <a:t>https://cs.wingarc.com/ja/news/mb64patch</a:t>
            </a:r>
            <a:endParaRPr lang="en-US" altLang="ja-JP" sz="1400" dirty="0"/>
          </a:p>
        </p:txBody>
      </p:sp>
      <p:sp>
        <p:nvSpPr>
          <p:cNvPr id="5" name="タイトル 4">
            <a:extLst>
              <a:ext uri="{FF2B5EF4-FFF2-40B4-BE49-F238E27FC236}">
                <a16:creationId xmlns:a16="http://schemas.microsoft.com/office/drawing/2014/main" id="{0EBC465D-723C-A1FD-7CDB-52E76AD7E52D}"/>
              </a:ext>
            </a:extLst>
          </p:cNvPr>
          <p:cNvSpPr>
            <a:spLocks noGrp="1"/>
          </p:cNvSpPr>
          <p:nvPr>
            <p:ph type="title"/>
          </p:nvPr>
        </p:nvSpPr>
        <p:spPr/>
        <p:txBody>
          <a:bodyPr/>
          <a:lstStyle/>
          <a:p>
            <a:r>
              <a:rPr kumimoji="1" lang="ja-JP" altLang="en-US" dirty="0"/>
              <a:t>前提条件</a:t>
            </a:r>
          </a:p>
        </p:txBody>
      </p:sp>
    </p:spTree>
    <p:extLst>
      <p:ext uri="{BB962C8B-B14F-4D97-AF65-F5344CB8AC3E}">
        <p14:creationId xmlns:p14="http://schemas.microsoft.com/office/powerpoint/2010/main" val="1781546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B4F26B-BECC-B798-6A83-1923946B4DD9}"/>
            </a:ext>
          </a:extLst>
        </p:cNvPr>
        <p:cNvGrpSpPr/>
        <p:nvPr/>
      </p:nvGrpSpPr>
      <p:grpSpPr>
        <a:xfrm>
          <a:off x="0" y="0"/>
          <a:ext cx="0" cy="0"/>
          <a:chOff x="0" y="0"/>
          <a:chExt cx="0" cy="0"/>
        </a:xfrm>
      </p:grpSpPr>
      <p:pic>
        <p:nvPicPr>
          <p:cNvPr id="12" name="図 11" descr="グラフィカル ユーザー インターフェイス, アプリケーション&#10;&#10;AI 生成コンテンツは誤りを含む可能性があります。">
            <a:extLst>
              <a:ext uri="{FF2B5EF4-FFF2-40B4-BE49-F238E27FC236}">
                <a16:creationId xmlns:a16="http://schemas.microsoft.com/office/drawing/2014/main" id="{C96E15D8-75F7-70AB-7C56-31EDCB0F6778}"/>
              </a:ext>
            </a:extLst>
          </p:cNvPr>
          <p:cNvPicPr>
            <a:picLocks noChangeAspect="1"/>
          </p:cNvPicPr>
          <p:nvPr/>
        </p:nvPicPr>
        <p:blipFill>
          <a:blip r:embed="rId3">
            <a:extLst>
              <a:ext uri="{28A0092B-C50C-407E-A947-70E740481C1C}">
                <a14:useLocalDpi xmlns:a14="http://schemas.microsoft.com/office/drawing/2010/main" val="0"/>
              </a:ext>
            </a:extLst>
          </a:blip>
          <a:srcRect l="1870" r="2804"/>
          <a:stretch>
            <a:fillRect/>
          </a:stretch>
        </p:blipFill>
        <p:spPr>
          <a:xfrm>
            <a:off x="6035262" y="3142874"/>
            <a:ext cx="6038972" cy="1743318"/>
          </a:xfrm>
          <a:prstGeom prst="rect">
            <a:avLst/>
          </a:prstGeom>
        </p:spPr>
      </p:pic>
      <p:pic>
        <p:nvPicPr>
          <p:cNvPr id="8" name="図 7">
            <a:extLst>
              <a:ext uri="{FF2B5EF4-FFF2-40B4-BE49-F238E27FC236}">
                <a16:creationId xmlns:a16="http://schemas.microsoft.com/office/drawing/2014/main" id="{6BEDF353-E9C6-083A-CF0C-C520A23AACBF}"/>
              </a:ext>
            </a:extLst>
          </p:cNvPr>
          <p:cNvPicPr>
            <a:picLocks noChangeAspect="1"/>
          </p:cNvPicPr>
          <p:nvPr/>
        </p:nvPicPr>
        <p:blipFill>
          <a:blip r:embed="rId4"/>
          <a:srcRect l="583" r="24615"/>
          <a:stretch>
            <a:fillRect/>
          </a:stretch>
        </p:blipFill>
        <p:spPr>
          <a:xfrm>
            <a:off x="2590755" y="3461367"/>
            <a:ext cx="2989159" cy="1507691"/>
          </a:xfrm>
          <a:prstGeom prst="rect">
            <a:avLst/>
          </a:prstGeom>
        </p:spPr>
      </p:pic>
      <p:sp>
        <p:nvSpPr>
          <p:cNvPr id="2" name="スライド番号プレースホルダー 1">
            <a:extLst>
              <a:ext uri="{FF2B5EF4-FFF2-40B4-BE49-F238E27FC236}">
                <a16:creationId xmlns:a16="http://schemas.microsoft.com/office/drawing/2014/main" id="{E0A2BA54-D81A-4607-2561-B8EEE546667E}"/>
              </a:ext>
            </a:extLst>
          </p:cNvPr>
          <p:cNvSpPr>
            <a:spLocks noGrp="1"/>
          </p:cNvSpPr>
          <p:nvPr>
            <p:ph type="sldNum" sz="quarter" idx="2"/>
          </p:nvPr>
        </p:nvSpPr>
        <p:spPr/>
        <p:txBody>
          <a:bodyPr/>
          <a:lstStyle/>
          <a:p>
            <a:fld id="{86CB4B4D-7CA3-9044-876B-883B54F8677D}" type="slidenum">
              <a:rPr lang="en-US" altLang="ja-JP" smtClean="0"/>
              <a:pPr/>
              <a:t>7</a:t>
            </a:fld>
            <a:endParaRPr lang="ja-JP" altLang="en-US" dirty="0"/>
          </a:p>
        </p:txBody>
      </p:sp>
      <p:sp>
        <p:nvSpPr>
          <p:cNvPr id="3" name="フッター プレースホルダー 2">
            <a:extLst>
              <a:ext uri="{FF2B5EF4-FFF2-40B4-BE49-F238E27FC236}">
                <a16:creationId xmlns:a16="http://schemas.microsoft.com/office/drawing/2014/main" id="{61BEF5D2-DBE7-44DA-20EB-531102662A3B}"/>
              </a:ext>
            </a:extLst>
          </p:cNvPr>
          <p:cNvSpPr>
            <a:spLocks noGrp="1"/>
          </p:cNvSpPr>
          <p:nvPr>
            <p:ph type="ftr" sz="quarter" idx="3"/>
          </p:nvPr>
        </p:nvSpPr>
        <p:spPr/>
        <p:txBody>
          <a:bodyPr/>
          <a:lstStyle/>
          <a:p>
            <a:r>
              <a:rPr kumimoji="1" lang="en-US" altLang="ja-JP">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4" name="テキスト プレースホルダー 3">
            <a:extLst>
              <a:ext uri="{FF2B5EF4-FFF2-40B4-BE49-F238E27FC236}">
                <a16:creationId xmlns:a16="http://schemas.microsoft.com/office/drawing/2014/main" id="{767A8C0E-F1DC-BCDD-12BE-4683A4937ACF}"/>
              </a:ext>
            </a:extLst>
          </p:cNvPr>
          <p:cNvSpPr>
            <a:spLocks noGrp="1"/>
          </p:cNvSpPr>
          <p:nvPr>
            <p:ph type="body" sz="quarter" idx="22"/>
          </p:nvPr>
        </p:nvSpPr>
        <p:spPr>
          <a:xfrm>
            <a:off x="397432" y="781051"/>
            <a:ext cx="11397450" cy="1447874"/>
          </a:xfrm>
        </p:spPr>
        <p:txBody>
          <a:bodyPr>
            <a:normAutofit/>
          </a:bodyPr>
          <a:lstStyle/>
          <a:p>
            <a:pPr marL="0" indent="0">
              <a:buNone/>
            </a:pPr>
            <a:r>
              <a:rPr kumimoji="1" lang="ja-JP" altLang="en-US" sz="1800" dirty="0"/>
              <a:t>・</a:t>
            </a:r>
            <a:r>
              <a:rPr lang="en-US" altLang="ja-JP" sz="1800" dirty="0" err="1"/>
              <a:t>MotionBoard</a:t>
            </a:r>
            <a:r>
              <a:rPr lang="ja-JP" altLang="en-US" sz="1800" dirty="0"/>
              <a:t>の［スタートナビ］画面左側にあるボードツリーの任意のフォルダ階層で右クリックし［インポート］を選択します。</a:t>
            </a:r>
            <a:endParaRPr lang="en-US" altLang="ja-JP" sz="1800" dirty="0"/>
          </a:p>
          <a:p>
            <a:pPr marL="0" indent="0">
              <a:buNone/>
            </a:pPr>
            <a:r>
              <a:rPr lang="ja-JP" altLang="en-US" sz="1800" dirty="0"/>
              <a:t>・フォルダー「入金実績管理・未収金管理」－「ボード定義」 にある</a:t>
            </a:r>
            <a:endParaRPr lang="en-US" altLang="ja-JP" sz="1800" dirty="0"/>
          </a:p>
          <a:p>
            <a:pPr marL="0" indent="0">
              <a:buNone/>
            </a:pPr>
            <a:r>
              <a:rPr lang="ja-JP" altLang="en-US" sz="1800" dirty="0"/>
              <a:t>「未収金管理</a:t>
            </a:r>
            <a:r>
              <a:rPr lang="en-US" altLang="ja-JP" sz="1800" dirty="0"/>
              <a:t>.</a:t>
            </a:r>
            <a:r>
              <a:rPr lang="en-US" altLang="ja-JP" sz="1800" dirty="0" err="1"/>
              <a:t>mbzip</a:t>
            </a:r>
            <a:r>
              <a:rPr lang="ja-JP" altLang="en-US" sz="1800" dirty="0"/>
              <a:t>」を開き、</a:t>
            </a:r>
            <a:r>
              <a:rPr lang="en-US" altLang="ja-JP" sz="1800" dirty="0" err="1"/>
              <a:t>MotionBoard</a:t>
            </a:r>
            <a:r>
              <a:rPr lang="ja-JP" altLang="en-US" sz="1800" dirty="0"/>
              <a:t>上にインポートされたことを確認します。</a:t>
            </a:r>
            <a:endParaRPr lang="en-US" altLang="ja-JP" sz="1800" dirty="0"/>
          </a:p>
        </p:txBody>
      </p:sp>
      <p:sp>
        <p:nvSpPr>
          <p:cNvPr id="5" name="タイトル 4">
            <a:extLst>
              <a:ext uri="{FF2B5EF4-FFF2-40B4-BE49-F238E27FC236}">
                <a16:creationId xmlns:a16="http://schemas.microsoft.com/office/drawing/2014/main" id="{62B44D7A-E7B9-D2A7-4B4E-017443B81949}"/>
              </a:ext>
            </a:extLst>
          </p:cNvPr>
          <p:cNvSpPr>
            <a:spLocks noGrp="1"/>
          </p:cNvSpPr>
          <p:nvPr>
            <p:ph type="title"/>
          </p:nvPr>
        </p:nvSpPr>
        <p:spPr/>
        <p:txBody>
          <a:bodyPr/>
          <a:lstStyle/>
          <a:p>
            <a:r>
              <a:rPr lang="ja-JP" altLang="en-US" dirty="0"/>
              <a:t>適用手順１</a:t>
            </a:r>
            <a:r>
              <a:rPr kumimoji="1" lang="en-US" altLang="ja-JP" dirty="0"/>
              <a:t>: </a:t>
            </a:r>
            <a:r>
              <a:rPr kumimoji="1" lang="ja-JP" altLang="en-US" dirty="0"/>
              <a:t>ボードの定義のアップロード</a:t>
            </a:r>
          </a:p>
        </p:txBody>
      </p:sp>
      <p:pic>
        <p:nvPicPr>
          <p:cNvPr id="9" name="図 8">
            <a:extLst>
              <a:ext uri="{FF2B5EF4-FFF2-40B4-BE49-F238E27FC236}">
                <a16:creationId xmlns:a16="http://schemas.microsoft.com/office/drawing/2014/main" id="{4A9EAC53-0429-A24A-9770-4D609D97EDE7}"/>
              </a:ext>
            </a:extLst>
          </p:cNvPr>
          <p:cNvPicPr>
            <a:picLocks noChangeAspect="1"/>
          </p:cNvPicPr>
          <p:nvPr/>
        </p:nvPicPr>
        <p:blipFill>
          <a:blip r:embed="rId5"/>
          <a:srcRect l="1" r="47300"/>
          <a:stretch>
            <a:fillRect/>
          </a:stretch>
        </p:blipFill>
        <p:spPr>
          <a:xfrm>
            <a:off x="96743" y="2911410"/>
            <a:ext cx="2113289" cy="2503815"/>
          </a:xfrm>
          <a:prstGeom prst="rect">
            <a:avLst/>
          </a:prstGeom>
          <a:ln>
            <a:solidFill>
              <a:schemeClr val="tx1">
                <a:lumMod val="10000"/>
                <a:lumOff val="90000"/>
              </a:schemeClr>
            </a:solidFill>
          </a:ln>
        </p:spPr>
      </p:pic>
      <p:sp>
        <p:nvSpPr>
          <p:cNvPr id="24" name="二等辺三角形 23">
            <a:extLst>
              <a:ext uri="{FF2B5EF4-FFF2-40B4-BE49-F238E27FC236}">
                <a16:creationId xmlns:a16="http://schemas.microsoft.com/office/drawing/2014/main" id="{ADB240D9-987A-940A-02F8-90A0014AAE98}"/>
              </a:ext>
            </a:extLst>
          </p:cNvPr>
          <p:cNvSpPr/>
          <p:nvPr/>
        </p:nvSpPr>
        <p:spPr>
          <a:xfrm rot="5400000">
            <a:off x="2242357" y="4046538"/>
            <a:ext cx="361671" cy="243027"/>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25" name="二等辺三角形 24">
            <a:extLst>
              <a:ext uri="{FF2B5EF4-FFF2-40B4-BE49-F238E27FC236}">
                <a16:creationId xmlns:a16="http://schemas.microsoft.com/office/drawing/2014/main" id="{C0653AE5-9987-220B-4F3C-E1EDE81E7FD1}"/>
              </a:ext>
            </a:extLst>
          </p:cNvPr>
          <p:cNvSpPr/>
          <p:nvPr/>
        </p:nvSpPr>
        <p:spPr>
          <a:xfrm rot="5400000">
            <a:off x="5657925" y="4041803"/>
            <a:ext cx="361671" cy="243027"/>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26" name="四角形: 角を丸くする 25">
            <a:extLst>
              <a:ext uri="{FF2B5EF4-FFF2-40B4-BE49-F238E27FC236}">
                <a16:creationId xmlns:a16="http://schemas.microsoft.com/office/drawing/2014/main" id="{F2FC4366-1B54-9D5A-774D-D5A61521F0D4}"/>
              </a:ext>
            </a:extLst>
          </p:cNvPr>
          <p:cNvSpPr/>
          <p:nvPr/>
        </p:nvSpPr>
        <p:spPr>
          <a:xfrm>
            <a:off x="706386" y="5019673"/>
            <a:ext cx="942975" cy="257175"/>
          </a:xfrm>
          <a:prstGeom prst="roundRect">
            <a:avLst/>
          </a:prstGeom>
          <a:noFill/>
          <a:ln w="38100">
            <a:solidFill>
              <a:srgbClr val="F26B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27" name="四角形: 角を丸くする 26">
            <a:extLst>
              <a:ext uri="{FF2B5EF4-FFF2-40B4-BE49-F238E27FC236}">
                <a16:creationId xmlns:a16="http://schemas.microsoft.com/office/drawing/2014/main" id="{0E6872AE-2D66-91AC-8C73-87C574FF05C1}"/>
              </a:ext>
            </a:extLst>
          </p:cNvPr>
          <p:cNvSpPr/>
          <p:nvPr/>
        </p:nvSpPr>
        <p:spPr>
          <a:xfrm>
            <a:off x="2590756" y="4586944"/>
            <a:ext cx="2989158" cy="299247"/>
          </a:xfrm>
          <a:prstGeom prst="roundRect">
            <a:avLst/>
          </a:prstGeom>
          <a:noFill/>
          <a:ln w="38100">
            <a:solidFill>
              <a:srgbClr val="F26B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28" name="四角形: 角を丸くする 27">
            <a:extLst>
              <a:ext uri="{FF2B5EF4-FFF2-40B4-BE49-F238E27FC236}">
                <a16:creationId xmlns:a16="http://schemas.microsoft.com/office/drawing/2014/main" id="{8B8B8ADB-D4EC-B2E7-F9BB-21538F60FF63}"/>
              </a:ext>
            </a:extLst>
          </p:cNvPr>
          <p:cNvSpPr/>
          <p:nvPr/>
        </p:nvSpPr>
        <p:spPr>
          <a:xfrm>
            <a:off x="6054435" y="4083482"/>
            <a:ext cx="1354284" cy="156010"/>
          </a:xfrm>
          <a:prstGeom prst="roundRect">
            <a:avLst/>
          </a:prstGeom>
          <a:noFill/>
          <a:ln w="38100">
            <a:solidFill>
              <a:srgbClr val="F26B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Tree>
    <p:extLst>
      <p:ext uri="{BB962C8B-B14F-4D97-AF65-F5344CB8AC3E}">
        <p14:creationId xmlns:p14="http://schemas.microsoft.com/office/powerpoint/2010/main" val="1606667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E68E91-509E-420B-780D-5DF199943F70}"/>
            </a:ext>
          </a:extLst>
        </p:cNvPr>
        <p:cNvGrpSpPr/>
        <p:nvPr/>
      </p:nvGrpSpPr>
      <p:grpSpPr>
        <a:xfrm>
          <a:off x="0" y="0"/>
          <a:ext cx="0" cy="0"/>
          <a:chOff x="0" y="0"/>
          <a:chExt cx="0" cy="0"/>
        </a:xfrm>
      </p:grpSpPr>
      <p:pic>
        <p:nvPicPr>
          <p:cNvPr id="8" name="図 7" descr="グラフィカル ユーザー インターフェイス, テキスト, アプリケーション&#10;&#10;AI 生成コンテンツは誤りを含む可能性があります。">
            <a:extLst>
              <a:ext uri="{FF2B5EF4-FFF2-40B4-BE49-F238E27FC236}">
                <a16:creationId xmlns:a16="http://schemas.microsoft.com/office/drawing/2014/main" id="{58D7B5C9-8BB9-72FA-80F1-8F0F3D579A30}"/>
              </a:ext>
            </a:extLst>
          </p:cNvPr>
          <p:cNvPicPr>
            <a:picLocks noChangeAspect="1"/>
          </p:cNvPicPr>
          <p:nvPr/>
        </p:nvPicPr>
        <p:blipFill>
          <a:blip r:embed="rId2">
            <a:extLst>
              <a:ext uri="{28A0092B-C50C-407E-A947-70E740481C1C}">
                <a14:useLocalDpi xmlns:a14="http://schemas.microsoft.com/office/drawing/2010/main" val="0"/>
              </a:ext>
            </a:extLst>
          </a:blip>
          <a:srcRect l="3262" r="8990"/>
          <a:stretch>
            <a:fillRect/>
          </a:stretch>
        </p:blipFill>
        <p:spPr>
          <a:xfrm>
            <a:off x="171129" y="2778120"/>
            <a:ext cx="3202606" cy="1859864"/>
          </a:xfrm>
          <a:prstGeom prst="rect">
            <a:avLst/>
          </a:prstGeom>
          <a:ln>
            <a:solidFill>
              <a:schemeClr val="bg1">
                <a:lumMod val="85000"/>
              </a:schemeClr>
            </a:solidFill>
          </a:ln>
        </p:spPr>
      </p:pic>
      <p:pic>
        <p:nvPicPr>
          <p:cNvPr id="11" name="図 10" descr="グラフィカル ユーザー インターフェイス, テキスト, アプリケーション&#10;&#10;AI 生成コンテンツは誤りを含む可能性があります。">
            <a:extLst>
              <a:ext uri="{FF2B5EF4-FFF2-40B4-BE49-F238E27FC236}">
                <a16:creationId xmlns:a16="http://schemas.microsoft.com/office/drawing/2014/main" id="{BB20D0AC-5F83-6538-0BB0-7CB00B576509}"/>
              </a:ext>
            </a:extLst>
          </p:cNvPr>
          <p:cNvPicPr>
            <a:picLocks noChangeAspect="1"/>
          </p:cNvPicPr>
          <p:nvPr/>
        </p:nvPicPr>
        <p:blipFill>
          <a:blip r:embed="rId3">
            <a:extLst>
              <a:ext uri="{28A0092B-C50C-407E-A947-70E740481C1C}">
                <a14:useLocalDpi xmlns:a14="http://schemas.microsoft.com/office/drawing/2010/main" val="0"/>
              </a:ext>
            </a:extLst>
          </a:blip>
          <a:srcRect l="1233" r="10098" b="4851"/>
          <a:stretch>
            <a:fillRect/>
          </a:stretch>
        </p:blipFill>
        <p:spPr>
          <a:xfrm>
            <a:off x="3917607" y="2801907"/>
            <a:ext cx="3134447" cy="1804813"/>
          </a:xfrm>
          <a:prstGeom prst="rect">
            <a:avLst/>
          </a:prstGeom>
          <a:ln>
            <a:solidFill>
              <a:schemeClr val="bg1">
                <a:lumMod val="85000"/>
              </a:schemeClr>
            </a:solidFill>
          </a:ln>
        </p:spPr>
      </p:pic>
      <p:pic>
        <p:nvPicPr>
          <p:cNvPr id="16" name="図 15" descr="グラフィカル ユーザー インターフェイス&#10;&#10;AI 生成コンテンツは誤りを含む可能性があります。">
            <a:extLst>
              <a:ext uri="{FF2B5EF4-FFF2-40B4-BE49-F238E27FC236}">
                <a16:creationId xmlns:a16="http://schemas.microsoft.com/office/drawing/2014/main" id="{0D147A95-4676-61EF-5317-D04E2D33D7DE}"/>
              </a:ext>
            </a:extLst>
          </p:cNvPr>
          <p:cNvPicPr>
            <a:picLocks noChangeAspect="1"/>
          </p:cNvPicPr>
          <p:nvPr/>
        </p:nvPicPr>
        <p:blipFill>
          <a:blip r:embed="rId4">
            <a:extLst>
              <a:ext uri="{28A0092B-C50C-407E-A947-70E740481C1C}">
                <a14:useLocalDpi xmlns:a14="http://schemas.microsoft.com/office/drawing/2010/main" val="0"/>
              </a:ext>
            </a:extLst>
          </a:blip>
          <a:srcRect t="2164"/>
          <a:stretch>
            <a:fillRect/>
          </a:stretch>
        </p:blipFill>
        <p:spPr>
          <a:xfrm>
            <a:off x="7568047" y="2954020"/>
            <a:ext cx="4399125" cy="1533237"/>
          </a:xfrm>
          <a:prstGeom prst="rect">
            <a:avLst/>
          </a:prstGeom>
          <a:ln>
            <a:solidFill>
              <a:schemeClr val="bg1">
                <a:lumMod val="85000"/>
              </a:schemeClr>
            </a:solidFill>
          </a:ln>
        </p:spPr>
      </p:pic>
      <p:sp>
        <p:nvSpPr>
          <p:cNvPr id="2" name="スライド番号プレースホルダー 1">
            <a:extLst>
              <a:ext uri="{FF2B5EF4-FFF2-40B4-BE49-F238E27FC236}">
                <a16:creationId xmlns:a16="http://schemas.microsoft.com/office/drawing/2014/main" id="{3D10767D-5041-DD82-2BC8-C8981EB5E04F}"/>
              </a:ext>
            </a:extLst>
          </p:cNvPr>
          <p:cNvSpPr>
            <a:spLocks noGrp="1"/>
          </p:cNvSpPr>
          <p:nvPr>
            <p:ph type="sldNum" sz="quarter" idx="2"/>
          </p:nvPr>
        </p:nvSpPr>
        <p:spPr/>
        <p:txBody>
          <a:bodyPr/>
          <a:lstStyle/>
          <a:p>
            <a:fld id="{86CB4B4D-7CA3-9044-876B-883B54F8677D}" type="slidenum">
              <a:rPr lang="en-US" altLang="ja-JP" smtClean="0"/>
              <a:pPr/>
              <a:t>8</a:t>
            </a:fld>
            <a:endParaRPr lang="ja-JP" altLang="en-US" dirty="0"/>
          </a:p>
        </p:txBody>
      </p:sp>
      <p:sp>
        <p:nvSpPr>
          <p:cNvPr id="3" name="フッター プレースホルダー 2">
            <a:extLst>
              <a:ext uri="{FF2B5EF4-FFF2-40B4-BE49-F238E27FC236}">
                <a16:creationId xmlns:a16="http://schemas.microsoft.com/office/drawing/2014/main" id="{B95210F4-8120-66C9-BCAD-FEEBC367C43A}"/>
              </a:ext>
            </a:extLst>
          </p:cNvPr>
          <p:cNvSpPr>
            <a:spLocks noGrp="1"/>
          </p:cNvSpPr>
          <p:nvPr>
            <p:ph type="ftr" sz="quarter" idx="3"/>
          </p:nvPr>
        </p:nvSpPr>
        <p:spPr/>
        <p:txBody>
          <a:bodyPr/>
          <a:lstStyle/>
          <a:p>
            <a:r>
              <a:rPr kumimoji="1" lang="en-US" altLang="ja-JP">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4" name="テキスト プレースホルダー 3">
            <a:extLst>
              <a:ext uri="{FF2B5EF4-FFF2-40B4-BE49-F238E27FC236}">
                <a16:creationId xmlns:a16="http://schemas.microsoft.com/office/drawing/2014/main" id="{F96D132B-3567-DA36-E8CD-1C9FC931718C}"/>
              </a:ext>
            </a:extLst>
          </p:cNvPr>
          <p:cNvSpPr>
            <a:spLocks noGrp="1"/>
          </p:cNvSpPr>
          <p:nvPr>
            <p:ph type="body" sz="quarter" idx="22"/>
          </p:nvPr>
        </p:nvSpPr>
        <p:spPr>
          <a:xfrm>
            <a:off x="397432" y="781051"/>
            <a:ext cx="11397450" cy="1807104"/>
          </a:xfrm>
        </p:spPr>
        <p:txBody>
          <a:bodyPr>
            <a:noAutofit/>
          </a:bodyPr>
          <a:lstStyle/>
          <a:p>
            <a:pPr marL="0" indent="0">
              <a:lnSpc>
                <a:spcPct val="110000"/>
              </a:lnSpc>
              <a:buNone/>
            </a:pPr>
            <a:r>
              <a:rPr lang="ja-JP" altLang="en-US" sz="1800" dirty="0"/>
              <a:t>・アップロードしたボードを開き、画面上部の［管理］－［ボード編集］を選択します 。</a:t>
            </a:r>
            <a:r>
              <a:rPr lang="ja-JP" altLang="en-US" sz="1400" dirty="0"/>
              <a:t>*</a:t>
            </a:r>
            <a:r>
              <a:rPr lang="en-US" altLang="ja-JP" sz="1400" dirty="0"/>
              <a:t>1</a:t>
            </a:r>
            <a:endParaRPr lang="ja-JP" altLang="en-US" sz="1400" dirty="0"/>
          </a:p>
          <a:p>
            <a:pPr marL="0" indent="0">
              <a:lnSpc>
                <a:spcPct val="110000"/>
              </a:lnSpc>
              <a:buNone/>
            </a:pPr>
            <a:r>
              <a:rPr lang="ja-JP" altLang="en-US" sz="1800" dirty="0"/>
              <a:t>・再度、［管理］ － ［共有アイテム管理］を選択します。</a:t>
            </a:r>
            <a:endParaRPr lang="en-US" altLang="ja-JP" sz="1800" dirty="0"/>
          </a:p>
          <a:p>
            <a:pPr marL="0" indent="0">
              <a:lnSpc>
                <a:spcPct val="110000"/>
              </a:lnSpc>
              <a:buNone/>
            </a:pPr>
            <a:r>
              <a:rPr lang="ja-JP" altLang="en-US" sz="1800" dirty="0"/>
              <a:t>・［共有アイテム管理］画面が表示されたら、［</a:t>
            </a:r>
            <a:r>
              <a:rPr lang="en-US" altLang="ja-JP" sz="1800" dirty="0"/>
              <a:t>CSV/Excel</a:t>
            </a:r>
            <a:r>
              <a:rPr lang="ja-JP" altLang="en-US" sz="1800" dirty="0"/>
              <a:t>］タブ を選択します。</a:t>
            </a:r>
            <a:endParaRPr lang="en-US" altLang="ja-JP" sz="1800" dirty="0"/>
          </a:p>
          <a:p>
            <a:pPr marL="0" indent="0">
              <a:lnSpc>
                <a:spcPct val="110000"/>
              </a:lnSpc>
              <a:buNone/>
            </a:pPr>
            <a:r>
              <a:rPr kumimoji="1" lang="ja-JP" altLang="en-US" sz="1800" dirty="0"/>
              <a:t>・</a:t>
            </a:r>
            <a:r>
              <a:rPr kumimoji="1" lang="en-US" altLang="ja-JP" sz="1800" dirty="0"/>
              <a:t>[CSV/Excel]</a:t>
            </a:r>
            <a:r>
              <a:rPr kumimoji="1" lang="ja-JP" altLang="en-US" sz="1800" dirty="0"/>
              <a:t>を右クリックし</a:t>
            </a:r>
            <a:r>
              <a:rPr kumimoji="1" lang="en-US" altLang="ja-JP" sz="1800" dirty="0"/>
              <a:t>[</a:t>
            </a:r>
            <a:r>
              <a:rPr kumimoji="1" lang="ja-JP" altLang="en-US" sz="1800" dirty="0"/>
              <a:t>インポート</a:t>
            </a:r>
            <a:r>
              <a:rPr kumimoji="1" lang="en-US" altLang="ja-JP" sz="1800" dirty="0"/>
              <a:t>]</a:t>
            </a:r>
            <a:r>
              <a:rPr kumimoji="1" lang="ja-JP" altLang="en-US" sz="1800" dirty="0"/>
              <a:t>から、</a:t>
            </a:r>
            <a:r>
              <a:rPr lang="ja-JP" altLang="en-US" sz="1800" dirty="0"/>
              <a:t>フォルダー「入金実績管理・未収金管理」－「共有</a:t>
            </a:r>
            <a:r>
              <a:rPr lang="en-US" altLang="ja-JP" sz="1800" dirty="0"/>
              <a:t>CSV</a:t>
            </a:r>
            <a:r>
              <a:rPr lang="ja-JP" altLang="en-US" sz="1800" dirty="0"/>
              <a:t>」にある</a:t>
            </a:r>
            <a:r>
              <a:rPr kumimoji="1" lang="ja-JP" altLang="en-US" sz="1800" dirty="0"/>
              <a:t>「</a:t>
            </a:r>
            <a:r>
              <a:rPr lang="ja-JP" altLang="en-US" sz="1800" dirty="0"/>
              <a:t>会計</a:t>
            </a:r>
            <a:r>
              <a:rPr lang="en-US" altLang="ja-JP" sz="1800" dirty="0"/>
              <a:t>_</a:t>
            </a:r>
            <a:r>
              <a:rPr lang="ja-JP" altLang="en-US" sz="1800" dirty="0"/>
              <a:t>入金・未収金管理</a:t>
            </a:r>
            <a:r>
              <a:rPr kumimoji="1" lang="en-US" altLang="ja-JP" sz="1800" dirty="0"/>
              <a:t>.</a:t>
            </a:r>
            <a:r>
              <a:rPr kumimoji="1" lang="en-US" altLang="ja-JP" sz="1800" dirty="0" err="1"/>
              <a:t>mbzip</a:t>
            </a:r>
            <a:r>
              <a:rPr kumimoji="1" lang="ja-JP" altLang="en-US" sz="1800" dirty="0"/>
              <a:t>」を選択します。</a:t>
            </a:r>
          </a:p>
        </p:txBody>
      </p:sp>
      <p:sp>
        <p:nvSpPr>
          <p:cNvPr id="5" name="タイトル 4">
            <a:extLst>
              <a:ext uri="{FF2B5EF4-FFF2-40B4-BE49-F238E27FC236}">
                <a16:creationId xmlns:a16="http://schemas.microsoft.com/office/drawing/2014/main" id="{228BB8C0-B75C-E02D-C46D-98C2BC3B61BC}"/>
              </a:ext>
            </a:extLst>
          </p:cNvPr>
          <p:cNvSpPr>
            <a:spLocks noGrp="1"/>
          </p:cNvSpPr>
          <p:nvPr>
            <p:ph type="title"/>
          </p:nvPr>
        </p:nvSpPr>
        <p:spPr>
          <a:xfrm>
            <a:off x="282888" y="342283"/>
            <a:ext cx="3683509" cy="236514"/>
          </a:xfrm>
        </p:spPr>
        <p:txBody>
          <a:bodyPr/>
          <a:lstStyle/>
          <a:p>
            <a:r>
              <a:rPr lang="ja-JP" altLang="en-US" dirty="0"/>
              <a:t>適用手順２</a:t>
            </a:r>
            <a:r>
              <a:rPr kumimoji="1" lang="en-US" altLang="ja-JP" dirty="0"/>
              <a:t>: </a:t>
            </a:r>
            <a:r>
              <a:rPr kumimoji="1" lang="ja-JP" altLang="en-US" dirty="0"/>
              <a:t>共有</a:t>
            </a:r>
            <a:r>
              <a:rPr lang="en-US" altLang="ja-JP" dirty="0"/>
              <a:t>CSV</a:t>
            </a:r>
            <a:r>
              <a:rPr kumimoji="1" lang="ja-JP" altLang="en-US" dirty="0"/>
              <a:t>のアップロード</a:t>
            </a:r>
          </a:p>
        </p:txBody>
      </p:sp>
      <p:sp>
        <p:nvSpPr>
          <p:cNvPr id="6" name="テキスト ボックス 5">
            <a:extLst>
              <a:ext uri="{FF2B5EF4-FFF2-40B4-BE49-F238E27FC236}">
                <a16:creationId xmlns:a16="http://schemas.microsoft.com/office/drawing/2014/main" id="{4C501D6F-C20E-E180-1E5D-F4DF6CE6E15C}"/>
              </a:ext>
            </a:extLst>
          </p:cNvPr>
          <p:cNvSpPr txBox="1"/>
          <p:nvPr/>
        </p:nvSpPr>
        <p:spPr>
          <a:xfrm>
            <a:off x="481249" y="5780096"/>
            <a:ext cx="6970295" cy="461665"/>
          </a:xfrm>
          <a:prstGeom prst="rect">
            <a:avLst/>
          </a:prstGeom>
          <a:noFill/>
        </p:spPr>
        <p:txBody>
          <a:bodyPr wrap="square" rtlCol="0">
            <a:spAutoFit/>
          </a:bodyPr>
          <a:lstStyle/>
          <a:p>
            <a:r>
              <a:rPr kumimoji="1" lang="ja-JP" altLang="en-US" sz="1200" dirty="0"/>
              <a:t>*</a:t>
            </a:r>
            <a:r>
              <a:rPr kumimoji="1" lang="en-US" altLang="ja-JP" sz="1200" dirty="0"/>
              <a:t>1: </a:t>
            </a:r>
            <a:r>
              <a:rPr kumimoji="1" lang="ja-JP" altLang="en-US" sz="1200" dirty="0"/>
              <a:t>画面上部のヘッダーが出現しない場合は、画面左上端にマウスカーソルを合わせ</a:t>
            </a:r>
            <a:br>
              <a:rPr kumimoji="1" lang="en-US" altLang="ja-JP" sz="1200" dirty="0"/>
            </a:br>
            <a:r>
              <a:rPr kumimoji="1" lang="ja-JP" altLang="en-US" sz="1200" dirty="0"/>
              <a:t>　  </a:t>
            </a:r>
            <a:r>
              <a:rPr kumimoji="1" lang="en-US" altLang="ja-JP" sz="1200" dirty="0"/>
              <a:t>”</a:t>
            </a:r>
            <a:r>
              <a:rPr kumimoji="1" lang="en-US" altLang="ja-JP" sz="1200" dirty="0" err="1"/>
              <a:t>MotionBoard</a:t>
            </a:r>
            <a:r>
              <a:rPr kumimoji="1" lang="en-US" altLang="ja-JP" sz="1200" dirty="0"/>
              <a:t>”</a:t>
            </a:r>
            <a:r>
              <a:rPr kumimoji="1" lang="ja-JP" altLang="en-US" sz="1200" dirty="0"/>
              <a:t>ロゴをクリックすることでヘッダーが出現します</a:t>
            </a:r>
          </a:p>
        </p:txBody>
      </p:sp>
      <p:sp>
        <p:nvSpPr>
          <p:cNvPr id="15" name="正方形/長方形 14">
            <a:extLst>
              <a:ext uri="{FF2B5EF4-FFF2-40B4-BE49-F238E27FC236}">
                <a16:creationId xmlns:a16="http://schemas.microsoft.com/office/drawing/2014/main" id="{29E3CCFD-3AD9-8B7C-A227-3319C92BF09A}"/>
              </a:ext>
            </a:extLst>
          </p:cNvPr>
          <p:cNvSpPr/>
          <p:nvPr/>
        </p:nvSpPr>
        <p:spPr>
          <a:xfrm>
            <a:off x="7790809" y="3209275"/>
            <a:ext cx="645365" cy="13315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30" name="二等辺三角形 29">
            <a:extLst>
              <a:ext uri="{FF2B5EF4-FFF2-40B4-BE49-F238E27FC236}">
                <a16:creationId xmlns:a16="http://schemas.microsoft.com/office/drawing/2014/main" id="{2BC49561-240A-B867-8D65-AF3919AC7775}"/>
              </a:ext>
            </a:extLst>
          </p:cNvPr>
          <p:cNvSpPr/>
          <p:nvPr/>
        </p:nvSpPr>
        <p:spPr>
          <a:xfrm rot="5400000">
            <a:off x="3468533" y="3628297"/>
            <a:ext cx="361671" cy="243027"/>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31" name="二等辺三角形 30">
            <a:extLst>
              <a:ext uri="{FF2B5EF4-FFF2-40B4-BE49-F238E27FC236}">
                <a16:creationId xmlns:a16="http://schemas.microsoft.com/office/drawing/2014/main" id="{3DDF88AD-897F-2C9B-37B4-5BF5922EEE6D}"/>
              </a:ext>
            </a:extLst>
          </p:cNvPr>
          <p:cNvSpPr/>
          <p:nvPr/>
        </p:nvSpPr>
        <p:spPr>
          <a:xfrm rot="5400000">
            <a:off x="7152416" y="3615664"/>
            <a:ext cx="361671" cy="243027"/>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32" name="四角形: 角を丸くする 31">
            <a:extLst>
              <a:ext uri="{FF2B5EF4-FFF2-40B4-BE49-F238E27FC236}">
                <a16:creationId xmlns:a16="http://schemas.microsoft.com/office/drawing/2014/main" id="{677BC94D-C100-B095-1AC1-73A66A1AE44F}"/>
              </a:ext>
            </a:extLst>
          </p:cNvPr>
          <p:cNvSpPr/>
          <p:nvPr/>
        </p:nvSpPr>
        <p:spPr>
          <a:xfrm>
            <a:off x="1805509" y="3051498"/>
            <a:ext cx="1620746" cy="361671"/>
          </a:xfrm>
          <a:prstGeom prst="roundRect">
            <a:avLst/>
          </a:prstGeom>
          <a:noFill/>
          <a:ln w="38100">
            <a:solidFill>
              <a:srgbClr val="F26B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33" name="四角形: 角を丸くする 32">
            <a:extLst>
              <a:ext uri="{FF2B5EF4-FFF2-40B4-BE49-F238E27FC236}">
                <a16:creationId xmlns:a16="http://schemas.microsoft.com/office/drawing/2014/main" id="{774430DA-C76E-2884-EF46-2711AAF8ADD7}"/>
              </a:ext>
            </a:extLst>
          </p:cNvPr>
          <p:cNvSpPr/>
          <p:nvPr/>
        </p:nvSpPr>
        <p:spPr>
          <a:xfrm>
            <a:off x="5430070" y="3093543"/>
            <a:ext cx="1709026" cy="361670"/>
          </a:xfrm>
          <a:prstGeom prst="roundRect">
            <a:avLst/>
          </a:prstGeom>
          <a:noFill/>
          <a:ln w="38100">
            <a:solidFill>
              <a:srgbClr val="F26B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34" name="四角形: 角を丸くする 33">
            <a:extLst>
              <a:ext uri="{FF2B5EF4-FFF2-40B4-BE49-F238E27FC236}">
                <a16:creationId xmlns:a16="http://schemas.microsoft.com/office/drawing/2014/main" id="{878E5993-4000-E6F2-BB6C-0B65E3B70D36}"/>
              </a:ext>
            </a:extLst>
          </p:cNvPr>
          <p:cNvSpPr/>
          <p:nvPr/>
        </p:nvSpPr>
        <p:spPr>
          <a:xfrm>
            <a:off x="8255802" y="4209478"/>
            <a:ext cx="799941" cy="176269"/>
          </a:xfrm>
          <a:prstGeom prst="roundRect">
            <a:avLst/>
          </a:prstGeom>
          <a:noFill/>
          <a:ln w="38100">
            <a:solidFill>
              <a:srgbClr val="F26B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
        <p:nvSpPr>
          <p:cNvPr id="42" name="四角形: 角を丸くする 41">
            <a:extLst>
              <a:ext uri="{FF2B5EF4-FFF2-40B4-BE49-F238E27FC236}">
                <a16:creationId xmlns:a16="http://schemas.microsoft.com/office/drawing/2014/main" id="{2798E3D7-C80D-C209-5E2D-4DFD271EE1CE}"/>
              </a:ext>
            </a:extLst>
          </p:cNvPr>
          <p:cNvSpPr/>
          <p:nvPr/>
        </p:nvSpPr>
        <p:spPr>
          <a:xfrm>
            <a:off x="11274433" y="3252920"/>
            <a:ext cx="512176" cy="169009"/>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spTree>
    <p:extLst>
      <p:ext uri="{BB962C8B-B14F-4D97-AF65-F5344CB8AC3E}">
        <p14:creationId xmlns:p14="http://schemas.microsoft.com/office/powerpoint/2010/main" val="863743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5">
            <a:extLst>
              <a:ext uri="{FF2B5EF4-FFF2-40B4-BE49-F238E27FC236}">
                <a16:creationId xmlns:a16="http://schemas.microsoft.com/office/drawing/2014/main" id="{3F679575-7641-A644-9B1D-0729A06CB6C1}"/>
              </a:ext>
            </a:extLst>
          </p:cNvPr>
          <p:cNvSpPr>
            <a:spLocks noGrp="1"/>
          </p:cNvSpPr>
          <p:nvPr>
            <p:ph type="sldNum" sz="quarter" idx="2"/>
          </p:nvPr>
        </p:nvSpPr>
        <p:spPr/>
        <p:txBody>
          <a:bodyPr/>
          <a:lstStyle/>
          <a:p>
            <a:fld id="{86CB4B4D-7CA3-9044-876B-883B54F8677D}" type="slidenum">
              <a:rPr lang="en-US" altLang="ja-JP" smtClean="0"/>
              <a:pPr/>
              <a:t>9</a:t>
            </a:fld>
            <a:endParaRPr lang="ja-JP" altLang="en-US" dirty="0"/>
          </a:p>
        </p:txBody>
      </p:sp>
      <p:sp>
        <p:nvSpPr>
          <p:cNvPr id="2" name="フッター プレースホルダー 1">
            <a:extLst>
              <a:ext uri="{FF2B5EF4-FFF2-40B4-BE49-F238E27FC236}">
                <a16:creationId xmlns:a16="http://schemas.microsoft.com/office/drawing/2014/main" id="{3FFE89DF-370D-487B-8328-DB8F873EEADB}"/>
              </a:ext>
            </a:extLst>
          </p:cNvPr>
          <p:cNvSpPr>
            <a:spLocks noGrp="1"/>
          </p:cNvSpPr>
          <p:nvPr>
            <p:ph type="ftr" sz="quarter" idx="3"/>
          </p:nvPr>
        </p:nvSpPr>
        <p:spPr/>
        <p:txBody>
          <a:bodyPr/>
          <a:lstStyle/>
          <a:p>
            <a:r>
              <a:rPr kumimoji="1" lang="en-US" altLang="ja-JP" dirty="0">
                <a:latin typeface="游ゴシック Medium" panose="020B0500000000000000" pitchFamily="50" charset="-128"/>
                <a:ea typeface="游ゴシック Medium" panose="020B0500000000000000" pitchFamily="50" charset="-128"/>
              </a:rPr>
              <a:t>Copyright © </a:t>
            </a:r>
            <a:fld id="{C5F872C3-04CE-4166-9B9C-61E6062C8297}" type="datetimeyyyy">
              <a:rPr kumimoji="1" lang="en-US" altLang="ja-JP" smtClean="0">
                <a:latin typeface="游ゴシック Medium" panose="020B0500000000000000" pitchFamily="50" charset="-128"/>
                <a:ea typeface="游ゴシック Medium" panose="020B0500000000000000" pitchFamily="50" charset="-128"/>
              </a:rPr>
              <a:pPr/>
              <a:t>2025</a:t>
            </a:fld>
            <a:r>
              <a:rPr kumimoji="1" lang="en-US" altLang="ja-JP" dirty="0">
                <a:latin typeface="游ゴシック Medium" panose="020B0500000000000000" pitchFamily="50" charset="-128"/>
                <a:ea typeface="游ゴシック Medium" panose="020B0500000000000000" pitchFamily="50" charset="-128"/>
              </a:rPr>
              <a:t> WingArc1st Inc.  All Rights Reserved.</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7" name="テキスト ボックス 6">
            <a:extLst>
              <a:ext uri="{FF2B5EF4-FFF2-40B4-BE49-F238E27FC236}">
                <a16:creationId xmlns:a16="http://schemas.microsoft.com/office/drawing/2014/main" id="{ADCBF938-577C-3A41-8886-D4D6220B4297}"/>
              </a:ext>
            </a:extLst>
          </p:cNvPr>
          <p:cNvSpPr txBox="1"/>
          <p:nvPr/>
        </p:nvSpPr>
        <p:spPr>
          <a:xfrm>
            <a:off x="717755" y="2521755"/>
            <a:ext cx="10764392" cy="376147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10000"/>
              </a:lnSpc>
            </a:pPr>
            <a:r>
              <a:rPr lang="ja-JP" altLang="en-US" u="sng" dirty="0">
                <a:latin typeface="游ゴシック Medium" panose="020B0500000000000000" pitchFamily="50" charset="-128"/>
                <a:ea typeface="游ゴシック Medium" panose="020B0500000000000000" pitchFamily="50" charset="-128"/>
                <a:cs typeface="+mn-lt"/>
              </a:rPr>
              <a:t>免責事項</a:t>
            </a:r>
            <a:br>
              <a:rPr lang="ja-JP" altLang="en-US" sz="1800" dirty="0">
                <a:latin typeface="游ゴシック Medium" panose="020B0500000000000000" pitchFamily="50" charset="-128"/>
                <a:ea typeface="游ゴシック Medium" panose="020B0500000000000000" pitchFamily="50" charset="-128"/>
                <a:cs typeface="+mn-lt"/>
              </a:rPr>
            </a:br>
            <a:br>
              <a:rPr lang="ja-JP" altLang="en-US" sz="1200" dirty="0">
                <a:latin typeface="游ゴシック Medium" panose="020B0500000000000000" pitchFamily="50" charset="-128"/>
                <a:ea typeface="游ゴシック Medium" panose="020B0500000000000000" pitchFamily="50" charset="-128"/>
                <a:cs typeface="+mn-lt"/>
              </a:rPr>
            </a:br>
            <a:r>
              <a:rPr lang="ja-JP" altLang="en-US" sz="1800" dirty="0">
                <a:latin typeface="游ゴシック Medium" panose="020B0500000000000000" pitchFamily="50" charset="-128"/>
                <a:ea typeface="游ゴシック Medium" panose="020B0500000000000000" pitchFamily="50" charset="-128"/>
                <a:cs typeface="+mn-lt"/>
              </a:rPr>
              <a:t>本資料に含まれる文字、数値、画像、データその他の情報に関して、正確な情報を記載するように努めておりますが、 時間の経過により情報が古くなること、技術の進歩及び社会環境の変化等により、必ずしも適切な記載とならない場合があり、本資料内容の正確性および完全性は保証しておりません。</a:t>
            </a:r>
          </a:p>
          <a:p>
            <a:pPr>
              <a:lnSpc>
                <a:spcPct val="110000"/>
              </a:lnSpc>
            </a:pPr>
            <a:r>
              <a:rPr lang="ja-JP" altLang="en-US" sz="1800" dirty="0">
                <a:latin typeface="游ゴシック Medium" panose="020B0500000000000000" pitchFamily="50" charset="-128"/>
                <a:ea typeface="游ゴシック Medium" panose="020B0500000000000000" pitchFamily="50" charset="-128"/>
                <a:cs typeface="+mn-lt"/>
              </a:rPr>
              <a:t>　従って、本資料に基づき被ったいかなる損害についても、弊社では一切責任を負いかねますのであらかじめご了承ください。また</a:t>
            </a:r>
            <a:r>
              <a:rPr lang="ja-JP" sz="1800" dirty="0">
                <a:latin typeface="游ゴシック Medium" panose="020B0500000000000000" pitchFamily="50" charset="-128"/>
                <a:ea typeface="游ゴシック Medium" panose="020B0500000000000000" pitchFamily="50" charset="-128"/>
                <a:cs typeface="+mn-lt"/>
              </a:rPr>
              <a:t>、本資料の</a:t>
            </a:r>
            <a:r>
              <a:rPr lang="ja-JP" altLang="en-US" sz="1800" dirty="0">
                <a:latin typeface="游ゴシック Medium" panose="020B0500000000000000" pitchFamily="50" charset="-128"/>
                <a:ea typeface="游ゴシック Medium" panose="020B0500000000000000" pitchFamily="50" charset="-128"/>
                <a:cs typeface="+mn-lt"/>
              </a:rPr>
              <a:t>内容</a:t>
            </a:r>
            <a:r>
              <a:rPr lang="ja-JP" sz="1800" dirty="0">
                <a:latin typeface="游ゴシック Medium" panose="020B0500000000000000" pitchFamily="50" charset="-128"/>
                <a:ea typeface="游ゴシック Medium" panose="020B0500000000000000" pitchFamily="50" charset="-128"/>
                <a:cs typeface="+mn-lt"/>
              </a:rPr>
              <a:t>は</a:t>
            </a:r>
            <a:r>
              <a:rPr lang="ja-JP" altLang="en-US" sz="1800" dirty="0">
                <a:latin typeface="游ゴシック Medium" panose="020B0500000000000000" pitchFamily="50" charset="-128"/>
                <a:ea typeface="游ゴシック Medium" panose="020B0500000000000000" pitchFamily="50" charset="-128"/>
                <a:cs typeface="+mn-lt"/>
              </a:rPr>
              <a:t>、</a:t>
            </a:r>
            <a:r>
              <a:rPr lang="ja-JP" sz="1800" dirty="0">
                <a:latin typeface="游ゴシック Medium" panose="020B0500000000000000" pitchFamily="50" charset="-128"/>
                <a:ea typeface="游ゴシック Medium" panose="020B0500000000000000" pitchFamily="50" charset="-128"/>
                <a:cs typeface="+mn-lt"/>
              </a:rPr>
              <a:t>予告な</a:t>
            </a:r>
            <a:r>
              <a:rPr lang="ja-JP" altLang="en-US" sz="1800" dirty="0">
                <a:latin typeface="游ゴシック Medium" panose="020B0500000000000000" pitchFamily="50" charset="-128"/>
                <a:ea typeface="游ゴシック Medium" panose="020B0500000000000000" pitchFamily="50" charset="-128"/>
                <a:cs typeface="+mn-lt"/>
              </a:rPr>
              <a:t>く</a:t>
            </a:r>
            <a:r>
              <a:rPr lang="ja-JP" sz="1800" dirty="0">
                <a:latin typeface="游ゴシック Medium" panose="020B0500000000000000" pitchFamily="50" charset="-128"/>
                <a:ea typeface="游ゴシック Medium" panose="020B0500000000000000" pitchFamily="50" charset="-128"/>
                <a:cs typeface="+mn-lt"/>
              </a:rPr>
              <a:t>変更</a:t>
            </a:r>
            <a:r>
              <a:rPr lang="ja-JP" altLang="en-US" sz="1800" dirty="0">
                <a:latin typeface="游ゴシック Medium" panose="020B0500000000000000" pitchFamily="50" charset="-128"/>
                <a:ea typeface="游ゴシック Medium" panose="020B0500000000000000" pitchFamily="50" charset="-128"/>
                <a:cs typeface="+mn-lt"/>
              </a:rPr>
              <a:t>し</a:t>
            </a:r>
            <a:r>
              <a:rPr lang="ja-JP" sz="1800" dirty="0">
                <a:latin typeface="游ゴシック Medium" panose="020B0500000000000000" pitchFamily="50" charset="-128"/>
                <a:ea typeface="游ゴシック Medium" panose="020B0500000000000000" pitchFamily="50" charset="-128"/>
                <a:cs typeface="+mn-lt"/>
              </a:rPr>
              <a:t>または廃止する場合がございます。</a:t>
            </a:r>
            <a:br>
              <a:rPr lang="ja-JP" altLang="en-US" sz="1800" dirty="0">
                <a:latin typeface="游ゴシック Medium" panose="020B0500000000000000" pitchFamily="50" charset="-128"/>
                <a:ea typeface="游ゴシック Medium" panose="020B0500000000000000" pitchFamily="50" charset="-128"/>
                <a:cs typeface="+mn-lt"/>
              </a:rPr>
            </a:br>
            <a:r>
              <a:rPr lang="ja-JP" altLang="en-US" sz="1800" dirty="0">
                <a:latin typeface="游ゴシック Medium" panose="020B0500000000000000" pitchFamily="50" charset="-128"/>
                <a:ea typeface="游ゴシック Medium" panose="020B0500000000000000" pitchFamily="50" charset="-128"/>
                <a:cs typeface="+mn-lt"/>
              </a:rPr>
              <a:t>　その他、本資料において、適宜他の情報（URL等のリンクを含みますがこれらに限られません）を参照する場合がございます。この場合につきましても、弊社が管理するものではなく、参照先の真偽等を含め弊社では責任を負いかねますのでご了承ください。</a:t>
            </a:r>
            <a:br>
              <a:rPr lang="ja-JP" altLang="en-US" sz="1800" dirty="0">
                <a:latin typeface="游ゴシック Medium" panose="020B0500000000000000" pitchFamily="50" charset="-128"/>
                <a:ea typeface="游ゴシック Medium" panose="020B0500000000000000" pitchFamily="50" charset="-128"/>
                <a:cs typeface="+mn-lt"/>
              </a:rPr>
            </a:br>
            <a:r>
              <a:rPr lang="ja-JP" altLang="en-US" sz="1800" dirty="0">
                <a:latin typeface="游ゴシック Medium" panose="020B0500000000000000" pitchFamily="50" charset="-128"/>
                <a:ea typeface="游ゴシック Medium" panose="020B0500000000000000" pitchFamily="50" charset="-128"/>
                <a:cs typeface="+mn-lt"/>
              </a:rPr>
              <a:t>　なお、本資料に記載された内容の権利（著作権や肖像権等を含みますがこれらに限られません）は、各権利保有者に帰属します。許諾なき無断転載や販売等の行為は固く禁じております。</a:t>
            </a:r>
            <a:endParaRPr lang="ja-JP" altLang="en-US" sz="18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90740273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游ゴシック Medium">
      <a:majorFont>
        <a:latin typeface="游ゴシック Medium"/>
        <a:ea typeface="游ゴシック Medium"/>
        <a:cs typeface=""/>
      </a:majorFont>
      <a:minorFont>
        <a:latin typeface="游ゴシック Medium"/>
        <a:ea typeface="游ゴシック Medium"/>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66</TotalTime>
  <Words>740</Words>
  <Application>Microsoft Office PowerPoint</Application>
  <PresentationFormat>ワイド画面</PresentationFormat>
  <Paragraphs>59</Paragraphs>
  <Slides>10</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10</vt:i4>
      </vt:variant>
    </vt:vector>
  </HeadingPairs>
  <TitlesOfParts>
    <vt:vector size="15" baseType="lpstr">
      <vt:lpstr>游ゴシック</vt:lpstr>
      <vt:lpstr>游ゴシック Medium</vt:lpstr>
      <vt:lpstr>Arial</vt:lpstr>
      <vt:lpstr>Poppins Light</vt:lpstr>
      <vt:lpstr>Office テーマ</vt:lpstr>
      <vt:lpstr>PowerPoint プレゼンテーション</vt:lpstr>
      <vt:lpstr>PowerPoint プレゼンテーション</vt:lpstr>
      <vt:lpstr>入金実績管理・未収金管理ボードとは</vt:lpstr>
      <vt:lpstr>入金実績管理・未収金管理ボード</vt:lpstr>
      <vt:lpstr>適用手順</vt:lpstr>
      <vt:lpstr>前提条件</vt:lpstr>
      <vt:lpstr>適用手順１: ボードの定義のアップロード</vt:lpstr>
      <vt:lpstr>適用手順２: 共有CSVのアップロード</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嶋池 実果 (Mika Shimaike)</dc:creator>
  <cp:lastModifiedBy>清水 佑奈 (Yuna Shimizu)</cp:lastModifiedBy>
  <cp:revision>4</cp:revision>
  <dcterms:created xsi:type="dcterms:W3CDTF">2025-07-14T04:49:12Z</dcterms:created>
  <dcterms:modified xsi:type="dcterms:W3CDTF">2025-08-18T05:18:26Z</dcterms:modified>
</cp:coreProperties>
</file>