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9"/>
  </p:notesMasterIdLst>
  <p:handoutMasterIdLst>
    <p:handoutMasterId r:id="rId40"/>
  </p:handoutMasterIdLst>
  <p:sldIdLst>
    <p:sldId id="294" r:id="rId5"/>
    <p:sldId id="297" r:id="rId6"/>
    <p:sldId id="300" r:id="rId7"/>
    <p:sldId id="322" r:id="rId8"/>
    <p:sldId id="323" r:id="rId9"/>
    <p:sldId id="324" r:id="rId10"/>
    <p:sldId id="325" r:id="rId11"/>
    <p:sldId id="326" r:id="rId12"/>
    <p:sldId id="343" r:id="rId13"/>
    <p:sldId id="336" r:id="rId14"/>
    <p:sldId id="344" r:id="rId15"/>
    <p:sldId id="345" r:id="rId16"/>
    <p:sldId id="327" r:id="rId17"/>
    <p:sldId id="328" r:id="rId18"/>
    <p:sldId id="329" r:id="rId19"/>
    <p:sldId id="337" r:id="rId20"/>
    <p:sldId id="341" r:id="rId21"/>
    <p:sldId id="338" r:id="rId22"/>
    <p:sldId id="339" r:id="rId23"/>
    <p:sldId id="331" r:id="rId24"/>
    <p:sldId id="332" r:id="rId25"/>
    <p:sldId id="340" r:id="rId26"/>
    <p:sldId id="346" r:id="rId27"/>
    <p:sldId id="398" r:id="rId28"/>
    <p:sldId id="305" r:id="rId29"/>
    <p:sldId id="399" r:id="rId30"/>
    <p:sldId id="291" r:id="rId31"/>
    <p:sldId id="293" r:id="rId32"/>
    <p:sldId id="405" r:id="rId33"/>
    <p:sldId id="406" r:id="rId34"/>
    <p:sldId id="333" r:id="rId35"/>
    <p:sldId id="330" r:id="rId36"/>
    <p:sldId id="342" r:id="rId37"/>
    <p:sldId id="271" r:id="rId38"/>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20954E8-4F59-4E69-A1DA-21C76A09D228}">
          <p14:sldIdLst>
            <p14:sldId id="294"/>
            <p14:sldId id="297"/>
            <p14:sldId id="300"/>
            <p14:sldId id="322"/>
            <p14:sldId id="323"/>
            <p14:sldId id="324"/>
            <p14:sldId id="325"/>
            <p14:sldId id="326"/>
            <p14:sldId id="343"/>
            <p14:sldId id="336"/>
            <p14:sldId id="344"/>
            <p14:sldId id="345"/>
            <p14:sldId id="327"/>
            <p14:sldId id="328"/>
            <p14:sldId id="329"/>
            <p14:sldId id="337"/>
            <p14:sldId id="341"/>
            <p14:sldId id="338"/>
          </p14:sldIdLst>
        </p14:section>
        <p14:section name="タイトルなしのセクション" id="{E75FC7F1-28C3-4596-9799-C991904B2716}">
          <p14:sldIdLst>
            <p14:sldId id="339"/>
            <p14:sldId id="331"/>
            <p14:sldId id="332"/>
            <p14:sldId id="340"/>
            <p14:sldId id="346"/>
            <p14:sldId id="398"/>
            <p14:sldId id="305"/>
            <p14:sldId id="399"/>
            <p14:sldId id="291"/>
            <p14:sldId id="293"/>
            <p14:sldId id="405"/>
            <p14:sldId id="406"/>
            <p14:sldId id="333"/>
            <p14:sldId id="330"/>
            <p14:sldId id="342"/>
            <p14:sldId id="2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A65CDE-7556-CE6D-C233-2FC01C417556}" name="伊東 和久 (Kazuhisa Ito)" initials="和伊" userId="S::cwito.ka@wingarc.com::b9c5dd54-7346-445d-be41-4cefa01e615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6"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21"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8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332"/>
    <a:srgbClr val="9E9E9E"/>
    <a:srgbClr val="C12C1F"/>
    <a:srgbClr val="111111"/>
    <a:srgbClr val="2660AC"/>
    <a:srgbClr val="ECECEC"/>
    <a:srgbClr val="F7D1CE"/>
    <a:srgbClr val="DEE7F3"/>
    <a:srgbClr val="C12B1F"/>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6971C4-F92B-467A-927C-75E56255ACF4}" v="16" dt="2025-09-20T07:00:02.08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8727" autoAdjust="0"/>
  </p:normalViewPr>
  <p:slideViewPr>
    <p:cSldViewPr snapToGrid="0">
      <p:cViewPr varScale="1">
        <p:scale>
          <a:sx n="74" d="100"/>
          <a:sy n="74" d="100"/>
        </p:scale>
        <p:origin x="352"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2025/10/30</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2025/10/30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11</a:t>
            </a:fld>
            <a:endParaRPr kumimoji="1" lang="ja-JP" altLang="en-US"/>
          </a:p>
        </p:txBody>
      </p:sp>
    </p:spTree>
    <p:extLst>
      <p:ext uri="{BB962C8B-B14F-4D97-AF65-F5344CB8AC3E}">
        <p14:creationId xmlns:p14="http://schemas.microsoft.com/office/powerpoint/2010/main" val="32051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BF7B7-E6C3-A693-83C9-F1E241DBDE9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E95902-4E40-71E6-5E97-69EFD94AF3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01F01D-74F8-56FC-C982-E3F202CAD5ED}"/>
              </a:ext>
            </a:extLst>
          </p:cNvPr>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ja-JP" altLang="en-US" sz="1200" dirty="0"/>
              <a:t>建設業の施工管理部門における複数工事案件の総工数負荷を、年月単位に任意の波形にしたがって按分シミュレーションすることがで</a:t>
            </a:r>
            <a:r>
              <a:rPr kumimoji="1" lang="ja-JP" altLang="en-US" dirty="0"/>
              <a:t>きます。</a:t>
            </a:r>
            <a:endParaRPr kumimoji="1" lang="en-US" altLang="ja-JP" sz="1200" kern="1200" dirty="0">
              <a:effectLst/>
              <a:latin typeface="+mn-lt"/>
              <a:ea typeface="+mn-ea"/>
              <a:cs typeface="+mn-cs"/>
            </a:endParaRPr>
          </a:p>
          <a:p>
            <a:endParaRPr kumimoji="1" lang="ja-JP" altLang="en-US" dirty="0"/>
          </a:p>
        </p:txBody>
      </p:sp>
      <p:sp>
        <p:nvSpPr>
          <p:cNvPr id="4" name="スライド番号プレースホルダー 3">
            <a:extLst>
              <a:ext uri="{FF2B5EF4-FFF2-40B4-BE49-F238E27FC236}">
                <a16:creationId xmlns:a16="http://schemas.microsoft.com/office/drawing/2014/main" id="{1CD16DB5-393C-E504-0F58-954E713DDC38}"/>
              </a:ext>
            </a:extLst>
          </p:cNvPr>
          <p:cNvSpPr>
            <a:spLocks noGrp="1"/>
          </p:cNvSpPr>
          <p:nvPr>
            <p:ph type="sldNum" sz="quarter" idx="5"/>
          </p:nvPr>
        </p:nvSpPr>
        <p:spPr/>
        <p:txBody>
          <a:bodyPr/>
          <a:lstStyle/>
          <a:p>
            <a:fld id="{20D70671-8355-244D-938D-FC06B4060D2C}" type="slidenum">
              <a:rPr kumimoji="1" lang="ja-JP" altLang="en-US" smtClean="0"/>
              <a:t>26</a:t>
            </a:fld>
            <a:endParaRPr kumimoji="1" lang="ja-JP" altLang="en-US"/>
          </a:p>
        </p:txBody>
      </p:sp>
    </p:spTree>
    <p:extLst>
      <p:ext uri="{BB962C8B-B14F-4D97-AF65-F5344CB8AC3E}">
        <p14:creationId xmlns:p14="http://schemas.microsoft.com/office/powerpoint/2010/main" val="2550059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ja-JP" altLang="en-US" sz="1200" dirty="0"/>
              <a:t>画面上部には総工数が年月別に表示されています。あらかじめ設定していた「管理値」「限界値」を超過するとアラートで確認することができます。</a:t>
            </a:r>
            <a:endParaRPr lang="en-US" altLang="ja-JP" sz="1200" dirty="0"/>
          </a:p>
          <a:p>
            <a:pPr marL="0" marR="0" lvl="0" indent="0" algn="l" defTabSz="914377" rtl="0" eaLnBrk="1" fontAlgn="auto" latinLnBrk="0" hangingPunct="1">
              <a:lnSpc>
                <a:spcPct val="100000"/>
              </a:lnSpc>
              <a:spcBef>
                <a:spcPts val="0"/>
              </a:spcBef>
              <a:spcAft>
                <a:spcPts val="0"/>
              </a:spcAft>
              <a:buClrTx/>
              <a:buSzTx/>
              <a:buFontTx/>
              <a:buNone/>
              <a:tabLst/>
              <a:defRPr/>
            </a:pP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ボード左側では、</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各工事案件の情報が一覧表示されています</a:t>
            </a:r>
            <a:endParaRPr lang="en-US" altLang="ja-JP" sz="12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1" lang="ja-JP" altLang="en-US" dirty="0"/>
              <a:t>ボード右側では、工数シミュレーションの結果が工事ごとに積み上げ棒で表示されています。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27</a:t>
            </a:fld>
            <a:endParaRPr kumimoji="1" lang="ja-JP" altLang="en-US"/>
          </a:p>
        </p:txBody>
      </p:sp>
    </p:spTree>
    <p:extLst>
      <p:ext uri="{BB962C8B-B14F-4D97-AF65-F5344CB8AC3E}">
        <p14:creationId xmlns:p14="http://schemas.microsoft.com/office/powerpoint/2010/main" val="3259499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左側</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の明細表では</a:t>
            </a: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各工事情報を一覧で表示できるほか、画面から各工事情報の入力を行うことができ、シミュレーションのパラメーターを変更することができます。例えば、どの案件を総工数負荷のシミュレーションの対象とするか、シミュレーションの際の按分具合、工数の変更、着工・竣工の日程が変化したとしたら</a:t>
            </a:r>
            <a:r>
              <a:rPr lang="en-US"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というように、工事情報を変更し、左上の登録ボタンをクリックすると、右側の画面でシミュレーションの実行結果を確認することができます。</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28</a:t>
            </a:fld>
            <a:endParaRPr kumimoji="1" lang="ja-JP" altLang="en-US"/>
          </a:p>
        </p:txBody>
      </p:sp>
    </p:spTree>
    <p:extLst>
      <p:ext uri="{BB962C8B-B14F-4D97-AF65-F5344CB8AC3E}">
        <p14:creationId xmlns:p14="http://schemas.microsoft.com/office/powerpoint/2010/main" val="164725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シミュレーションの結果は各工事情報を指定した曲線で按分した工数（人日）が積み上げ棒グラフで表示されています。総工数の偏りや、任意で定めた管理値・限界値といったしきい値との比較もひと目で確認することができます。</a:t>
            </a:r>
            <a:endParaRPr kumimoji="1" lang="en-US" altLang="ja-JP"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29</a:t>
            </a:fld>
            <a:endParaRPr kumimoji="1" lang="ja-JP" altLang="en-US"/>
          </a:p>
        </p:txBody>
      </p:sp>
    </p:spTree>
    <p:extLst>
      <p:ext uri="{BB962C8B-B14F-4D97-AF65-F5344CB8AC3E}">
        <p14:creationId xmlns:p14="http://schemas.microsoft.com/office/powerpoint/2010/main" val="3577423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1" lang="ja-JP" altLang="en-US" dirty="0"/>
              <a:t>画面上部の表では年月別で総工数の値（人日）の変化を見ることができます。こちらも左の工事情報の変更が反映され、任意のしきい値を超過するとアラート表示されます。</a:t>
            </a:r>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30</a:t>
            </a:fld>
            <a:endParaRPr kumimoji="1" lang="ja-JP" altLang="en-US"/>
          </a:p>
        </p:txBody>
      </p:sp>
    </p:spTree>
    <p:extLst>
      <p:ext uri="{BB962C8B-B14F-4D97-AF65-F5344CB8AC3E}">
        <p14:creationId xmlns:p14="http://schemas.microsoft.com/office/powerpoint/2010/main" val="17491952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1">
    <p:bg>
      <p:bgPr>
        <a:solidFill>
          <a:srgbClr val="323332"/>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DFA4D8A2-AD9F-4BD8-AE4A-2AD8F0C370A3}"/>
              </a:ext>
            </a:extLst>
          </p:cNvPr>
          <p:cNvSpPr/>
          <p:nvPr userDrawn="1"/>
        </p:nvSpPr>
        <p:spPr>
          <a:xfrm>
            <a:off x="8135332" y="0"/>
            <a:ext cx="4056668"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テキスト が含まれている画像&#10;&#10;自動的に生成された説明">
            <a:extLst>
              <a:ext uri="{FF2B5EF4-FFF2-40B4-BE49-F238E27FC236}">
                <a16:creationId xmlns:a16="http://schemas.microsoft.com/office/drawing/2014/main" id="{8C05092C-00C0-41EB-B82A-73F3B15673EF}"/>
              </a:ext>
            </a:extLst>
          </p:cNvPr>
          <p:cNvPicPr>
            <a:picLocks noChangeAspect="1"/>
          </p:cNvPicPr>
          <p:nvPr userDrawn="1"/>
        </p:nvPicPr>
        <p:blipFill>
          <a:blip r:embed="rId2"/>
          <a:stretch>
            <a:fillRect/>
          </a:stretch>
        </p:blipFill>
        <p:spPr>
          <a:xfrm>
            <a:off x="9184554" y="2044149"/>
            <a:ext cx="1958225" cy="869291"/>
          </a:xfrm>
          <a:prstGeom prst="rect">
            <a:avLst/>
          </a:prstGeom>
        </p:spPr>
      </p:pic>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sp>
        <p:nvSpPr>
          <p:cNvPr id="3" name="Footer Placeholder 4">
            <a:extLst>
              <a:ext uri="{FF2B5EF4-FFF2-40B4-BE49-F238E27FC236}">
                <a16:creationId xmlns:a16="http://schemas.microsoft.com/office/drawing/2014/main" id="{3EBEDDD0-2345-DF48-E812-B0D7ACD45661}"/>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6" name="図 15" descr="挿絵, 記号, 選手 が含まれている画像&#10;&#10;自動的に生成された説明">
            <a:extLst>
              <a:ext uri="{FF2B5EF4-FFF2-40B4-BE49-F238E27FC236}">
                <a16:creationId xmlns:a16="http://schemas.microsoft.com/office/drawing/2014/main" id="{B5336FEF-2813-16ED-61D7-CC4AD04D7D0E}"/>
              </a:ext>
            </a:extLst>
          </p:cNvPr>
          <p:cNvPicPr>
            <a:picLocks noChangeAspect="1"/>
          </p:cNvPicPr>
          <p:nvPr userDrawn="1"/>
        </p:nvPicPr>
        <p:blipFill>
          <a:blip r:embed="rId3"/>
          <a:stretch>
            <a:fillRect/>
          </a:stretch>
        </p:blipFill>
        <p:spPr>
          <a:xfrm>
            <a:off x="8991254" y="5428428"/>
            <a:ext cx="2344821" cy="777359"/>
          </a:xfrm>
          <a:prstGeom prst="rect">
            <a:avLst/>
          </a:prstGeom>
        </p:spPr>
      </p:pic>
    </p:spTree>
    <p:extLst>
      <p:ext uri="{BB962C8B-B14F-4D97-AF65-F5344CB8AC3E}">
        <p14:creationId xmlns:p14="http://schemas.microsoft.com/office/powerpoint/2010/main" val="2079705556"/>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ex-2">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91A50D4-B33F-B6FC-4C87-4B0A57B8D98C}"/>
              </a:ext>
            </a:extLst>
          </p:cNvPr>
          <p:cNvSpPr>
            <a:spLocks noGrp="1"/>
          </p:cNvSpPr>
          <p:nvPr>
            <p:ph type="body" sz="quarter" idx="18" hasCustomPrompt="1"/>
          </p:nvPr>
        </p:nvSpPr>
        <p:spPr>
          <a:xfrm>
            <a:off x="5556000" y="921132"/>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01</a:t>
            </a:r>
            <a:endParaRPr kumimoji="1" lang="ja-JP" altLang="en-US"/>
          </a:p>
        </p:txBody>
      </p:sp>
      <p:sp>
        <p:nvSpPr>
          <p:cNvPr id="3" name="テキスト プレースホルダー 2">
            <a:extLst>
              <a:ext uri="{FF2B5EF4-FFF2-40B4-BE49-F238E27FC236}">
                <a16:creationId xmlns:a16="http://schemas.microsoft.com/office/drawing/2014/main" id="{ECD50FCF-8A1C-4A9E-FAB0-21490C91C8FA}"/>
              </a:ext>
            </a:extLst>
          </p:cNvPr>
          <p:cNvSpPr>
            <a:spLocks noGrp="1"/>
          </p:cNvSpPr>
          <p:nvPr>
            <p:ph type="body" sz="quarter" idx="19" hasCustomPrompt="1"/>
          </p:nvPr>
        </p:nvSpPr>
        <p:spPr>
          <a:xfrm>
            <a:off x="2496000" y="1365251"/>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扉のタイトル１を記載します</a:t>
            </a:r>
          </a:p>
        </p:txBody>
      </p:sp>
      <p:sp>
        <p:nvSpPr>
          <p:cNvPr id="4" name="テキスト プレースホルダー 3">
            <a:extLst>
              <a:ext uri="{FF2B5EF4-FFF2-40B4-BE49-F238E27FC236}">
                <a16:creationId xmlns:a16="http://schemas.microsoft.com/office/drawing/2014/main" id="{3804A0C1-2B23-1B4A-778C-850AF1D09CE8}"/>
              </a:ext>
            </a:extLst>
          </p:cNvPr>
          <p:cNvSpPr>
            <a:spLocks noGrp="1"/>
          </p:cNvSpPr>
          <p:nvPr>
            <p:ph type="body" sz="quarter" idx="20" hasCustomPrompt="1"/>
          </p:nvPr>
        </p:nvSpPr>
        <p:spPr>
          <a:xfrm>
            <a:off x="5556000" y="2297295"/>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02</a:t>
            </a:r>
            <a:endParaRPr kumimoji="1" lang="ja-JP" altLang="en-US"/>
          </a:p>
        </p:txBody>
      </p:sp>
      <p:sp>
        <p:nvSpPr>
          <p:cNvPr id="8" name="テキスト プレースホルダー 4">
            <a:extLst>
              <a:ext uri="{FF2B5EF4-FFF2-40B4-BE49-F238E27FC236}">
                <a16:creationId xmlns:a16="http://schemas.microsoft.com/office/drawing/2014/main" id="{B9AAB1B7-05B9-8B5D-B73A-64EE8EBC73C8}"/>
              </a:ext>
            </a:extLst>
          </p:cNvPr>
          <p:cNvSpPr>
            <a:spLocks noGrp="1"/>
          </p:cNvSpPr>
          <p:nvPr>
            <p:ph type="body" sz="quarter" idx="21" hasCustomPrompt="1"/>
          </p:nvPr>
        </p:nvSpPr>
        <p:spPr>
          <a:xfrm>
            <a:off x="2496000" y="2741414"/>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扉のタイトル２を記載します</a:t>
            </a:r>
          </a:p>
        </p:txBody>
      </p:sp>
      <p:sp>
        <p:nvSpPr>
          <p:cNvPr id="10" name="テキスト プレースホルダー 5">
            <a:extLst>
              <a:ext uri="{FF2B5EF4-FFF2-40B4-BE49-F238E27FC236}">
                <a16:creationId xmlns:a16="http://schemas.microsoft.com/office/drawing/2014/main" id="{C7DB5A5D-D5E8-F5A4-E3E4-CFF798848043}"/>
              </a:ext>
            </a:extLst>
          </p:cNvPr>
          <p:cNvSpPr>
            <a:spLocks noGrp="1"/>
          </p:cNvSpPr>
          <p:nvPr>
            <p:ph type="body" sz="quarter" idx="22" hasCustomPrompt="1"/>
          </p:nvPr>
        </p:nvSpPr>
        <p:spPr>
          <a:xfrm>
            <a:off x="5556000" y="3658059"/>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03</a:t>
            </a:r>
            <a:endParaRPr kumimoji="1" lang="ja-JP" altLang="en-US"/>
          </a:p>
        </p:txBody>
      </p:sp>
      <p:sp>
        <p:nvSpPr>
          <p:cNvPr id="11" name="テキスト プレースホルダー 6">
            <a:extLst>
              <a:ext uri="{FF2B5EF4-FFF2-40B4-BE49-F238E27FC236}">
                <a16:creationId xmlns:a16="http://schemas.microsoft.com/office/drawing/2014/main" id="{CFB9EB63-F11B-A1F5-ED62-89A9B1C3F810}"/>
              </a:ext>
            </a:extLst>
          </p:cNvPr>
          <p:cNvSpPr>
            <a:spLocks noGrp="1"/>
          </p:cNvSpPr>
          <p:nvPr>
            <p:ph type="body" sz="quarter" idx="23" hasCustomPrompt="1"/>
          </p:nvPr>
        </p:nvSpPr>
        <p:spPr>
          <a:xfrm>
            <a:off x="2496000" y="4102178"/>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扉のタイトル３を記載します</a:t>
            </a:r>
          </a:p>
        </p:txBody>
      </p:sp>
      <p:sp>
        <p:nvSpPr>
          <p:cNvPr id="12" name="テキスト プレースホルダー 7">
            <a:extLst>
              <a:ext uri="{FF2B5EF4-FFF2-40B4-BE49-F238E27FC236}">
                <a16:creationId xmlns:a16="http://schemas.microsoft.com/office/drawing/2014/main" id="{C6588895-7354-5AA2-515E-C4A21B819578}"/>
              </a:ext>
            </a:extLst>
          </p:cNvPr>
          <p:cNvSpPr>
            <a:spLocks noGrp="1"/>
          </p:cNvSpPr>
          <p:nvPr>
            <p:ph type="body" sz="quarter" idx="24" hasCustomPrompt="1"/>
          </p:nvPr>
        </p:nvSpPr>
        <p:spPr>
          <a:xfrm>
            <a:off x="5556000" y="5059378"/>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04</a:t>
            </a:r>
            <a:endParaRPr kumimoji="1" lang="ja-JP" altLang="en-US"/>
          </a:p>
        </p:txBody>
      </p:sp>
      <p:sp>
        <p:nvSpPr>
          <p:cNvPr id="13" name="テキスト プレースホルダー 8">
            <a:extLst>
              <a:ext uri="{FF2B5EF4-FFF2-40B4-BE49-F238E27FC236}">
                <a16:creationId xmlns:a16="http://schemas.microsoft.com/office/drawing/2014/main" id="{A6457453-C22E-04E7-0287-689F8EB76C7D}"/>
              </a:ext>
            </a:extLst>
          </p:cNvPr>
          <p:cNvSpPr>
            <a:spLocks noGrp="1"/>
          </p:cNvSpPr>
          <p:nvPr>
            <p:ph type="body" sz="quarter" idx="25" hasCustomPrompt="1"/>
          </p:nvPr>
        </p:nvSpPr>
        <p:spPr>
          <a:xfrm>
            <a:off x="2496000" y="5503497"/>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扉のタイトル４を記載します</a:t>
            </a:r>
          </a:p>
        </p:txBody>
      </p:sp>
      <p:sp>
        <p:nvSpPr>
          <p:cNvPr id="14" name="スライド番号">
            <a:extLst>
              <a:ext uri="{FF2B5EF4-FFF2-40B4-BE49-F238E27FC236}">
                <a16:creationId xmlns:a16="http://schemas.microsoft.com/office/drawing/2014/main" id="{235D947C-DF26-9804-CD07-E79EDA6F8EB8}"/>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15" name="page No.">
            <a:extLst>
              <a:ext uri="{FF2B5EF4-FFF2-40B4-BE49-F238E27FC236}">
                <a16:creationId xmlns:a16="http://schemas.microsoft.com/office/drawing/2014/main" id="{DB806911-C114-FF55-99D6-18BACDCB3581}"/>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16" name="Footer Placeholder 4">
            <a:extLst>
              <a:ext uri="{FF2B5EF4-FFF2-40B4-BE49-F238E27FC236}">
                <a16:creationId xmlns:a16="http://schemas.microsoft.com/office/drawing/2014/main" id="{CF5D6D10-39F6-302A-8E99-05A6C87EA4D8}"/>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17" name="Title Placeholder 1">
            <a:extLst>
              <a:ext uri="{FF2B5EF4-FFF2-40B4-BE49-F238E27FC236}">
                <a16:creationId xmlns:a16="http://schemas.microsoft.com/office/drawing/2014/main" id="{405CBD30-C2FF-5FF1-455B-0F4F31CEF8AD}"/>
              </a:ext>
            </a:extLst>
          </p:cNvPr>
          <p:cNvSpPr>
            <a:spLocks noGrp="1"/>
          </p:cNvSpPr>
          <p:nvPr>
            <p:ph type="title" hasCustomPrompt="1"/>
          </p:nvPr>
        </p:nvSpPr>
        <p:spPr>
          <a:xfrm>
            <a:off x="263525" y="312350"/>
            <a:ext cx="1436291" cy="246221"/>
          </a:xfrm>
          <a:prstGeom prst="rect">
            <a:avLst/>
          </a:prstGeom>
        </p:spPr>
        <p:txBody>
          <a:bodyPr vert="horz" wrap="none" lIns="0" tIns="0" rIns="0" bIns="0" rtlCol="0" anchor="t" anchorCtr="0">
            <a:spAutoFit/>
          </a:bodyPr>
          <a:lstStyle>
            <a:lvl1pPr>
              <a:lnSpc>
                <a:spcPct val="100000"/>
              </a:lnSpc>
              <a:defRPr sz="1600" b="1" baseline="0"/>
            </a:lvl1pPr>
          </a:lstStyle>
          <a:p>
            <a:r>
              <a:rPr lang="ja-JP" altLang="en-US"/>
              <a:t>ページタイトル</a:t>
            </a:r>
            <a:endParaRPr lang="en-US"/>
          </a:p>
        </p:txBody>
      </p:sp>
      <p:pic>
        <p:nvPicPr>
          <p:cNvPr id="7" name="図 6" descr="ロゴ&#10;&#10;自動的に生成された説明">
            <a:extLst>
              <a:ext uri="{FF2B5EF4-FFF2-40B4-BE49-F238E27FC236}">
                <a16:creationId xmlns:a16="http://schemas.microsoft.com/office/drawing/2014/main" id="{08AA1626-EDDB-E722-0856-8216AD316878}"/>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255576654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1">
    <p:bg>
      <p:bgPr>
        <a:solidFill>
          <a:srgbClr val="323332"/>
        </a:solidFill>
        <a:effectLst/>
      </p:bgPr>
    </p:bg>
    <p:spTree>
      <p:nvGrpSpPr>
        <p:cNvPr id="1" name=""/>
        <p:cNvGrpSpPr/>
        <p:nvPr/>
      </p:nvGrpSpPr>
      <p:grpSpPr>
        <a:xfrm>
          <a:off x="0" y="0"/>
          <a:ext cx="0" cy="0"/>
          <a:chOff x="0" y="0"/>
          <a:chExt cx="0" cy="0"/>
        </a:xfrm>
      </p:grpSpPr>
      <p:pic>
        <p:nvPicPr>
          <p:cNvPr id="3" name="図 2" descr="ロゴ が含まれている画像&#10;&#10;自動的に生成された説明">
            <a:extLst>
              <a:ext uri="{FF2B5EF4-FFF2-40B4-BE49-F238E27FC236}">
                <a16:creationId xmlns:a16="http://schemas.microsoft.com/office/drawing/2014/main" id="{BD2B9040-3E79-444C-8DFA-28349865739F}"/>
              </a:ext>
            </a:extLst>
          </p:cNvPr>
          <p:cNvPicPr>
            <a:picLocks noChangeAspect="1"/>
          </p:cNvPicPr>
          <p:nvPr userDrawn="1"/>
        </p:nvPicPr>
        <p:blipFill>
          <a:blip r:embed="rId2"/>
          <a:stretch>
            <a:fillRect/>
          </a:stretch>
        </p:blipFill>
        <p:spPr>
          <a:xfrm>
            <a:off x="449575" y="5758062"/>
            <a:ext cx="1379226" cy="612263"/>
          </a:xfrm>
          <a:prstGeom prst="rect">
            <a:avLst/>
          </a:prstGeom>
        </p:spPr>
      </p:pic>
      <p:sp>
        <p:nvSpPr>
          <p:cNvPr id="10" name="テキスト プレースホルダー 9">
            <a:extLst>
              <a:ext uri="{FF2B5EF4-FFF2-40B4-BE49-F238E27FC236}">
                <a16:creationId xmlns:a16="http://schemas.microsoft.com/office/drawing/2014/main" id="{E6E0A10C-9689-EFF4-8821-1276EBAEA488}"/>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2" name="Title Placeholder 1">
            <a:extLst>
              <a:ext uri="{FF2B5EF4-FFF2-40B4-BE49-F238E27FC236}">
                <a16:creationId xmlns:a16="http://schemas.microsoft.com/office/drawing/2014/main" id="{0AE30309-F7DE-D200-3018-64149A646AD3}"/>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bg1"/>
                </a:solidFill>
              </a:defRPr>
            </a:lvl1pPr>
          </a:lstStyle>
          <a:p>
            <a:r>
              <a:rPr kumimoji="1" lang="en-US" altLang="ja-JP"/>
              <a:t>24pt_</a:t>
            </a:r>
            <a:r>
              <a:rPr lang="ja-JP" altLang="en-US"/>
              <a:t>扉のタイトルを記載します</a:t>
            </a:r>
          </a:p>
        </p:txBody>
      </p:sp>
      <p:sp>
        <p:nvSpPr>
          <p:cNvPr id="4" name="Footer Placeholder 4">
            <a:extLst>
              <a:ext uri="{FF2B5EF4-FFF2-40B4-BE49-F238E27FC236}">
                <a16:creationId xmlns:a16="http://schemas.microsoft.com/office/drawing/2014/main" id="{2EDECCD7-3E09-060A-52C6-96EC31E9EB8D}"/>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2279701480"/>
      </p:ext>
    </p:extLst>
  </p:cSld>
  <p:clrMapOvr>
    <a:masterClrMapping/>
  </p:clrMapOvr>
  <p:extLst>
    <p:ext uri="{DCECCB84-F9BA-43D5-87BE-67443E8EF086}">
      <p15:sldGuideLst xmlns:p15="http://schemas.microsoft.com/office/powerpoint/2012/main">
        <p15:guide id="1" orient="horz" pos="1321" userDrawn="1">
          <p15:clr>
            <a:srgbClr val="FBAE40"/>
          </p15:clr>
        </p15:guide>
        <p15:guide id="2" pos="325" userDrawn="1">
          <p15:clr>
            <a:srgbClr val="FBAE40"/>
          </p15:clr>
        </p15:guide>
        <p15:guide id="3" orient="horz" pos="14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2">
    <p:bg>
      <p:bgPr>
        <a:solidFill>
          <a:srgbClr val="9E9E9E"/>
        </a:solidFill>
        <a:effectLst/>
      </p:bgPr>
    </p:bg>
    <p:spTree>
      <p:nvGrpSpPr>
        <p:cNvPr id="1" name=""/>
        <p:cNvGrpSpPr/>
        <p:nvPr/>
      </p:nvGrpSpPr>
      <p:grpSpPr>
        <a:xfrm>
          <a:off x="0" y="0"/>
          <a:ext cx="0" cy="0"/>
          <a:chOff x="0" y="0"/>
          <a:chExt cx="0" cy="0"/>
        </a:xfrm>
      </p:grpSpPr>
      <p:pic>
        <p:nvPicPr>
          <p:cNvPr id="3" name="図 2" descr="ロゴ&#10;&#10;自動的に生成された説明">
            <a:extLst>
              <a:ext uri="{FF2B5EF4-FFF2-40B4-BE49-F238E27FC236}">
                <a16:creationId xmlns:a16="http://schemas.microsoft.com/office/drawing/2014/main" id="{8DCFCFD5-211C-4D32-AE97-4A7170D10EB1}"/>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2" name="テキスト プレースホルダー 9">
            <a:extLst>
              <a:ext uri="{FF2B5EF4-FFF2-40B4-BE49-F238E27FC236}">
                <a16:creationId xmlns:a16="http://schemas.microsoft.com/office/drawing/2014/main" id="{69DB02BC-D6D5-998B-2BC5-17107DFB4447}"/>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4" name="Title Placeholder 1">
            <a:extLst>
              <a:ext uri="{FF2B5EF4-FFF2-40B4-BE49-F238E27FC236}">
                <a16:creationId xmlns:a16="http://schemas.microsoft.com/office/drawing/2014/main" id="{58AB6051-79EA-0657-01CB-A739BEA860D6}"/>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tx1"/>
                </a:solidFill>
              </a:defRPr>
            </a:lvl1pPr>
          </a:lstStyle>
          <a:p>
            <a:r>
              <a:rPr kumimoji="1" lang="en-US" altLang="ja-JP"/>
              <a:t>24pt_</a:t>
            </a:r>
            <a:r>
              <a:rPr lang="ja-JP" altLang="en-US"/>
              <a:t>扉のタイトルを記載します</a:t>
            </a:r>
          </a:p>
        </p:txBody>
      </p:sp>
      <p:sp>
        <p:nvSpPr>
          <p:cNvPr id="5" name="Footer Placeholder 4">
            <a:extLst>
              <a:ext uri="{FF2B5EF4-FFF2-40B4-BE49-F238E27FC236}">
                <a16:creationId xmlns:a16="http://schemas.microsoft.com/office/drawing/2014/main" id="{85D78AFE-AE2F-9B6C-7C1F-88E286997861}"/>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889701978"/>
      </p:ext>
    </p:extLst>
  </p:cSld>
  <p:clrMapOvr>
    <a:masterClrMapping/>
  </p:clrMapOvr>
  <p:extLst>
    <p:ext uri="{DCECCB84-F9BA-43D5-87BE-67443E8EF086}">
      <p15:sldGuideLst xmlns:p15="http://schemas.microsoft.com/office/powerpoint/2012/main">
        <p15:guide id="1" pos="325" userDrawn="1">
          <p15:clr>
            <a:srgbClr val="FBAE40"/>
          </p15:clr>
        </p15:guide>
        <p15:guide id="2" orient="horz" pos="1321" userDrawn="1">
          <p15:clr>
            <a:srgbClr val="FBAE40"/>
          </p15:clr>
        </p15:guide>
        <p15:guide id="3" orient="horz" pos="14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2" name="テキスト プレースホルダー 9">
            <a:extLst>
              <a:ext uri="{FF2B5EF4-FFF2-40B4-BE49-F238E27FC236}">
                <a16:creationId xmlns:a16="http://schemas.microsoft.com/office/drawing/2014/main" id="{4B868DFC-8F0A-F820-FA27-DB4A59AACD23}"/>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3" name="Title Placeholder 1">
            <a:extLst>
              <a:ext uri="{FF2B5EF4-FFF2-40B4-BE49-F238E27FC236}">
                <a16:creationId xmlns:a16="http://schemas.microsoft.com/office/drawing/2014/main" id="{07D6D9F0-50FF-75C0-5EE2-07944263DAEA}"/>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tx1"/>
                </a:solidFill>
              </a:defRPr>
            </a:lvl1pPr>
          </a:lstStyle>
          <a:p>
            <a:r>
              <a:rPr kumimoji="1" lang="en-US" altLang="ja-JP"/>
              <a:t>24pt_</a:t>
            </a:r>
            <a:r>
              <a:rPr lang="ja-JP" altLang="en-US"/>
              <a:t>扉のタイトルを記載します</a:t>
            </a:r>
          </a:p>
        </p:txBody>
      </p:sp>
      <p:sp>
        <p:nvSpPr>
          <p:cNvPr id="4" name="Footer Placeholder 4">
            <a:extLst>
              <a:ext uri="{FF2B5EF4-FFF2-40B4-BE49-F238E27FC236}">
                <a16:creationId xmlns:a16="http://schemas.microsoft.com/office/drawing/2014/main" id="{2D719EB9-CEC2-6741-12F4-38FE5D20FB85}"/>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2981639602"/>
      </p:ext>
    </p:extLst>
  </p:cSld>
  <p:clrMapOvr>
    <a:masterClrMapping/>
  </p:clrMapOvr>
  <p:extLst>
    <p:ext uri="{DCECCB84-F9BA-43D5-87BE-67443E8EF086}">
      <p15:sldGuideLst xmlns:p15="http://schemas.microsoft.com/office/powerpoint/2012/main">
        <p15:guide id="1" pos="325" userDrawn="1">
          <p15:clr>
            <a:srgbClr val="FBAE40"/>
          </p15:clr>
        </p15:guide>
        <p15:guide id="2" orient="horz" pos="1321" userDrawn="1">
          <p15:clr>
            <a:srgbClr val="FBAE40"/>
          </p15:clr>
        </p15:guide>
        <p15:guide id="3" orient="horz" pos="141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lor_data">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FF582991-6EDD-790F-0184-953182840567}"/>
              </a:ext>
            </a:extLst>
          </p:cNvPr>
          <p:cNvSpPr/>
          <p:nvPr userDrawn="1"/>
        </p:nvSpPr>
        <p:spPr>
          <a:xfrm>
            <a:off x="6062986" y="2066544"/>
            <a:ext cx="4186245" cy="39128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3" name="正方形/長方形 12">
            <a:extLst>
              <a:ext uri="{FF2B5EF4-FFF2-40B4-BE49-F238E27FC236}">
                <a16:creationId xmlns:a16="http://schemas.microsoft.com/office/drawing/2014/main" id="{35635804-F125-4F0F-DB4A-0ED87FEDB09E}"/>
              </a:ext>
            </a:extLst>
          </p:cNvPr>
          <p:cNvSpPr/>
          <p:nvPr userDrawn="1"/>
        </p:nvSpPr>
        <p:spPr>
          <a:xfrm>
            <a:off x="377804" y="2066544"/>
            <a:ext cx="5514113" cy="39128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1" name="人間の目から入る視覚情報のうち、80％以上が「色彩からの情報」だと言われています。…">
            <a:extLst>
              <a:ext uri="{FF2B5EF4-FFF2-40B4-BE49-F238E27FC236}">
                <a16:creationId xmlns:a16="http://schemas.microsoft.com/office/drawing/2014/main" id="{47BF2C68-4089-9241-9385-AD86D8E5C2A8}"/>
              </a:ext>
            </a:extLst>
          </p:cNvPr>
          <p:cNvSpPr txBox="1"/>
          <p:nvPr userDrawn="1"/>
        </p:nvSpPr>
        <p:spPr>
          <a:xfrm>
            <a:off x="377804" y="873988"/>
            <a:ext cx="9965807" cy="9392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spAutoFit/>
          </a:bodyPr>
          <a:lstStyle/>
          <a:p>
            <a:pPr>
              <a:lnSpc>
                <a:spcPct val="150000"/>
              </a:lnSpc>
              <a:defRPr sz="1800" spc="0">
                <a:latin typeface="Noto Sans JP"/>
                <a:ea typeface="Noto Sans JP"/>
                <a:cs typeface="Noto Sans JP"/>
                <a:sym typeface="Noto Sans JP"/>
              </a:defRPr>
            </a:pPr>
            <a:r>
              <a:rPr sz="1400" baseline="0">
                <a:latin typeface="+mn-ea"/>
                <a:ea typeface="+mn-ea"/>
              </a:rPr>
              <a:t>人間の目から入る視覚情報のうち、80％以上が「色彩からの情報」だと言われています。</a:t>
            </a:r>
          </a:p>
          <a:p>
            <a:pPr>
              <a:lnSpc>
                <a:spcPct val="150000"/>
              </a:lnSpc>
              <a:defRPr sz="1800" spc="0">
                <a:latin typeface="Noto Sans JP"/>
                <a:ea typeface="Noto Sans JP"/>
                <a:cs typeface="Noto Sans JP"/>
                <a:sym typeface="Noto Sans JP"/>
              </a:defRPr>
            </a:pPr>
            <a:r>
              <a:rPr sz="1400" baseline="0">
                <a:latin typeface="+mn-ea"/>
                <a:ea typeface="+mn-ea"/>
              </a:rPr>
              <a:t>色はブランドのアイデンティティの中心となる役割を</a:t>
            </a:r>
            <a:r>
              <a:rPr lang="ja-JP" altLang="en-US" sz="1400" baseline="0">
                <a:latin typeface="+mn-ea"/>
                <a:ea typeface="+mn-ea"/>
              </a:rPr>
              <a:t>持ち</a:t>
            </a:r>
            <a:r>
              <a:rPr sz="1400" baseline="0">
                <a:latin typeface="+mn-ea"/>
                <a:ea typeface="+mn-ea"/>
              </a:rPr>
              <a:t>、</a:t>
            </a:r>
            <a:r>
              <a:rPr lang="ja-JP" altLang="en-US" sz="1400" baseline="0">
                <a:latin typeface="+mn-ea"/>
                <a:ea typeface="+mn-ea"/>
              </a:rPr>
              <a:t>ユーザーにウイングアーク１ｓｔ</a:t>
            </a:r>
            <a:r>
              <a:rPr sz="1400" baseline="0">
                <a:latin typeface="+mn-ea"/>
                <a:ea typeface="+mn-ea"/>
              </a:rPr>
              <a:t>のブランドを</a:t>
            </a:r>
            <a:endParaRPr lang="en-US" sz="1400" baseline="0">
              <a:latin typeface="+mn-ea"/>
              <a:ea typeface="+mn-ea"/>
            </a:endParaRPr>
          </a:p>
          <a:p>
            <a:pPr>
              <a:lnSpc>
                <a:spcPct val="150000"/>
              </a:lnSpc>
              <a:defRPr sz="1800" spc="0">
                <a:latin typeface="Noto Sans JP"/>
                <a:ea typeface="Noto Sans JP"/>
                <a:cs typeface="Noto Sans JP"/>
                <a:sym typeface="Noto Sans JP"/>
              </a:defRPr>
            </a:pPr>
            <a:r>
              <a:rPr sz="1400" baseline="0">
                <a:latin typeface="+mn-ea"/>
                <a:ea typeface="+mn-ea"/>
              </a:rPr>
              <a:t>正しく認知してもらうための重要な要素となります。視認性を考慮した配色を心がけましょう。</a:t>
            </a:r>
          </a:p>
        </p:txBody>
      </p:sp>
      <p:sp>
        <p:nvSpPr>
          <p:cNvPr id="2" name="スライド番号">
            <a:extLst>
              <a:ext uri="{FF2B5EF4-FFF2-40B4-BE49-F238E27FC236}">
                <a16:creationId xmlns:a16="http://schemas.microsoft.com/office/drawing/2014/main" id="{3AE0BA56-9234-1B9F-1795-6589128C46F2}"/>
              </a:ext>
            </a:extLst>
          </p:cNvPr>
          <p:cNvSpPr txBox="1">
            <a:spLocks noGrp="1"/>
          </p:cNvSpPr>
          <p:nvPr userDrawn="1">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06598203-ED37-E0F9-7C30-E0ABFB9B13A3}"/>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188DF019-EA6A-084E-5178-31ADA057FC06}"/>
              </a:ext>
            </a:extLst>
          </p:cNvPr>
          <p:cNvSpPr>
            <a:spLocks noGrp="1"/>
          </p:cNvSpPr>
          <p:nvPr userDrawn="1">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5" name="図 4" descr="ロゴ&#10;&#10;自動的に生成された説明">
            <a:extLst>
              <a:ext uri="{FF2B5EF4-FFF2-40B4-BE49-F238E27FC236}">
                <a16:creationId xmlns:a16="http://schemas.microsoft.com/office/drawing/2014/main" id="{69A3E24F-0344-09B4-B917-3ABBF0B3EEB1}"/>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67" name="Color">
            <a:extLst>
              <a:ext uri="{FF2B5EF4-FFF2-40B4-BE49-F238E27FC236}">
                <a16:creationId xmlns:a16="http://schemas.microsoft.com/office/drawing/2014/main" id="{ABD3BAA8-4769-C9B3-8657-D27DBD2D4E20}"/>
              </a:ext>
            </a:extLst>
          </p:cNvPr>
          <p:cNvSpPr txBox="1"/>
          <p:nvPr userDrawn="1"/>
        </p:nvSpPr>
        <p:spPr>
          <a:xfrm>
            <a:off x="272416" y="450850"/>
            <a:ext cx="655629" cy="2975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 altLang="ja-JP" sz="1600" b="0" i="0" u="none" strike="noStrike" cap="none" spc="0" normalizeH="0" baseline="0">
                <a:ln>
                  <a:noFill/>
                </a:ln>
                <a:solidFill>
                  <a:srgbClr val="000000"/>
                </a:solidFill>
                <a:effectLst/>
                <a:uFillTx/>
                <a:latin typeface="游ゴシック Medium" panose="020B0500000000000000" pitchFamily="50" charset="-128"/>
                <a:ea typeface="游ゴシック Medium" panose="020B0500000000000000" pitchFamily="50" charset="-128"/>
                <a:cs typeface="Poppins Medium"/>
                <a:sym typeface="Poppins Medium"/>
              </a:rPr>
              <a:t>Colors</a:t>
            </a:r>
          </a:p>
        </p:txBody>
      </p:sp>
      <p:sp>
        <p:nvSpPr>
          <p:cNvPr id="22" name="Primary color">
            <a:extLst>
              <a:ext uri="{FF2B5EF4-FFF2-40B4-BE49-F238E27FC236}">
                <a16:creationId xmlns:a16="http://schemas.microsoft.com/office/drawing/2014/main" id="{F10ED8D9-5B48-4592-B88F-2DF621C6C690}"/>
              </a:ext>
            </a:extLst>
          </p:cNvPr>
          <p:cNvSpPr txBox="1"/>
          <p:nvPr userDrawn="1"/>
        </p:nvSpPr>
        <p:spPr>
          <a:xfrm>
            <a:off x="673890" y="2347590"/>
            <a:ext cx="1343316" cy="2975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sz="1600">
                <a:latin typeface="游ゴシック Medium" panose="020B0500000000000000" pitchFamily="50" charset="-128"/>
                <a:ea typeface="游ゴシック Medium" panose="020B0500000000000000" pitchFamily="50" charset="-128"/>
              </a:rPr>
              <a:t>Primary </a:t>
            </a:r>
            <a:r>
              <a:rPr lang="en-US" sz="1600">
                <a:latin typeface="游ゴシック Medium" panose="020B0500000000000000" pitchFamily="50" charset="-128"/>
                <a:ea typeface="游ゴシック Medium" panose="020B0500000000000000" pitchFamily="50" charset="-128"/>
              </a:rPr>
              <a:t>C</a:t>
            </a:r>
            <a:r>
              <a:rPr sz="1600">
                <a:latin typeface="游ゴシック Medium" panose="020B0500000000000000" pitchFamily="50" charset="-128"/>
                <a:ea typeface="游ゴシック Medium" panose="020B0500000000000000" pitchFamily="50" charset="-128"/>
              </a:rPr>
              <a:t>olor</a:t>
            </a:r>
          </a:p>
        </p:txBody>
      </p:sp>
      <p:sp>
        <p:nvSpPr>
          <p:cNvPr id="23" name="見出しや本文など資料のメインカラーとして…">
            <a:extLst>
              <a:ext uri="{FF2B5EF4-FFF2-40B4-BE49-F238E27FC236}">
                <a16:creationId xmlns:a16="http://schemas.microsoft.com/office/drawing/2014/main" id="{D95DE5B4-8DC0-FEEC-C7E6-D20DE9B88B8A}"/>
              </a:ext>
            </a:extLst>
          </p:cNvPr>
          <p:cNvSpPr txBox="1"/>
          <p:nvPr userDrawn="1"/>
        </p:nvSpPr>
        <p:spPr>
          <a:xfrm>
            <a:off x="673889" y="2680504"/>
            <a:ext cx="4420371"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見出しや本文などの基本カラーとしてご利用ください。</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アクセントカラーには下記の</a:t>
            </a:r>
            <a:r>
              <a:rPr lang="en" altLang="ja-JP" sz="900">
                <a:latin typeface="游ゴシック Medium" panose="020B0500000000000000" pitchFamily="50" charset="-128"/>
                <a:ea typeface="游ゴシック Medium" panose="020B0500000000000000" pitchFamily="50" charset="-128"/>
              </a:rPr>
              <a:t>Corporate Color</a:t>
            </a:r>
            <a:r>
              <a:rPr lang="ja-JP" altLang="en" sz="900">
                <a:latin typeface="游ゴシック Medium" panose="020B0500000000000000" pitchFamily="50" charset="-128"/>
                <a:ea typeface="游ゴシック Medium" panose="020B0500000000000000" pitchFamily="50" charset="-128"/>
              </a:rPr>
              <a:t>、</a:t>
            </a:r>
            <a:r>
              <a:rPr lang="en" altLang="ja-JP" sz="900">
                <a:latin typeface="游ゴシック Medium" panose="020B0500000000000000" pitchFamily="50" charset="-128"/>
                <a:ea typeface="游ゴシック Medium" panose="020B0500000000000000" pitchFamily="50" charset="-128"/>
              </a:rPr>
              <a:t>Division Color</a:t>
            </a:r>
            <a:r>
              <a:rPr lang="ja-JP" altLang="en-US" sz="900">
                <a:latin typeface="游ゴシック Medium" panose="020B0500000000000000" pitchFamily="50" charset="-128"/>
                <a:ea typeface="游ゴシック Medium" panose="020B0500000000000000" pitchFamily="50" charset="-128"/>
              </a:rPr>
              <a:t>をご利用ください。</a:t>
            </a:r>
          </a:p>
        </p:txBody>
      </p:sp>
      <p:sp>
        <p:nvSpPr>
          <p:cNvPr id="24" name="RGB : R 193 G 44 B 31…">
            <a:extLst>
              <a:ext uri="{FF2B5EF4-FFF2-40B4-BE49-F238E27FC236}">
                <a16:creationId xmlns:a16="http://schemas.microsoft.com/office/drawing/2014/main" id="{696D2AF1-5400-C8BB-8ABC-22ECA2A4E6E7}"/>
              </a:ext>
            </a:extLst>
          </p:cNvPr>
          <p:cNvSpPr txBox="1"/>
          <p:nvPr userDrawn="1"/>
        </p:nvSpPr>
        <p:spPr>
          <a:xfrm>
            <a:off x="1160928" y="3215048"/>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sz="900">
                <a:latin typeface="+mj-lt"/>
                <a:ea typeface="游ゴシック Medium" panose="020B0500000000000000" pitchFamily="50" charset="-128"/>
              </a:rPr>
              <a:t>RGB : R</a:t>
            </a:r>
            <a:r>
              <a:rPr lang="en-US" sz="900">
                <a:latin typeface="+mj-lt"/>
                <a:ea typeface="游ゴシック Medium" panose="020B0500000000000000" pitchFamily="50" charset="-128"/>
              </a:rPr>
              <a:t>255</a:t>
            </a:r>
            <a:r>
              <a:rPr sz="900">
                <a:latin typeface="+mj-lt"/>
                <a:ea typeface="游ゴシック Medium" panose="020B0500000000000000" pitchFamily="50" charset="-128"/>
              </a:rPr>
              <a:t> G</a:t>
            </a:r>
            <a:r>
              <a:rPr lang="en-US" sz="900">
                <a:latin typeface="+mj-lt"/>
                <a:ea typeface="游ゴシック Medium" panose="020B0500000000000000" pitchFamily="50" charset="-128"/>
              </a:rPr>
              <a:t>255</a:t>
            </a:r>
            <a:r>
              <a:rPr sz="900">
                <a:latin typeface="+mj-lt"/>
                <a:ea typeface="游ゴシック Medium" panose="020B0500000000000000" pitchFamily="50" charset="-128"/>
              </a:rPr>
              <a:t> B</a:t>
            </a:r>
            <a:r>
              <a:rPr lang="en-US" sz="900">
                <a:latin typeface="+mj-lt"/>
                <a:ea typeface="游ゴシック Medium" panose="020B0500000000000000" pitchFamily="50" charset="-128"/>
              </a:rPr>
              <a:t>255</a:t>
            </a:r>
            <a:endParaRPr sz="900">
              <a:latin typeface="+mj-lt"/>
              <a:ea typeface="游ゴシック Medium" panose="020B0500000000000000" pitchFamily="50" charset="-128"/>
            </a:endParaRPr>
          </a:p>
          <a:p>
            <a:pPr>
              <a:defRPr sz="1800" spc="0">
                <a:latin typeface="Noto Sans JP"/>
                <a:ea typeface="Noto Sans JP"/>
                <a:cs typeface="Noto Sans JP"/>
                <a:sym typeface="Noto Sans JP"/>
              </a:defRPr>
            </a:pPr>
            <a:r>
              <a:rPr sz="900">
                <a:latin typeface="+mj-lt"/>
                <a:ea typeface="游ゴシック Medium" panose="020B0500000000000000" pitchFamily="50" charset="-128"/>
              </a:rPr>
              <a:t>HEX : #</a:t>
            </a:r>
            <a:r>
              <a:rPr lang="en-US" sz="900" err="1">
                <a:latin typeface="+mj-lt"/>
                <a:ea typeface="游ゴシック Medium" panose="020B0500000000000000" pitchFamily="50" charset="-128"/>
              </a:rPr>
              <a:t>ffffff</a:t>
            </a:r>
            <a:endParaRPr sz="900">
              <a:latin typeface="+mj-lt"/>
              <a:ea typeface="游ゴシック Medium" panose="020B0500000000000000" pitchFamily="50" charset="-128"/>
            </a:endParaRPr>
          </a:p>
        </p:txBody>
      </p:sp>
      <p:sp>
        <p:nvSpPr>
          <p:cNvPr id="25" name="角丸四角形">
            <a:extLst>
              <a:ext uri="{FF2B5EF4-FFF2-40B4-BE49-F238E27FC236}">
                <a16:creationId xmlns:a16="http://schemas.microsoft.com/office/drawing/2014/main" id="{928078F9-96A1-1EBC-4DE6-614CEA4D8C06}"/>
              </a:ext>
            </a:extLst>
          </p:cNvPr>
          <p:cNvSpPr/>
          <p:nvPr userDrawn="1"/>
        </p:nvSpPr>
        <p:spPr>
          <a:xfrm>
            <a:off x="689791" y="3155815"/>
            <a:ext cx="389241" cy="389241"/>
          </a:xfrm>
          <a:prstGeom prst="roundRect">
            <a:avLst>
              <a:gd name="adj" fmla="val 15000"/>
            </a:avLst>
          </a:prstGeom>
          <a:solidFill>
            <a:schemeClr val="bg1"/>
          </a:solidFill>
          <a:ln w="12700">
            <a:solidFill>
              <a:schemeClr val="bg1">
                <a:lumMod val="85000"/>
              </a:schemeClr>
            </a:solid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27" name="RGB : R 193 G 44 B 31…">
            <a:extLst>
              <a:ext uri="{FF2B5EF4-FFF2-40B4-BE49-F238E27FC236}">
                <a16:creationId xmlns:a16="http://schemas.microsoft.com/office/drawing/2014/main" id="{F91D38AC-2AFD-982B-CFE6-68FA72DC31BD}"/>
              </a:ext>
            </a:extLst>
          </p:cNvPr>
          <p:cNvSpPr txBox="1"/>
          <p:nvPr userDrawn="1"/>
        </p:nvSpPr>
        <p:spPr>
          <a:xfrm>
            <a:off x="3192689" y="3219603"/>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R17 G17 B17</a:t>
            </a:r>
          </a:p>
          <a:p>
            <a:pPr>
              <a:defRPr sz="1800" spc="0">
                <a:latin typeface="Noto Sans JP"/>
                <a:ea typeface="Noto Sans JP"/>
                <a:cs typeface="Noto Sans JP"/>
                <a:sym typeface="Noto Sans JP"/>
              </a:defRPr>
            </a:pPr>
            <a:r>
              <a:rPr lang="en" altLang="ja-JP" sz="900">
                <a:latin typeface="+mj-lt"/>
              </a:rPr>
              <a:t>HEX : #111111</a:t>
            </a:r>
          </a:p>
        </p:txBody>
      </p:sp>
      <p:sp>
        <p:nvSpPr>
          <p:cNvPr id="28" name="角丸四角形">
            <a:extLst>
              <a:ext uri="{FF2B5EF4-FFF2-40B4-BE49-F238E27FC236}">
                <a16:creationId xmlns:a16="http://schemas.microsoft.com/office/drawing/2014/main" id="{7AEB244F-790B-E054-3431-4642B6AA2A3D}"/>
              </a:ext>
            </a:extLst>
          </p:cNvPr>
          <p:cNvSpPr/>
          <p:nvPr userDrawn="1"/>
        </p:nvSpPr>
        <p:spPr>
          <a:xfrm>
            <a:off x="2704423" y="3160369"/>
            <a:ext cx="406371" cy="406371"/>
          </a:xfrm>
          <a:prstGeom prst="roundRect">
            <a:avLst>
              <a:gd name="adj" fmla="val 15000"/>
            </a:avLst>
          </a:prstGeom>
          <a:solidFill>
            <a:schemeClr val="tx1"/>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29" name="RGB : R 193 G 44 B 31…">
            <a:extLst>
              <a:ext uri="{FF2B5EF4-FFF2-40B4-BE49-F238E27FC236}">
                <a16:creationId xmlns:a16="http://schemas.microsoft.com/office/drawing/2014/main" id="{F931C2B2-F5F6-ADD4-A3AF-2C10EA2585D2}"/>
              </a:ext>
            </a:extLst>
          </p:cNvPr>
          <p:cNvSpPr txBox="1"/>
          <p:nvPr userDrawn="1"/>
        </p:nvSpPr>
        <p:spPr>
          <a:xfrm>
            <a:off x="1160929" y="4819046"/>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R193 G44 B31</a:t>
            </a:r>
          </a:p>
          <a:p>
            <a:pPr>
              <a:defRPr sz="1800" spc="0">
                <a:latin typeface="Noto Sans JP"/>
                <a:ea typeface="Noto Sans JP"/>
                <a:cs typeface="Noto Sans JP"/>
                <a:sym typeface="Noto Sans JP"/>
              </a:defRPr>
            </a:pPr>
            <a:r>
              <a:rPr lang="en" altLang="ja-JP" sz="900">
                <a:latin typeface="+mj-lt"/>
              </a:rPr>
              <a:t>HEX : #</a:t>
            </a:r>
            <a:r>
              <a:rPr lang="en" altLang="ja-JP" sz="900" b="0" i="0">
                <a:solidFill>
                  <a:srgbClr val="000000"/>
                </a:solidFill>
                <a:effectLst/>
                <a:latin typeface="+mj-lt"/>
              </a:rPr>
              <a:t>c12c1f</a:t>
            </a:r>
            <a:endParaRPr lang="en" altLang="ja-JP" sz="900">
              <a:latin typeface="+mj-lt"/>
            </a:endParaRPr>
          </a:p>
        </p:txBody>
      </p:sp>
      <p:sp>
        <p:nvSpPr>
          <p:cNvPr id="30" name="角丸四角形">
            <a:extLst>
              <a:ext uri="{FF2B5EF4-FFF2-40B4-BE49-F238E27FC236}">
                <a16:creationId xmlns:a16="http://schemas.microsoft.com/office/drawing/2014/main" id="{56926083-FF51-B89B-05CB-BCC0B4D93162}"/>
              </a:ext>
            </a:extLst>
          </p:cNvPr>
          <p:cNvSpPr/>
          <p:nvPr userDrawn="1"/>
        </p:nvSpPr>
        <p:spPr>
          <a:xfrm>
            <a:off x="689792" y="4763469"/>
            <a:ext cx="389241" cy="389241"/>
          </a:xfrm>
          <a:prstGeom prst="roundRect">
            <a:avLst>
              <a:gd name="adj" fmla="val 15000"/>
            </a:avLst>
          </a:prstGeom>
          <a:solidFill>
            <a:schemeClr val="accent6"/>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31" name="Primary color">
            <a:extLst>
              <a:ext uri="{FF2B5EF4-FFF2-40B4-BE49-F238E27FC236}">
                <a16:creationId xmlns:a16="http://schemas.microsoft.com/office/drawing/2014/main" id="{5FA68BC1-804A-7FBA-3909-02AB7F036552}"/>
              </a:ext>
            </a:extLst>
          </p:cNvPr>
          <p:cNvSpPr txBox="1"/>
          <p:nvPr userDrawn="1"/>
        </p:nvSpPr>
        <p:spPr>
          <a:xfrm>
            <a:off x="673890" y="4062136"/>
            <a:ext cx="1218282"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US" sz="1200" b="1">
                <a:latin typeface="游ゴシック Medium" panose="020B0500000000000000" pitchFamily="50" charset="-128"/>
                <a:ea typeface="游ゴシック Medium" panose="020B0500000000000000" pitchFamily="50" charset="-128"/>
              </a:rPr>
              <a:t>Corporate</a:t>
            </a:r>
            <a:r>
              <a:rPr sz="1200" b="1">
                <a:latin typeface="游ゴシック Medium" panose="020B0500000000000000" pitchFamily="50" charset="-128"/>
                <a:ea typeface="游ゴシック Medium" panose="020B0500000000000000" pitchFamily="50" charset="-128"/>
              </a:rPr>
              <a:t> </a:t>
            </a:r>
            <a:r>
              <a:rPr lang="en-US" sz="1200" b="1">
                <a:latin typeface="游ゴシック Medium" panose="020B0500000000000000" pitchFamily="50" charset="-128"/>
                <a:ea typeface="游ゴシック Medium" panose="020B0500000000000000" pitchFamily="50" charset="-128"/>
              </a:rPr>
              <a:t>C</a:t>
            </a:r>
            <a:r>
              <a:rPr sz="1200" b="1">
                <a:latin typeface="游ゴシック Medium" panose="020B0500000000000000" pitchFamily="50" charset="-128"/>
                <a:ea typeface="游ゴシック Medium" panose="020B0500000000000000" pitchFamily="50" charset="-128"/>
              </a:rPr>
              <a:t>olor</a:t>
            </a:r>
          </a:p>
        </p:txBody>
      </p:sp>
      <p:sp>
        <p:nvSpPr>
          <p:cNvPr id="32" name="見出しや本文など資料のメインカラーとして…">
            <a:extLst>
              <a:ext uri="{FF2B5EF4-FFF2-40B4-BE49-F238E27FC236}">
                <a16:creationId xmlns:a16="http://schemas.microsoft.com/office/drawing/2014/main" id="{0E180E89-6327-73A5-0847-40AE573A0332}"/>
              </a:ext>
            </a:extLst>
          </p:cNvPr>
          <p:cNvSpPr txBox="1"/>
          <p:nvPr userDrawn="1"/>
        </p:nvSpPr>
        <p:spPr>
          <a:xfrm>
            <a:off x="673888" y="4323489"/>
            <a:ext cx="2257412"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見出しや本文など資料の</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アクセントカラーとしてご利用ください。</a:t>
            </a:r>
          </a:p>
        </p:txBody>
      </p:sp>
      <p:sp>
        <p:nvSpPr>
          <p:cNvPr id="33" name="RGB : R 193 G 44 B 31…">
            <a:extLst>
              <a:ext uri="{FF2B5EF4-FFF2-40B4-BE49-F238E27FC236}">
                <a16:creationId xmlns:a16="http://schemas.microsoft.com/office/drawing/2014/main" id="{D4628FC4-5A75-BED0-7201-04C25AA107BD}"/>
              </a:ext>
            </a:extLst>
          </p:cNvPr>
          <p:cNvSpPr txBox="1"/>
          <p:nvPr userDrawn="1"/>
        </p:nvSpPr>
        <p:spPr>
          <a:xfrm>
            <a:off x="1160929" y="5321679"/>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R158 G158 B158</a:t>
            </a:r>
          </a:p>
          <a:p>
            <a:pPr>
              <a:defRPr sz="1800" spc="0">
                <a:latin typeface="Noto Sans JP"/>
                <a:ea typeface="Noto Sans JP"/>
                <a:cs typeface="Noto Sans JP"/>
                <a:sym typeface="Noto Sans JP"/>
              </a:defRPr>
            </a:pPr>
            <a:r>
              <a:rPr lang="en" altLang="ja-JP" sz="900">
                <a:latin typeface="+mj-lt"/>
              </a:rPr>
              <a:t>HEX : #</a:t>
            </a:r>
            <a:r>
              <a:rPr lang="en" altLang="ja-JP" sz="900" b="0" i="0">
                <a:solidFill>
                  <a:srgbClr val="000000"/>
                </a:solidFill>
                <a:effectLst/>
                <a:latin typeface="+mj-lt"/>
              </a:rPr>
              <a:t>9e9e9e</a:t>
            </a:r>
            <a:endParaRPr lang="en" altLang="ja-JP" sz="900">
              <a:latin typeface="+mj-lt"/>
            </a:endParaRPr>
          </a:p>
        </p:txBody>
      </p:sp>
      <p:sp>
        <p:nvSpPr>
          <p:cNvPr id="34" name="角丸四角形">
            <a:extLst>
              <a:ext uri="{FF2B5EF4-FFF2-40B4-BE49-F238E27FC236}">
                <a16:creationId xmlns:a16="http://schemas.microsoft.com/office/drawing/2014/main" id="{C4ED3BA7-2986-0AA5-D856-75E607243459}"/>
              </a:ext>
            </a:extLst>
          </p:cNvPr>
          <p:cNvSpPr/>
          <p:nvPr userDrawn="1"/>
        </p:nvSpPr>
        <p:spPr>
          <a:xfrm>
            <a:off x="689792" y="5266102"/>
            <a:ext cx="389241" cy="389241"/>
          </a:xfrm>
          <a:prstGeom prst="roundRect">
            <a:avLst>
              <a:gd name="adj" fmla="val 15000"/>
            </a:avLst>
          </a:prstGeom>
          <a:solidFill>
            <a:srgbClr val="9E9E9E"/>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0" name="Primary color">
            <a:extLst>
              <a:ext uri="{FF2B5EF4-FFF2-40B4-BE49-F238E27FC236}">
                <a16:creationId xmlns:a16="http://schemas.microsoft.com/office/drawing/2014/main" id="{A986C47B-9B09-CB81-CE38-93A452B116B2}"/>
              </a:ext>
            </a:extLst>
          </p:cNvPr>
          <p:cNvSpPr txBox="1"/>
          <p:nvPr userDrawn="1"/>
        </p:nvSpPr>
        <p:spPr>
          <a:xfrm>
            <a:off x="6378661" y="2346138"/>
            <a:ext cx="1601400" cy="2975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 sz="1600">
                <a:latin typeface="游ゴシック Medium" panose="020B0500000000000000" pitchFamily="50" charset="-128"/>
                <a:ea typeface="游ゴシック Medium" panose="020B0500000000000000" pitchFamily="50" charset="-128"/>
              </a:rPr>
              <a:t>Secondary Color</a:t>
            </a:r>
            <a:endParaRPr sz="1600">
              <a:latin typeface="游ゴシック Medium" panose="020B0500000000000000" pitchFamily="50" charset="-128"/>
              <a:ea typeface="游ゴシック Medium" panose="020B0500000000000000" pitchFamily="50" charset="-128"/>
            </a:endParaRPr>
          </a:p>
        </p:txBody>
      </p:sp>
      <p:sp>
        <p:nvSpPr>
          <p:cNvPr id="41" name="RGB : R 193 G 44 B 31…">
            <a:extLst>
              <a:ext uri="{FF2B5EF4-FFF2-40B4-BE49-F238E27FC236}">
                <a16:creationId xmlns:a16="http://schemas.microsoft.com/office/drawing/2014/main" id="{3ABCD9E8-4E9C-922E-E03D-E2C982584989}"/>
              </a:ext>
            </a:extLst>
          </p:cNvPr>
          <p:cNvSpPr txBox="1"/>
          <p:nvPr userDrawn="1"/>
        </p:nvSpPr>
        <p:spPr>
          <a:xfrm>
            <a:off x="6918134" y="3062203"/>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R144 G133 B175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#9085af</a:t>
            </a:r>
          </a:p>
        </p:txBody>
      </p:sp>
      <p:sp>
        <p:nvSpPr>
          <p:cNvPr id="42" name="角丸四角形">
            <a:extLst>
              <a:ext uri="{FF2B5EF4-FFF2-40B4-BE49-F238E27FC236}">
                <a16:creationId xmlns:a16="http://schemas.microsoft.com/office/drawing/2014/main" id="{6E392E36-2C03-B53B-C212-FA5E4099D388}"/>
              </a:ext>
            </a:extLst>
          </p:cNvPr>
          <p:cNvSpPr/>
          <p:nvPr userDrawn="1"/>
        </p:nvSpPr>
        <p:spPr>
          <a:xfrm>
            <a:off x="6446997" y="3000935"/>
            <a:ext cx="389241" cy="389241"/>
          </a:xfrm>
          <a:prstGeom prst="roundRect">
            <a:avLst>
              <a:gd name="adj" fmla="val 15000"/>
            </a:avLst>
          </a:prstGeom>
          <a:solidFill>
            <a:schemeClr val="accent1"/>
          </a:solidFill>
          <a:ln w="12700">
            <a:no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3" name="RGB : R 193 G 44 B 31…">
            <a:extLst>
              <a:ext uri="{FF2B5EF4-FFF2-40B4-BE49-F238E27FC236}">
                <a16:creationId xmlns:a16="http://schemas.microsoft.com/office/drawing/2014/main" id="{E58B3CD4-9B65-1A52-2F9A-2F0044A70FDC}"/>
              </a:ext>
            </a:extLst>
          </p:cNvPr>
          <p:cNvSpPr txBox="1"/>
          <p:nvPr userDrawn="1"/>
        </p:nvSpPr>
        <p:spPr>
          <a:xfrm>
            <a:off x="6935401" y="3612170"/>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R103 G163 B164</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#67a3a4</a:t>
            </a:r>
          </a:p>
        </p:txBody>
      </p:sp>
      <p:sp>
        <p:nvSpPr>
          <p:cNvPr id="44" name="角丸四角形">
            <a:extLst>
              <a:ext uri="{FF2B5EF4-FFF2-40B4-BE49-F238E27FC236}">
                <a16:creationId xmlns:a16="http://schemas.microsoft.com/office/drawing/2014/main" id="{5D121DBA-36FE-33A7-1E31-A7F795D8216C}"/>
              </a:ext>
            </a:extLst>
          </p:cNvPr>
          <p:cNvSpPr/>
          <p:nvPr userDrawn="1"/>
        </p:nvSpPr>
        <p:spPr>
          <a:xfrm>
            <a:off x="6447135" y="3550901"/>
            <a:ext cx="406371" cy="406371"/>
          </a:xfrm>
          <a:prstGeom prst="roundRect">
            <a:avLst>
              <a:gd name="adj" fmla="val 15000"/>
            </a:avLst>
          </a:prstGeom>
          <a:solidFill>
            <a:schemeClr val="accent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5" name="見出しや本文など資料のメインカラーとして…">
            <a:extLst>
              <a:ext uri="{FF2B5EF4-FFF2-40B4-BE49-F238E27FC236}">
                <a16:creationId xmlns:a16="http://schemas.microsoft.com/office/drawing/2014/main" id="{676157BB-EDAD-F980-5E9D-F269C3D9D0F0}"/>
              </a:ext>
            </a:extLst>
          </p:cNvPr>
          <p:cNvSpPr txBox="1"/>
          <p:nvPr userDrawn="1"/>
        </p:nvSpPr>
        <p:spPr>
          <a:xfrm>
            <a:off x="6378660" y="2650414"/>
            <a:ext cx="3571156"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セカンダリカラーパレットは図表やグラフなどにご利用ください。</a:t>
            </a:r>
          </a:p>
        </p:txBody>
      </p:sp>
      <p:sp>
        <p:nvSpPr>
          <p:cNvPr id="46" name="RGB : R 193 G 44 B 31…">
            <a:extLst>
              <a:ext uri="{FF2B5EF4-FFF2-40B4-BE49-F238E27FC236}">
                <a16:creationId xmlns:a16="http://schemas.microsoft.com/office/drawing/2014/main" id="{4CF45407-0720-8F03-E8D3-A7B424272097}"/>
              </a:ext>
            </a:extLst>
          </p:cNvPr>
          <p:cNvSpPr txBox="1"/>
          <p:nvPr userDrawn="1"/>
        </p:nvSpPr>
        <p:spPr>
          <a:xfrm>
            <a:off x="6935401" y="4199354"/>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R217 G167 B108</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#d9a76c</a:t>
            </a:r>
          </a:p>
        </p:txBody>
      </p:sp>
      <p:sp>
        <p:nvSpPr>
          <p:cNvPr id="47" name="角丸四角形">
            <a:extLst>
              <a:ext uri="{FF2B5EF4-FFF2-40B4-BE49-F238E27FC236}">
                <a16:creationId xmlns:a16="http://schemas.microsoft.com/office/drawing/2014/main" id="{DF95B75F-E12B-D3D5-6F1C-97835F0220C5}"/>
              </a:ext>
            </a:extLst>
          </p:cNvPr>
          <p:cNvSpPr/>
          <p:nvPr userDrawn="1"/>
        </p:nvSpPr>
        <p:spPr>
          <a:xfrm>
            <a:off x="6447135" y="4138085"/>
            <a:ext cx="406371" cy="406371"/>
          </a:xfrm>
          <a:prstGeom prst="roundRect">
            <a:avLst>
              <a:gd name="adj" fmla="val 15000"/>
            </a:avLst>
          </a:prstGeom>
          <a:solidFill>
            <a:schemeClr val="accent3"/>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8" name="RGB : R 193 G 44 B 31…">
            <a:extLst>
              <a:ext uri="{FF2B5EF4-FFF2-40B4-BE49-F238E27FC236}">
                <a16:creationId xmlns:a16="http://schemas.microsoft.com/office/drawing/2014/main" id="{A1C85CB5-3973-9BB4-8D59-0ABC552B2CC5}"/>
              </a:ext>
            </a:extLst>
          </p:cNvPr>
          <p:cNvSpPr txBox="1"/>
          <p:nvPr userDrawn="1"/>
        </p:nvSpPr>
        <p:spPr>
          <a:xfrm>
            <a:off x="6918134" y="4792819"/>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R236 G215 B125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#ecd77d</a:t>
            </a:r>
          </a:p>
        </p:txBody>
      </p:sp>
      <p:sp>
        <p:nvSpPr>
          <p:cNvPr id="49" name="角丸四角形">
            <a:extLst>
              <a:ext uri="{FF2B5EF4-FFF2-40B4-BE49-F238E27FC236}">
                <a16:creationId xmlns:a16="http://schemas.microsoft.com/office/drawing/2014/main" id="{A074E171-3CDF-30DD-94F8-A06429AF1BF7}"/>
              </a:ext>
            </a:extLst>
          </p:cNvPr>
          <p:cNvSpPr/>
          <p:nvPr userDrawn="1"/>
        </p:nvSpPr>
        <p:spPr>
          <a:xfrm>
            <a:off x="6446997" y="4731551"/>
            <a:ext cx="389241" cy="389241"/>
          </a:xfrm>
          <a:prstGeom prst="roundRect">
            <a:avLst>
              <a:gd name="adj" fmla="val 15000"/>
            </a:avLst>
          </a:prstGeom>
          <a:solidFill>
            <a:schemeClr val="accent4"/>
          </a:solidFill>
          <a:ln w="12700">
            <a:no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50" name="RGB : R 193 G 44 B 31…">
            <a:extLst>
              <a:ext uri="{FF2B5EF4-FFF2-40B4-BE49-F238E27FC236}">
                <a16:creationId xmlns:a16="http://schemas.microsoft.com/office/drawing/2014/main" id="{FF185295-2D38-3787-4D3F-7E27651E7553}"/>
              </a:ext>
            </a:extLst>
          </p:cNvPr>
          <p:cNvSpPr txBox="1"/>
          <p:nvPr userDrawn="1"/>
        </p:nvSpPr>
        <p:spPr>
          <a:xfrm>
            <a:off x="6935263" y="5376320"/>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R91 G154 B187</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#5b9abb</a:t>
            </a:r>
          </a:p>
        </p:txBody>
      </p:sp>
      <p:sp>
        <p:nvSpPr>
          <p:cNvPr id="51" name="角丸四角形">
            <a:extLst>
              <a:ext uri="{FF2B5EF4-FFF2-40B4-BE49-F238E27FC236}">
                <a16:creationId xmlns:a16="http://schemas.microsoft.com/office/drawing/2014/main" id="{2DB4F6E1-773B-B6D8-DA34-CD4993FBDD1A}"/>
              </a:ext>
            </a:extLst>
          </p:cNvPr>
          <p:cNvSpPr/>
          <p:nvPr userDrawn="1"/>
        </p:nvSpPr>
        <p:spPr>
          <a:xfrm>
            <a:off x="6446997" y="5315051"/>
            <a:ext cx="406371" cy="406371"/>
          </a:xfrm>
          <a:prstGeom prst="roundRect">
            <a:avLst>
              <a:gd name="adj" fmla="val 15000"/>
            </a:avLst>
          </a:prstGeom>
          <a:solidFill>
            <a:schemeClr val="accent5"/>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6" name="角丸四角形">
            <a:extLst>
              <a:ext uri="{FF2B5EF4-FFF2-40B4-BE49-F238E27FC236}">
                <a16:creationId xmlns:a16="http://schemas.microsoft.com/office/drawing/2014/main" id="{BFD6A2ED-A54D-1B14-0B67-B598A5935542}"/>
              </a:ext>
            </a:extLst>
          </p:cNvPr>
          <p:cNvSpPr/>
          <p:nvPr userDrawn="1"/>
        </p:nvSpPr>
        <p:spPr>
          <a:xfrm>
            <a:off x="3354435" y="4762441"/>
            <a:ext cx="389241" cy="389241"/>
          </a:xfrm>
          <a:prstGeom prst="roundRect">
            <a:avLst>
              <a:gd name="adj" fmla="val 15000"/>
            </a:avLst>
          </a:prstGeom>
          <a:solidFill>
            <a:schemeClr val="bg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7" name="Primary color">
            <a:extLst>
              <a:ext uri="{FF2B5EF4-FFF2-40B4-BE49-F238E27FC236}">
                <a16:creationId xmlns:a16="http://schemas.microsoft.com/office/drawing/2014/main" id="{21878919-66E4-2D70-4A07-7D3D3A7EF14D}"/>
              </a:ext>
            </a:extLst>
          </p:cNvPr>
          <p:cNvSpPr txBox="1"/>
          <p:nvPr userDrawn="1"/>
        </p:nvSpPr>
        <p:spPr>
          <a:xfrm>
            <a:off x="3338533" y="4061403"/>
            <a:ext cx="107561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 sz="1200" b="1">
                <a:latin typeface="游ゴシック Medium" panose="020B0500000000000000" pitchFamily="50" charset="-128"/>
                <a:ea typeface="游ゴシック Medium" panose="020B0500000000000000" pitchFamily="50" charset="-128"/>
              </a:rPr>
              <a:t>Division</a:t>
            </a:r>
            <a:r>
              <a:rPr sz="1200" b="1">
                <a:latin typeface="游ゴシック Medium" panose="020B0500000000000000" pitchFamily="50" charset="-128"/>
                <a:ea typeface="游ゴシック Medium" panose="020B0500000000000000" pitchFamily="50" charset="-128"/>
              </a:rPr>
              <a:t> </a:t>
            </a:r>
            <a:r>
              <a:rPr lang="en-US" sz="1200" b="1">
                <a:latin typeface="游ゴシック Medium" panose="020B0500000000000000" pitchFamily="50" charset="-128"/>
                <a:ea typeface="游ゴシック Medium" panose="020B0500000000000000" pitchFamily="50" charset="-128"/>
              </a:rPr>
              <a:t>C</a:t>
            </a:r>
            <a:r>
              <a:rPr sz="1200" b="1">
                <a:latin typeface="游ゴシック Medium" panose="020B0500000000000000" pitchFamily="50" charset="-128"/>
                <a:ea typeface="游ゴシック Medium" panose="020B0500000000000000" pitchFamily="50" charset="-128"/>
              </a:rPr>
              <a:t>olor</a:t>
            </a:r>
          </a:p>
        </p:txBody>
      </p:sp>
      <p:sp>
        <p:nvSpPr>
          <p:cNvPr id="8" name="見出しや本文など資料のメインカラーとして…">
            <a:extLst>
              <a:ext uri="{FF2B5EF4-FFF2-40B4-BE49-F238E27FC236}">
                <a16:creationId xmlns:a16="http://schemas.microsoft.com/office/drawing/2014/main" id="{7C86DA33-ABA0-9970-3253-996AADFF9085}"/>
              </a:ext>
            </a:extLst>
          </p:cNvPr>
          <p:cNvSpPr txBox="1"/>
          <p:nvPr userDrawn="1"/>
        </p:nvSpPr>
        <p:spPr>
          <a:xfrm>
            <a:off x="3338533" y="4322756"/>
            <a:ext cx="2257413"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事業部ごとのアクセントカラーとして</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ご利用ください。</a:t>
            </a:r>
            <a:endParaRPr sz="900">
              <a:latin typeface="游ゴシック Medium" panose="020B0500000000000000" pitchFamily="50" charset="-128"/>
              <a:ea typeface="游ゴシック Medium" panose="020B0500000000000000" pitchFamily="50" charset="-128"/>
            </a:endParaRPr>
          </a:p>
        </p:txBody>
      </p:sp>
      <p:sp>
        <p:nvSpPr>
          <p:cNvPr id="9" name="RGB : R 193 G 44 B 31…">
            <a:extLst>
              <a:ext uri="{FF2B5EF4-FFF2-40B4-BE49-F238E27FC236}">
                <a16:creationId xmlns:a16="http://schemas.microsoft.com/office/drawing/2014/main" id="{9D94DBE9-EE88-E7A4-DDD6-18012CD2DF61}"/>
              </a:ext>
            </a:extLst>
          </p:cNvPr>
          <p:cNvSpPr txBox="1"/>
          <p:nvPr userDrawn="1"/>
        </p:nvSpPr>
        <p:spPr>
          <a:xfrm>
            <a:off x="3825572" y="4821674"/>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 : R66 G114 B185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 #4272b9</a:t>
            </a:r>
          </a:p>
        </p:txBody>
      </p:sp>
      <p:sp>
        <p:nvSpPr>
          <p:cNvPr id="10" name="RGB : R 193 G 44 B 31…">
            <a:extLst>
              <a:ext uri="{FF2B5EF4-FFF2-40B4-BE49-F238E27FC236}">
                <a16:creationId xmlns:a16="http://schemas.microsoft.com/office/drawing/2014/main" id="{4E549A50-821B-932D-918B-BEAFADD53EFD}"/>
              </a:ext>
            </a:extLst>
          </p:cNvPr>
          <p:cNvSpPr txBox="1"/>
          <p:nvPr userDrawn="1"/>
        </p:nvSpPr>
        <p:spPr>
          <a:xfrm>
            <a:off x="3825572" y="5321745"/>
            <a:ext cx="1368147" cy="3282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 : R188 G64 B101</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 : #bc4065</a:t>
            </a:r>
          </a:p>
        </p:txBody>
      </p:sp>
      <p:sp>
        <p:nvSpPr>
          <p:cNvPr id="12" name="角丸四角形">
            <a:extLst>
              <a:ext uri="{FF2B5EF4-FFF2-40B4-BE49-F238E27FC236}">
                <a16:creationId xmlns:a16="http://schemas.microsoft.com/office/drawing/2014/main" id="{E12954BE-701B-87CC-4D29-B84738376EF4}"/>
              </a:ext>
            </a:extLst>
          </p:cNvPr>
          <p:cNvSpPr/>
          <p:nvPr userDrawn="1"/>
        </p:nvSpPr>
        <p:spPr>
          <a:xfrm>
            <a:off x="3357815" y="5262511"/>
            <a:ext cx="385861" cy="385861"/>
          </a:xfrm>
          <a:prstGeom prst="roundRect">
            <a:avLst>
              <a:gd name="adj" fmla="val 15000"/>
            </a:avLst>
          </a:prstGeom>
          <a:solidFill>
            <a:schemeClr val="tx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cxnSp>
        <p:nvCxnSpPr>
          <p:cNvPr id="16" name="直線コネクタ 15">
            <a:extLst>
              <a:ext uri="{FF2B5EF4-FFF2-40B4-BE49-F238E27FC236}">
                <a16:creationId xmlns:a16="http://schemas.microsoft.com/office/drawing/2014/main" id="{2D63AFC8-1D62-7D41-0837-96909E60D666}"/>
              </a:ext>
            </a:extLst>
          </p:cNvPr>
          <p:cNvCxnSpPr/>
          <p:nvPr userDrawn="1"/>
        </p:nvCxnSpPr>
        <p:spPr>
          <a:xfrm>
            <a:off x="689791" y="3840480"/>
            <a:ext cx="4906155" cy="0"/>
          </a:xfrm>
          <a:prstGeom prst="line">
            <a:avLst/>
          </a:prstGeom>
          <a:ln w="9525">
            <a:solidFill>
              <a:schemeClr val="bg1">
                <a:lumMod val="85000"/>
              </a:schemeClr>
            </a:solidFill>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085068"/>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3">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59DDB7E3-D929-2948-B34B-6AFCC5D58CD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46BE70EC-B147-2020-F5C9-AEDA9C1374F6}"/>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7DE9479F-85CC-9505-4143-AB2925EA121A}"/>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Title Placeholder 1">
            <a:extLst>
              <a:ext uri="{FF2B5EF4-FFF2-40B4-BE49-F238E27FC236}">
                <a16:creationId xmlns:a16="http://schemas.microsoft.com/office/drawing/2014/main" id="{AE848844-1E5C-D783-8BE3-4C7EBBB149E0}"/>
              </a:ext>
            </a:extLst>
          </p:cNvPr>
          <p:cNvSpPr>
            <a:spLocks noGrp="1"/>
          </p:cNvSpPr>
          <p:nvPr>
            <p:ph type="title" hasCustomPrompt="1"/>
          </p:nvPr>
        </p:nvSpPr>
        <p:spPr>
          <a:xfrm>
            <a:off x="493099" y="355257"/>
            <a:ext cx="1534074" cy="276999"/>
          </a:xfrm>
          <a:prstGeom prst="rect">
            <a:avLst/>
          </a:prstGeom>
        </p:spPr>
        <p:txBody>
          <a:bodyPr vert="horz" wrap="none" lIns="0" tIns="0" rIns="0" bIns="0" rtlCol="0" anchor="t" anchorCtr="0">
            <a:spAutoFit/>
          </a:bodyPr>
          <a:lstStyle>
            <a:lvl1pPr algn="l">
              <a:lnSpc>
                <a:spcPct val="100000"/>
              </a:lnSpc>
              <a:defRPr sz="1800" b="1" baseline="0"/>
            </a:lvl1pPr>
          </a:lstStyle>
          <a:p>
            <a:r>
              <a:rPr lang="en-US" altLang="ja-JP"/>
              <a:t>18pt_</a:t>
            </a:r>
            <a:r>
              <a:rPr lang="ja-JP" altLang="en-US"/>
              <a:t>タイトル</a:t>
            </a:r>
          </a:p>
        </p:txBody>
      </p:sp>
      <p:pic>
        <p:nvPicPr>
          <p:cNvPr id="8" name="図 7" descr="ロゴ&#10;&#10;自動的に生成された説明">
            <a:extLst>
              <a:ext uri="{FF2B5EF4-FFF2-40B4-BE49-F238E27FC236}">
                <a16:creationId xmlns:a16="http://schemas.microsoft.com/office/drawing/2014/main" id="{63FB36CC-27F8-AA21-81AC-4A4401161665}"/>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9" name="コンテンツ プレースホルダー 8">
            <a:extLst>
              <a:ext uri="{FF2B5EF4-FFF2-40B4-BE49-F238E27FC236}">
                <a16:creationId xmlns:a16="http://schemas.microsoft.com/office/drawing/2014/main" id="{7BCDEF74-A097-1576-5DFE-B8105F779A86}"/>
              </a:ext>
            </a:extLst>
          </p:cNvPr>
          <p:cNvSpPr>
            <a:spLocks noGrp="1"/>
          </p:cNvSpPr>
          <p:nvPr>
            <p:ph sz="quarter" idx="10"/>
          </p:nvPr>
        </p:nvSpPr>
        <p:spPr>
          <a:xfrm>
            <a:off x="485721" y="1126033"/>
            <a:ext cx="11220554" cy="4961864"/>
          </a:xfrm>
        </p:spPr>
        <p:txBody>
          <a:bodyPr>
            <a:normAutofit/>
          </a:bodyPr>
          <a:lstStyle>
            <a:lvl1pPr>
              <a:lnSpc>
                <a:spcPct val="120000"/>
              </a:lnSpc>
              <a:defRPr sz="2400" b="1" i="0">
                <a:latin typeface="+mn-ea"/>
                <a:ea typeface="+mn-ea"/>
              </a:defRPr>
            </a:lvl1pPr>
            <a:lvl2pPr>
              <a:lnSpc>
                <a:spcPct val="120000"/>
              </a:lnSpc>
              <a:defRPr sz="1800" b="1" i="0">
                <a:latin typeface="+mn-ea"/>
                <a:ea typeface="+mn-ea"/>
              </a:defRPr>
            </a:lvl2pPr>
            <a:lvl3pPr>
              <a:lnSpc>
                <a:spcPct val="120000"/>
              </a:lnSpc>
              <a:defRPr sz="1600" b="1" i="0">
                <a:latin typeface="+mn-ea"/>
                <a:ea typeface="+mn-ea"/>
              </a:defRPr>
            </a:lvl3pPr>
            <a:lvl4pPr>
              <a:lnSpc>
                <a:spcPct val="120000"/>
              </a:lnSpc>
              <a:defRPr sz="1200" b="1" i="0">
                <a:latin typeface="+mn-ea"/>
                <a:ea typeface="+mn-ea"/>
              </a:defRPr>
            </a:lvl4pPr>
            <a:lvl5pPr>
              <a:lnSpc>
                <a:spcPct val="120000"/>
              </a:lnSpc>
              <a:defRPr sz="1200" b="1" i="0">
                <a:latin typeface="+mn-ea"/>
                <a:ea typeface="+mn-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157818782"/>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orient="horz" pos="3952">
          <p15:clr>
            <a:srgbClr val="FBAE40"/>
          </p15:clr>
        </p15:guide>
        <p15:guide id="5" orient="horz" pos="731">
          <p15:clr>
            <a:srgbClr val="FBAE40"/>
          </p15:clr>
        </p15:guide>
        <p15:guide id="6" orient="horz" pos="50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4">
    <p:bg>
      <p:bgPr>
        <a:solidFill>
          <a:srgbClr val="9E9E9E"/>
        </a:solidFill>
        <a:effectLst/>
      </p:bgPr>
    </p:bg>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70F73664-7734-461B-7F2A-A1210429EC9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BCF9C27C-230E-86EC-F09B-FB05B7BA9BE5}"/>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6B192185-BB03-FEEC-1803-6A13BF4B6BE4}"/>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9F2E690B-A376-5864-8495-7FEE16E1615E}"/>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10" name="Title Placeholder 1">
            <a:extLst>
              <a:ext uri="{FF2B5EF4-FFF2-40B4-BE49-F238E27FC236}">
                <a16:creationId xmlns:a16="http://schemas.microsoft.com/office/drawing/2014/main" id="{54042C7B-2C78-2331-EB62-E234122B7D84}"/>
              </a:ext>
            </a:extLst>
          </p:cNvPr>
          <p:cNvSpPr>
            <a:spLocks noGrp="1"/>
          </p:cNvSpPr>
          <p:nvPr>
            <p:ph type="title" hasCustomPrompt="1"/>
          </p:nvPr>
        </p:nvSpPr>
        <p:spPr>
          <a:xfrm>
            <a:off x="493099" y="355257"/>
            <a:ext cx="1534074" cy="276999"/>
          </a:xfrm>
          <a:prstGeom prst="rect">
            <a:avLst/>
          </a:prstGeom>
        </p:spPr>
        <p:txBody>
          <a:bodyPr vert="horz" wrap="none" lIns="0" tIns="0" rIns="0" bIns="0" rtlCol="0" anchor="t" anchorCtr="0">
            <a:spAutoFit/>
          </a:bodyPr>
          <a:lstStyle>
            <a:lvl1pPr algn="l">
              <a:lnSpc>
                <a:spcPct val="100000"/>
              </a:lnSpc>
              <a:defRPr sz="1800" b="1" baseline="0"/>
            </a:lvl1pPr>
          </a:lstStyle>
          <a:p>
            <a:r>
              <a:rPr lang="en-US" altLang="ja-JP"/>
              <a:t>18pt_</a:t>
            </a:r>
            <a:r>
              <a:rPr lang="ja-JP" altLang="en-US"/>
              <a:t>タイトル</a:t>
            </a:r>
          </a:p>
        </p:txBody>
      </p:sp>
      <p:sp>
        <p:nvSpPr>
          <p:cNvPr id="5" name="コンテンツ プレースホルダー 8">
            <a:extLst>
              <a:ext uri="{FF2B5EF4-FFF2-40B4-BE49-F238E27FC236}">
                <a16:creationId xmlns:a16="http://schemas.microsoft.com/office/drawing/2014/main" id="{F2F362D3-C8DF-3036-5FD4-B4158B7FCBD9}"/>
              </a:ext>
            </a:extLst>
          </p:cNvPr>
          <p:cNvSpPr>
            <a:spLocks noGrp="1"/>
          </p:cNvSpPr>
          <p:nvPr>
            <p:ph sz="quarter" idx="10"/>
          </p:nvPr>
        </p:nvSpPr>
        <p:spPr>
          <a:xfrm>
            <a:off x="485721" y="1126033"/>
            <a:ext cx="11220554" cy="4961864"/>
          </a:xfrm>
        </p:spPr>
        <p:txBody>
          <a:bodyPr>
            <a:normAutofit/>
          </a:bodyPr>
          <a:lstStyle>
            <a:lvl1pPr>
              <a:lnSpc>
                <a:spcPct val="120000"/>
              </a:lnSpc>
              <a:defRPr sz="2400" b="1" i="0">
                <a:latin typeface="+mn-ea"/>
                <a:ea typeface="+mn-ea"/>
              </a:defRPr>
            </a:lvl1pPr>
            <a:lvl2pPr>
              <a:lnSpc>
                <a:spcPct val="120000"/>
              </a:lnSpc>
              <a:defRPr sz="1800" b="1" i="0">
                <a:latin typeface="+mn-ea"/>
                <a:ea typeface="+mn-ea"/>
              </a:defRPr>
            </a:lvl2pPr>
            <a:lvl3pPr>
              <a:lnSpc>
                <a:spcPct val="120000"/>
              </a:lnSpc>
              <a:defRPr sz="1600" b="1" i="0">
                <a:latin typeface="+mn-ea"/>
                <a:ea typeface="+mn-ea"/>
              </a:defRPr>
            </a:lvl3pPr>
            <a:lvl4pPr>
              <a:lnSpc>
                <a:spcPct val="120000"/>
              </a:lnSpc>
              <a:defRPr sz="1200" b="1" i="0">
                <a:latin typeface="+mn-ea"/>
                <a:ea typeface="+mn-ea"/>
              </a:defRPr>
            </a:lvl4pPr>
            <a:lvl5pPr>
              <a:lnSpc>
                <a:spcPct val="120000"/>
              </a:lnSpc>
              <a:defRPr sz="1200" b="1" i="0">
                <a:latin typeface="+mn-ea"/>
                <a:ea typeface="+mn-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218769403"/>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orient="horz" pos="3952">
          <p15:clr>
            <a:srgbClr val="FBAE40"/>
          </p15:clr>
        </p15:guide>
        <p15:guide id="4" orient="horz" pos="731">
          <p15:clr>
            <a:srgbClr val="FBAE40"/>
          </p15:clr>
        </p15:guide>
        <p15:guide id="5" orient="horz" pos="50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3">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59DDB7E3-D929-2948-B34B-6AFCC5D58CD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46BE70EC-B147-2020-F5C9-AEDA9C1374F6}"/>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7DE9479F-85CC-9505-4143-AB2925EA121A}"/>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Title Placeholder 1">
            <a:extLst>
              <a:ext uri="{FF2B5EF4-FFF2-40B4-BE49-F238E27FC236}">
                <a16:creationId xmlns:a16="http://schemas.microsoft.com/office/drawing/2014/main" id="{AE848844-1E5C-D783-8BE3-4C7EBBB149E0}"/>
              </a:ext>
            </a:extLst>
          </p:cNvPr>
          <p:cNvSpPr>
            <a:spLocks noGrp="1"/>
          </p:cNvSpPr>
          <p:nvPr>
            <p:ph type="title" hasCustomPrompt="1"/>
          </p:nvPr>
        </p:nvSpPr>
        <p:spPr>
          <a:xfrm>
            <a:off x="5328963" y="800100"/>
            <a:ext cx="1534074" cy="276999"/>
          </a:xfrm>
          <a:prstGeom prst="rect">
            <a:avLst/>
          </a:prstGeom>
        </p:spPr>
        <p:txBody>
          <a:bodyPr vert="horz" wrap="none" lIns="0" tIns="0" rIns="0" bIns="0" rtlCol="0" anchor="t" anchorCtr="0">
            <a:spAutoFit/>
          </a:bodyPr>
          <a:lstStyle>
            <a:lvl1pPr algn="ctr">
              <a:lnSpc>
                <a:spcPct val="100000"/>
              </a:lnSpc>
              <a:defRPr sz="1800" b="1" baseline="0"/>
            </a:lvl1pPr>
          </a:lstStyle>
          <a:p>
            <a:r>
              <a:rPr lang="en-US" altLang="ja-JP"/>
              <a:t>18pt_</a:t>
            </a:r>
            <a:r>
              <a:rPr lang="ja-JP" altLang="en-US"/>
              <a:t>タイトル</a:t>
            </a:r>
          </a:p>
        </p:txBody>
      </p:sp>
      <p:pic>
        <p:nvPicPr>
          <p:cNvPr id="8" name="図 7" descr="ロゴ&#10;&#10;自動的に生成された説明">
            <a:extLst>
              <a:ext uri="{FF2B5EF4-FFF2-40B4-BE49-F238E27FC236}">
                <a16:creationId xmlns:a16="http://schemas.microsoft.com/office/drawing/2014/main" id="{63FB36CC-27F8-AA21-81AC-4A4401161665}"/>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406113802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5" orient="horz" pos="731" userDrawn="1">
          <p15:clr>
            <a:srgbClr val="FBAE40"/>
          </p15:clr>
        </p15:guide>
        <p15:guide id="6" orient="horz" pos="50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4">
    <p:bg>
      <p:bgPr>
        <a:solidFill>
          <a:srgbClr val="9E9E9E"/>
        </a:solidFill>
        <a:effectLst/>
      </p:bgPr>
    </p:bg>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70F73664-7734-461B-7F2A-A1210429EC9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BCF9C27C-230E-86EC-F09B-FB05B7BA9BE5}"/>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6B192185-BB03-FEEC-1803-6A13BF4B6BE4}"/>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5" name="Title Placeholder 1">
            <a:extLst>
              <a:ext uri="{FF2B5EF4-FFF2-40B4-BE49-F238E27FC236}">
                <a16:creationId xmlns:a16="http://schemas.microsoft.com/office/drawing/2014/main" id="{878B7DE3-CCBA-B6D7-9F34-74EC9143B912}"/>
              </a:ext>
            </a:extLst>
          </p:cNvPr>
          <p:cNvSpPr>
            <a:spLocks noGrp="1"/>
          </p:cNvSpPr>
          <p:nvPr>
            <p:ph type="title" hasCustomPrompt="1"/>
          </p:nvPr>
        </p:nvSpPr>
        <p:spPr>
          <a:xfrm>
            <a:off x="5328964" y="800100"/>
            <a:ext cx="1534074" cy="276999"/>
          </a:xfrm>
          <a:prstGeom prst="rect">
            <a:avLst/>
          </a:prstGeom>
        </p:spPr>
        <p:txBody>
          <a:bodyPr vert="horz" wrap="none" lIns="0" tIns="0" rIns="0" bIns="0" rtlCol="0" anchor="t" anchorCtr="0">
            <a:spAutoFit/>
          </a:bodyPr>
          <a:lstStyle>
            <a:lvl1pPr algn="ctr">
              <a:lnSpc>
                <a:spcPct val="100000"/>
              </a:lnSpc>
              <a:defRPr sz="1800" b="1" baseline="0">
                <a:solidFill>
                  <a:schemeClr val="tx1"/>
                </a:solidFill>
              </a:defRPr>
            </a:lvl1pPr>
          </a:lstStyle>
          <a:p>
            <a:r>
              <a:rPr lang="en-US" altLang="ja-JP"/>
              <a:t>18pt_</a:t>
            </a:r>
            <a:r>
              <a:rPr lang="ja-JP" altLang="en-US"/>
              <a:t>タイトル</a:t>
            </a:r>
            <a:endParaRPr lang="en-US"/>
          </a:p>
        </p:txBody>
      </p:sp>
      <p:pic>
        <p:nvPicPr>
          <p:cNvPr id="6" name="図 5" descr="ロゴ&#10;&#10;自動的に生成された説明">
            <a:extLst>
              <a:ext uri="{FF2B5EF4-FFF2-40B4-BE49-F238E27FC236}">
                <a16:creationId xmlns:a16="http://schemas.microsoft.com/office/drawing/2014/main" id="{9F2E690B-A376-5864-8495-7FEE16E1615E}"/>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629613034"/>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guide id="5" orient="horz" pos="50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5">
    <p:spTree>
      <p:nvGrpSpPr>
        <p:cNvPr id="1" name=""/>
        <p:cNvGrpSpPr/>
        <p:nvPr/>
      </p:nvGrpSpPr>
      <p:grpSpPr>
        <a:xfrm>
          <a:off x="0" y="0"/>
          <a:ext cx="0" cy="0"/>
          <a:chOff x="0" y="0"/>
          <a:chExt cx="0" cy="0"/>
        </a:xfrm>
      </p:grpSpPr>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271438" y="1159560"/>
            <a:ext cx="4463999"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従来の</a:t>
            </a:r>
            <a:r>
              <a:rPr kumimoji="1" lang="en-US" altLang="ja-JP"/>
              <a:t>BI</a:t>
            </a:r>
            <a:r>
              <a:rPr kumimoji="1" lang="ja-JP" altLang="en-US"/>
              <a:t>にとどまらない多彩な表現で、どんなデータも思い通りのイメージへ</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271438" y="2028255"/>
            <a:ext cx="4463999"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5" name="テキスト プレースホルダー 9">
            <a:extLst>
              <a:ext uri="{FF2B5EF4-FFF2-40B4-BE49-F238E27FC236}">
                <a16:creationId xmlns:a16="http://schemas.microsoft.com/office/drawing/2014/main" id="{F1695376-2E68-9DF7-2A9D-28A994524A71}"/>
              </a:ext>
            </a:extLst>
          </p:cNvPr>
          <p:cNvSpPr>
            <a:spLocks noGrp="1"/>
          </p:cNvSpPr>
          <p:nvPr>
            <p:ph type="body" sz="quarter" idx="28" hasCustomPrompt="1"/>
          </p:nvPr>
        </p:nvSpPr>
        <p:spPr>
          <a:xfrm>
            <a:off x="6456564" y="1159560"/>
            <a:ext cx="4463999"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algn="just"/>
            <a:r>
              <a:rPr lang="en-US" altLang="ja-JP"/>
              <a:t>18pt_</a:t>
            </a:r>
            <a:r>
              <a:rPr lang="ja-JP" altLang="en-US"/>
              <a:t>さまざまな業種、職種に最適化したデータ活用を実現します</a:t>
            </a:r>
          </a:p>
        </p:txBody>
      </p:sp>
      <p:sp>
        <p:nvSpPr>
          <p:cNvPr id="16" name="テキスト プレースホルダー 9">
            <a:extLst>
              <a:ext uri="{FF2B5EF4-FFF2-40B4-BE49-F238E27FC236}">
                <a16:creationId xmlns:a16="http://schemas.microsoft.com/office/drawing/2014/main" id="{D06BC39D-1603-1231-33C6-7B516A1C2F99}"/>
              </a:ext>
            </a:extLst>
          </p:cNvPr>
          <p:cNvSpPr>
            <a:spLocks noGrp="1"/>
          </p:cNvSpPr>
          <p:nvPr>
            <p:ph type="body" sz="quarter" idx="29" hasCustomPrompt="1"/>
          </p:nvPr>
        </p:nvSpPr>
        <p:spPr>
          <a:xfrm>
            <a:off x="6456564" y="2028255"/>
            <a:ext cx="4463999"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pic>
        <p:nvPicPr>
          <p:cNvPr id="3" name="図 2" descr="ロゴ&#10;&#10;自動的に生成された説明">
            <a:extLst>
              <a:ext uri="{FF2B5EF4-FFF2-40B4-BE49-F238E27FC236}">
                <a16:creationId xmlns:a16="http://schemas.microsoft.com/office/drawing/2014/main" id="{0472461A-70E4-AB11-FDB9-86DA855DDD16}"/>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301306828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DABF62C4-A1AF-493E-AFB4-36EDBC4AD3CC}"/>
              </a:ext>
            </a:extLst>
          </p:cNvPr>
          <p:cNvSpPr/>
          <p:nvPr userDrawn="1"/>
        </p:nvSpPr>
        <p:spPr>
          <a:xfrm>
            <a:off x="8135332" y="0"/>
            <a:ext cx="405666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プレースホルダー 6">
            <a:extLst>
              <a:ext uri="{FF2B5EF4-FFF2-40B4-BE49-F238E27FC236}">
                <a16:creationId xmlns:a16="http://schemas.microsoft.com/office/drawing/2014/main" id="{7DC5B511-48B2-8A4B-F4B4-3F7179380732}"/>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7" name="テキスト プレースホルダー 8">
            <a:extLst>
              <a:ext uri="{FF2B5EF4-FFF2-40B4-BE49-F238E27FC236}">
                <a16:creationId xmlns:a16="http://schemas.microsoft.com/office/drawing/2014/main" id="{677B6F83-20D3-4899-290A-85C3EE7C7AC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8" name="Title Placeholder 1">
            <a:extLst>
              <a:ext uri="{FF2B5EF4-FFF2-40B4-BE49-F238E27FC236}">
                <a16:creationId xmlns:a16="http://schemas.microsoft.com/office/drawing/2014/main" id="{D050BF93-CFBA-FEE5-0A9A-055A37A99E35}"/>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9" name="テキスト ボックス 8">
            <a:extLst>
              <a:ext uri="{FF2B5EF4-FFF2-40B4-BE49-F238E27FC236}">
                <a16:creationId xmlns:a16="http://schemas.microsoft.com/office/drawing/2014/main" id="{BAEA961B-FF9F-5225-C4D3-CB0025B29B99}"/>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tx1"/>
                </a:solidFill>
              </a:rPr>
              <a:t>ウイングアーク１ｓｔ株式会社</a:t>
            </a:r>
          </a:p>
        </p:txBody>
      </p:sp>
      <p:pic>
        <p:nvPicPr>
          <p:cNvPr id="11" name="図 10" descr="テキスト が含まれている画像&#10;&#10;自動的に生成された説明">
            <a:extLst>
              <a:ext uri="{FF2B5EF4-FFF2-40B4-BE49-F238E27FC236}">
                <a16:creationId xmlns:a16="http://schemas.microsoft.com/office/drawing/2014/main" id="{5D62DE1D-0FD8-09AA-7C6D-5973629F51BD}"/>
              </a:ext>
            </a:extLst>
          </p:cNvPr>
          <p:cNvPicPr>
            <a:picLocks noChangeAspect="1"/>
          </p:cNvPicPr>
          <p:nvPr userDrawn="1"/>
        </p:nvPicPr>
        <p:blipFill>
          <a:blip r:embed="rId2"/>
          <a:stretch>
            <a:fillRect/>
          </a:stretch>
        </p:blipFill>
        <p:spPr>
          <a:xfrm>
            <a:off x="9184554" y="2044149"/>
            <a:ext cx="1958225" cy="869291"/>
          </a:xfrm>
          <a:prstGeom prst="rect">
            <a:avLst/>
          </a:prstGeom>
        </p:spPr>
      </p:pic>
      <p:sp>
        <p:nvSpPr>
          <p:cNvPr id="3" name="Footer Placeholder 4">
            <a:extLst>
              <a:ext uri="{FF2B5EF4-FFF2-40B4-BE49-F238E27FC236}">
                <a16:creationId xmlns:a16="http://schemas.microsoft.com/office/drawing/2014/main" id="{C4C6CD0B-EDA2-01AF-89CA-3199162380C2}"/>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2" name="図 1" descr="記号, 挿絵, 停止, 座る が含まれている画像&#10;&#10;自動的に生成された説明">
            <a:extLst>
              <a:ext uri="{FF2B5EF4-FFF2-40B4-BE49-F238E27FC236}">
                <a16:creationId xmlns:a16="http://schemas.microsoft.com/office/drawing/2014/main" id="{EAC140C3-A46E-3505-C8F9-8324EF6CEA1C}"/>
              </a:ext>
            </a:extLst>
          </p:cNvPr>
          <p:cNvPicPr>
            <a:picLocks noChangeAspect="1"/>
          </p:cNvPicPr>
          <p:nvPr userDrawn="1"/>
        </p:nvPicPr>
        <p:blipFill>
          <a:blip r:embed="rId3"/>
          <a:stretch>
            <a:fillRect/>
          </a:stretch>
        </p:blipFill>
        <p:spPr>
          <a:xfrm>
            <a:off x="8991255" y="5434568"/>
            <a:ext cx="2344821" cy="771220"/>
          </a:xfrm>
          <a:prstGeom prst="rect">
            <a:avLst/>
          </a:prstGeom>
        </p:spPr>
      </p:pic>
    </p:spTree>
    <p:extLst>
      <p:ext uri="{BB962C8B-B14F-4D97-AF65-F5344CB8AC3E}">
        <p14:creationId xmlns:p14="http://schemas.microsoft.com/office/powerpoint/2010/main" val="2227581067"/>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6">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271439"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従来の</a:t>
            </a:r>
            <a:r>
              <a:rPr kumimoji="1" lang="en-US" altLang="ja-JP"/>
              <a:t>BI</a:t>
            </a:r>
            <a:r>
              <a:rPr kumimoji="1" lang="ja-JP" altLang="en-US"/>
              <a:t>に</a:t>
            </a:r>
            <a:br>
              <a:rPr kumimoji="1" lang="en-US" altLang="ja-JP"/>
            </a:br>
            <a:r>
              <a:rPr kumimoji="1" lang="ja-JP" altLang="en-US"/>
              <a:t>とどまらない多彩な表現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271439"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2" name="テキスト プレースホルダー 9">
            <a:extLst>
              <a:ext uri="{FF2B5EF4-FFF2-40B4-BE49-F238E27FC236}">
                <a16:creationId xmlns:a16="http://schemas.microsoft.com/office/drawing/2014/main" id="{29A5426D-6206-D6ED-E166-8C0F213F45B4}"/>
              </a:ext>
            </a:extLst>
          </p:cNvPr>
          <p:cNvSpPr>
            <a:spLocks noGrp="1"/>
          </p:cNvSpPr>
          <p:nvPr>
            <p:ph type="body" sz="quarter" idx="32" hasCustomPrompt="1"/>
          </p:nvPr>
        </p:nvSpPr>
        <p:spPr>
          <a:xfrm>
            <a:off x="4764000"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どんなデータも</a:t>
            </a:r>
            <a:br>
              <a:rPr kumimoji="1" lang="en-US" altLang="ja-JP"/>
            </a:br>
            <a:r>
              <a:rPr kumimoji="1" lang="ja-JP" altLang="en-US"/>
              <a:t>思い通りのイメージへ</a:t>
            </a:r>
          </a:p>
        </p:txBody>
      </p:sp>
      <p:sp>
        <p:nvSpPr>
          <p:cNvPr id="14" name="テキスト プレースホルダー 9">
            <a:extLst>
              <a:ext uri="{FF2B5EF4-FFF2-40B4-BE49-F238E27FC236}">
                <a16:creationId xmlns:a16="http://schemas.microsoft.com/office/drawing/2014/main" id="{659CB622-135A-854A-501A-126E863C27E9}"/>
              </a:ext>
            </a:extLst>
          </p:cNvPr>
          <p:cNvSpPr>
            <a:spLocks noGrp="1"/>
          </p:cNvSpPr>
          <p:nvPr>
            <p:ph type="body" sz="quarter" idx="33" hasCustomPrompt="1"/>
          </p:nvPr>
        </p:nvSpPr>
        <p:spPr>
          <a:xfrm>
            <a:off x="4764000"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7" name="テキスト プレースホルダー 9">
            <a:extLst>
              <a:ext uri="{FF2B5EF4-FFF2-40B4-BE49-F238E27FC236}">
                <a16:creationId xmlns:a16="http://schemas.microsoft.com/office/drawing/2014/main" id="{F22E6158-C4D4-C5F2-257E-19390CB7CAB4}"/>
              </a:ext>
            </a:extLst>
          </p:cNvPr>
          <p:cNvSpPr>
            <a:spLocks noGrp="1"/>
          </p:cNvSpPr>
          <p:nvPr>
            <p:ph type="body" sz="quarter" idx="34" hasCustomPrompt="1"/>
          </p:nvPr>
        </p:nvSpPr>
        <p:spPr>
          <a:xfrm>
            <a:off x="8256562"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さまざまな</a:t>
            </a:r>
            <a:br>
              <a:rPr kumimoji="1" lang="en-US" altLang="ja-JP"/>
            </a:br>
            <a:r>
              <a:rPr kumimoji="1" lang="ja-JP" altLang="en-US"/>
              <a:t>業種、職種に最適化</a:t>
            </a:r>
          </a:p>
        </p:txBody>
      </p:sp>
      <p:sp>
        <p:nvSpPr>
          <p:cNvPr id="19" name="テキスト プレースホルダー 9">
            <a:extLst>
              <a:ext uri="{FF2B5EF4-FFF2-40B4-BE49-F238E27FC236}">
                <a16:creationId xmlns:a16="http://schemas.microsoft.com/office/drawing/2014/main" id="{4D12CB36-C177-1FBD-B917-BD9BD41B1021}"/>
              </a:ext>
            </a:extLst>
          </p:cNvPr>
          <p:cNvSpPr>
            <a:spLocks noGrp="1"/>
          </p:cNvSpPr>
          <p:nvPr>
            <p:ph type="body" sz="quarter" idx="35" hasCustomPrompt="1"/>
          </p:nvPr>
        </p:nvSpPr>
        <p:spPr>
          <a:xfrm>
            <a:off x="8256562"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3" name="スライド番号">
            <a:extLst>
              <a:ext uri="{FF2B5EF4-FFF2-40B4-BE49-F238E27FC236}">
                <a16:creationId xmlns:a16="http://schemas.microsoft.com/office/drawing/2014/main" id="{07F465CD-BEF3-48E0-0706-10204B3DAF5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632C0693-12BE-A43D-AE7F-BFE1C62CFCCF}"/>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B9383E4D-76E7-3D75-97AE-9ADA6E96E976}"/>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AC700D43-6B44-7316-C492-3B424BFA2DBD}"/>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4077289661"/>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7">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095999"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最適化したデータ活用を実現します</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095999" y="3153900"/>
            <a:ext cx="4932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3" name="スライド番号">
            <a:extLst>
              <a:ext uri="{FF2B5EF4-FFF2-40B4-BE49-F238E27FC236}">
                <a16:creationId xmlns:a16="http://schemas.microsoft.com/office/drawing/2014/main" id="{8296A8BA-14FC-AB08-4F60-987592843000}"/>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19E52B8B-F933-9AB7-5B16-FD6641EC9E44}"/>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D6908572-9B49-CB4E-6C03-40D310BEDBAF}"/>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B4149489-7908-8C38-096F-02A0EE61F5AB}"/>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2143587618"/>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8">
    <p:bg>
      <p:bgPr>
        <a:solidFill>
          <a:schemeClr val="tx1">
            <a:lumMod val="10000"/>
            <a:lumOff val="90000"/>
          </a:schemeClr>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D801391-E0BB-6C4D-6B7C-D80F128CC0B1}"/>
              </a:ext>
            </a:extLst>
          </p:cNvPr>
          <p:cNvSpPr/>
          <p:nvPr userDrawn="1"/>
        </p:nvSpPr>
        <p:spPr>
          <a:xfrm>
            <a:off x="5856000" y="0"/>
            <a:ext cx="633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558000"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bg1"/>
                </a:solidFill>
                <a:highlight>
                  <a:srgbClr val="C12C1F"/>
                </a:highlight>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最適化したデータ活用を実現します</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558000" y="3153900"/>
            <a:ext cx="4932000" cy="1534523"/>
          </a:xfrm>
        </p:spPr>
        <p:txBody>
          <a:bodyPr wrap="square" lIns="0" tIns="0" rIns="0" bIns="0">
            <a:spAutoFit/>
          </a:bodyPr>
          <a:lstStyle>
            <a:lvl1pPr marL="0" indent="0" algn="just">
              <a:lnSpc>
                <a:spcPct val="170000"/>
              </a:lnSpc>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4" name="スライド番号">
            <a:extLst>
              <a:ext uri="{FF2B5EF4-FFF2-40B4-BE49-F238E27FC236}">
                <a16:creationId xmlns:a16="http://schemas.microsoft.com/office/drawing/2014/main" id="{2086D48C-4F28-3AFE-8838-F501C2B9C09F}"/>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5" name="page No.">
            <a:extLst>
              <a:ext uri="{FF2B5EF4-FFF2-40B4-BE49-F238E27FC236}">
                <a16:creationId xmlns:a16="http://schemas.microsoft.com/office/drawing/2014/main" id="{7994244C-406F-EB4E-88DC-9AE3E77931E6}"/>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7" name="Footer Placeholder 4">
            <a:extLst>
              <a:ext uri="{FF2B5EF4-FFF2-40B4-BE49-F238E27FC236}">
                <a16:creationId xmlns:a16="http://schemas.microsoft.com/office/drawing/2014/main" id="{580AECCC-8120-18DE-5832-D0C0881F9AD3}"/>
              </a:ext>
            </a:extLst>
          </p:cNvPr>
          <p:cNvSpPr>
            <a:spLocks noGrp="1"/>
          </p:cNvSpPr>
          <p:nvPr>
            <p:ph type="ftr" sz="quarter" idx="3"/>
          </p:nvPr>
        </p:nvSpPr>
        <p:spPr>
          <a:xfrm>
            <a:off x="8045514" y="6496264"/>
            <a:ext cx="3092139" cy="228601"/>
          </a:xfrm>
          <a:prstGeom prst="rect">
            <a:avLst/>
          </a:prstGeom>
        </p:spPr>
        <p:txBody>
          <a:bodyPr vert="horz" wrap="none" lIns="91440" tIns="45720" rIns="91440" bIns="45720" rtlCol="0" anchor="ctr"/>
          <a:lstStyle>
            <a:lvl1pPr algn="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2" name="図 11" descr="テキスト が含まれている画像&#10;&#10;自動的に生成された説明">
            <a:extLst>
              <a:ext uri="{FF2B5EF4-FFF2-40B4-BE49-F238E27FC236}">
                <a16:creationId xmlns:a16="http://schemas.microsoft.com/office/drawing/2014/main" id="{665AE142-C0D1-DDBA-F3CE-42BD55DFF8E7}"/>
              </a:ext>
            </a:extLst>
          </p:cNvPr>
          <p:cNvPicPr>
            <a:picLocks noChangeAspect="1"/>
          </p:cNvPicPr>
          <p:nvPr userDrawn="1"/>
        </p:nvPicPr>
        <p:blipFill>
          <a:blip r:embed="rId2"/>
          <a:stretch>
            <a:fillRect/>
          </a:stretch>
        </p:blipFill>
        <p:spPr>
          <a:xfrm>
            <a:off x="10583775" y="129754"/>
            <a:ext cx="1332000" cy="591299"/>
          </a:xfrm>
          <a:prstGeom prst="rect">
            <a:avLst/>
          </a:prstGeom>
        </p:spPr>
      </p:pic>
    </p:spTree>
    <p:extLst>
      <p:ext uri="{BB962C8B-B14F-4D97-AF65-F5344CB8AC3E}">
        <p14:creationId xmlns:p14="http://schemas.microsoft.com/office/powerpoint/2010/main" val="2703172141"/>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9">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164001"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164001" y="3153900"/>
            <a:ext cx="4932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3" name="スライド番号">
            <a:extLst>
              <a:ext uri="{FF2B5EF4-FFF2-40B4-BE49-F238E27FC236}">
                <a16:creationId xmlns:a16="http://schemas.microsoft.com/office/drawing/2014/main" id="{52B3BC7A-53A3-E740-DF97-B344F0BF73EA}"/>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EE48748C-7708-54E6-4D8C-512F226E0F8A}"/>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63364E36-2033-FBC6-3A37-1C5318326AC7}"/>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88AB8F9F-4969-EFFA-0FD1-A5DF87AC7312}"/>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58082957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10">
    <p:bg>
      <p:bgPr>
        <a:solidFill>
          <a:schemeClr val="tx1">
            <a:lumMod val="10000"/>
            <a:lumOff val="90000"/>
          </a:schemeClr>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D801391-E0BB-6C4D-6B7C-D80F128CC0B1}"/>
              </a:ext>
            </a:extLst>
          </p:cNvPr>
          <p:cNvSpPr/>
          <p:nvPr userDrawn="1"/>
        </p:nvSpPr>
        <p:spPr>
          <a:xfrm>
            <a:off x="0" y="0"/>
            <a:ext cx="633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96000"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bg1"/>
                </a:solidFill>
                <a:highlight>
                  <a:srgbClr val="C12C1F"/>
                </a:highlight>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96000" y="3153900"/>
            <a:ext cx="4932000" cy="1534523"/>
          </a:xfrm>
        </p:spPr>
        <p:txBody>
          <a:bodyPr wrap="square" lIns="0" tIns="0" rIns="0" bIns="0">
            <a:spAutoFit/>
          </a:bodyPr>
          <a:lstStyle>
            <a:lvl1pPr marL="0" indent="0" algn="just">
              <a:lnSpc>
                <a:spcPct val="170000"/>
              </a:lnSpc>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4" name="スライド番号">
            <a:extLst>
              <a:ext uri="{FF2B5EF4-FFF2-40B4-BE49-F238E27FC236}">
                <a16:creationId xmlns:a16="http://schemas.microsoft.com/office/drawing/2014/main" id="{6A90575E-0E8C-B745-2679-E54DF9B5D328}"/>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5" name="page No.">
            <a:extLst>
              <a:ext uri="{FF2B5EF4-FFF2-40B4-BE49-F238E27FC236}">
                <a16:creationId xmlns:a16="http://schemas.microsoft.com/office/drawing/2014/main" id="{1CE2D1EA-E5FD-605D-8F66-7F223CF9676D}"/>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9" name="Footer Placeholder 4">
            <a:extLst>
              <a:ext uri="{FF2B5EF4-FFF2-40B4-BE49-F238E27FC236}">
                <a16:creationId xmlns:a16="http://schemas.microsoft.com/office/drawing/2014/main" id="{16976499-18CC-3E44-4D27-58E78855D473}"/>
              </a:ext>
            </a:extLst>
          </p:cNvPr>
          <p:cNvSpPr>
            <a:spLocks noGrp="1"/>
          </p:cNvSpPr>
          <p:nvPr>
            <p:ph type="ftr" sz="quarter" idx="3"/>
          </p:nvPr>
        </p:nvSpPr>
        <p:spPr>
          <a:xfrm>
            <a:off x="8045514" y="6496264"/>
            <a:ext cx="3092139" cy="228601"/>
          </a:xfrm>
          <a:prstGeom prst="rect">
            <a:avLst/>
          </a:prstGeom>
        </p:spPr>
        <p:txBody>
          <a:bodyPr vert="horz" wrap="none" lIns="91440" tIns="45720" rIns="91440" bIns="45720" rtlCol="0" anchor="ctr"/>
          <a:lstStyle>
            <a:lvl1pPr algn="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82B0E623-A061-33F0-6F6D-257C16642433}"/>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1435098468"/>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file">
    <p:bg>
      <p:bgPr>
        <a:solidFill>
          <a:srgbClr val="323332"/>
        </a:solidFill>
        <a:effectLst/>
      </p:bgPr>
    </p:bg>
    <p:spTree>
      <p:nvGrpSpPr>
        <p:cNvPr id="1" name=""/>
        <p:cNvGrpSpPr/>
        <p:nvPr/>
      </p:nvGrpSpPr>
      <p:grpSpPr>
        <a:xfrm>
          <a:off x="0" y="0"/>
          <a:ext cx="0" cy="0"/>
          <a:chOff x="0" y="0"/>
          <a:chExt cx="0" cy="0"/>
        </a:xfrm>
      </p:grpSpPr>
      <p:sp>
        <p:nvSpPr>
          <p:cNvPr id="11" name="mail_">
            <a:extLst>
              <a:ext uri="{FF2B5EF4-FFF2-40B4-BE49-F238E27FC236}">
                <a16:creationId xmlns:a16="http://schemas.microsoft.com/office/drawing/2014/main" id="{187EF338-B47A-ED4B-8FAE-88207C1F3C9D}"/>
              </a:ext>
            </a:extLst>
          </p:cNvPr>
          <p:cNvSpPr txBox="1"/>
          <p:nvPr userDrawn="1"/>
        </p:nvSpPr>
        <p:spPr>
          <a:xfrm>
            <a:off x="7130631" y="2099369"/>
            <a:ext cx="270907" cy="1590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mail_</a:t>
            </a:r>
          </a:p>
        </p:txBody>
      </p:sp>
      <p:sp>
        <p:nvSpPr>
          <p:cNvPr id="12" name="phone_">
            <a:extLst>
              <a:ext uri="{FF2B5EF4-FFF2-40B4-BE49-F238E27FC236}">
                <a16:creationId xmlns:a16="http://schemas.microsoft.com/office/drawing/2014/main" id="{42AD4DF7-59AF-C044-AF6F-93E794948B55}"/>
              </a:ext>
            </a:extLst>
          </p:cNvPr>
          <p:cNvSpPr txBox="1"/>
          <p:nvPr userDrawn="1"/>
        </p:nvSpPr>
        <p:spPr>
          <a:xfrm>
            <a:off x="7052083" y="2437676"/>
            <a:ext cx="349455" cy="1590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phone_</a:t>
            </a:r>
          </a:p>
        </p:txBody>
      </p:sp>
      <p:sp>
        <p:nvSpPr>
          <p:cNvPr id="13" name="name_">
            <a:extLst>
              <a:ext uri="{FF2B5EF4-FFF2-40B4-BE49-F238E27FC236}">
                <a16:creationId xmlns:a16="http://schemas.microsoft.com/office/drawing/2014/main" id="{89CFE83D-8400-F746-B721-B491C82FF20D}"/>
              </a:ext>
            </a:extLst>
          </p:cNvPr>
          <p:cNvSpPr txBox="1"/>
          <p:nvPr userDrawn="1"/>
        </p:nvSpPr>
        <p:spPr>
          <a:xfrm>
            <a:off x="7077731" y="1740357"/>
            <a:ext cx="323807" cy="1590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name_</a:t>
            </a:r>
          </a:p>
        </p:txBody>
      </p:sp>
      <p:sp>
        <p:nvSpPr>
          <p:cNvPr id="15" name="division_">
            <a:extLst>
              <a:ext uri="{FF2B5EF4-FFF2-40B4-BE49-F238E27FC236}">
                <a16:creationId xmlns:a16="http://schemas.microsoft.com/office/drawing/2014/main" id="{D8A00E0E-1F99-0B40-925E-A0DF186426A4}"/>
              </a:ext>
            </a:extLst>
          </p:cNvPr>
          <p:cNvSpPr txBox="1"/>
          <p:nvPr userDrawn="1"/>
        </p:nvSpPr>
        <p:spPr>
          <a:xfrm>
            <a:off x="6992773" y="1269637"/>
            <a:ext cx="408765" cy="1590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division_</a:t>
            </a:r>
          </a:p>
        </p:txBody>
      </p:sp>
      <p:sp>
        <p:nvSpPr>
          <p:cNvPr id="17" name="イメージ">
            <a:extLst>
              <a:ext uri="{FF2B5EF4-FFF2-40B4-BE49-F238E27FC236}">
                <a16:creationId xmlns:a16="http://schemas.microsoft.com/office/drawing/2014/main" id="{60202B9F-86FD-214E-A9FD-872A3006088F}"/>
              </a:ext>
            </a:extLst>
          </p:cNvPr>
          <p:cNvSpPr>
            <a:spLocks noGrp="1"/>
          </p:cNvSpPr>
          <p:nvPr>
            <p:ph type="pic" idx="26" hasCustomPrompt="1"/>
          </p:nvPr>
        </p:nvSpPr>
        <p:spPr>
          <a:xfrm>
            <a:off x="0" y="1"/>
            <a:ext cx="6096000" cy="5492751"/>
          </a:xfrm>
          <a:prstGeom prst="rect">
            <a:avLst/>
          </a:prstGeom>
        </p:spPr>
        <p:txBody>
          <a:bodyPr lIns="91439" tIns="45719" rIns="91439" bIns="45719" numCol="1" spcCol="38100" anchor="ctr">
            <a:noAutofit/>
          </a:bodyPr>
          <a:lstStyle>
            <a:lvl1pPr marL="0" indent="0" algn="ctr">
              <a:buNone/>
              <a:defRPr sz="1067">
                <a:solidFill>
                  <a:schemeClr val="bg1"/>
                </a:solidFill>
              </a:defRPr>
            </a:lvl1pPr>
          </a:lstStyle>
          <a:p>
            <a:r>
              <a:rPr lang="ja-JP" altLang="en-US"/>
              <a:t>プロフィール写真を選択してください</a:t>
            </a:r>
            <a:endParaRPr lang="en-US" altLang="ja-JP"/>
          </a:p>
          <a:p>
            <a:endParaRPr lang="en-US"/>
          </a:p>
          <a:p>
            <a:endParaRPr/>
          </a:p>
        </p:txBody>
      </p:sp>
      <p:pic>
        <p:nvPicPr>
          <p:cNvPr id="20" name="図 19" descr="テキスト が含まれている画像&#10;&#10;自動的に生成された説明">
            <a:extLst>
              <a:ext uri="{FF2B5EF4-FFF2-40B4-BE49-F238E27FC236}">
                <a16:creationId xmlns:a16="http://schemas.microsoft.com/office/drawing/2014/main" id="{2435AA66-86F6-4956-AAAC-24F27882DFEE}"/>
              </a:ext>
            </a:extLst>
          </p:cNvPr>
          <p:cNvPicPr>
            <a:picLocks noChangeAspect="1"/>
          </p:cNvPicPr>
          <p:nvPr userDrawn="1"/>
        </p:nvPicPr>
        <p:blipFill>
          <a:blip r:embed="rId2"/>
          <a:stretch>
            <a:fillRect/>
          </a:stretch>
        </p:blipFill>
        <p:spPr>
          <a:xfrm>
            <a:off x="10548592" y="136299"/>
            <a:ext cx="1434271" cy="636699"/>
          </a:xfrm>
          <a:prstGeom prst="rect">
            <a:avLst/>
          </a:prstGeom>
        </p:spPr>
      </p:pic>
      <p:sp>
        <p:nvSpPr>
          <p:cNvPr id="2" name="スライド番号">
            <a:extLst>
              <a:ext uri="{FF2B5EF4-FFF2-40B4-BE49-F238E27FC236}">
                <a16:creationId xmlns:a16="http://schemas.microsoft.com/office/drawing/2014/main" id="{94EB97F4-CB13-50E6-38D6-9005B32B71E1}"/>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E3E228CE-381B-8CC2-B6CB-B972D4BE33C5}"/>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4" name="Footer Placeholder 4">
            <a:extLst>
              <a:ext uri="{FF2B5EF4-FFF2-40B4-BE49-F238E27FC236}">
                <a16:creationId xmlns:a16="http://schemas.microsoft.com/office/drawing/2014/main" id="{F35E80FF-C714-BBD2-F8F0-A3AF16043DF5}"/>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テキスト プレースホルダー 5">
            <a:extLst>
              <a:ext uri="{FF2B5EF4-FFF2-40B4-BE49-F238E27FC236}">
                <a16:creationId xmlns:a16="http://schemas.microsoft.com/office/drawing/2014/main" id="{00981EA2-599E-DDDB-9278-79C6B58C9A7F}"/>
              </a:ext>
            </a:extLst>
          </p:cNvPr>
          <p:cNvSpPr>
            <a:spLocks noGrp="1"/>
          </p:cNvSpPr>
          <p:nvPr>
            <p:ph type="body" sz="quarter" idx="27" hasCustomPrompt="1"/>
          </p:nvPr>
        </p:nvSpPr>
        <p:spPr>
          <a:xfrm>
            <a:off x="7568828" y="1247050"/>
            <a:ext cx="3096000" cy="184666"/>
          </a:xfrm>
        </p:spPr>
        <p:txBody>
          <a:bodyPr lIns="0" tIns="0" rIns="0" bIns="0" anchor="b" anchorCtr="0">
            <a:noAutofit/>
          </a:bodyPr>
          <a:lstStyle>
            <a:lvl1pPr marL="0" indent="0">
              <a:lnSpc>
                <a:spcPct val="100000"/>
              </a:lnSpc>
              <a:spcBef>
                <a:spcPts val="0"/>
              </a:spcBef>
              <a:buNone/>
              <a:defRPr sz="1200">
                <a:solidFill>
                  <a:schemeClr val="bg1"/>
                </a:solidFill>
              </a:defRPr>
            </a:lvl1pPr>
          </a:lstStyle>
          <a:p>
            <a:r>
              <a:rPr lang="en-US" altLang="ja-JP"/>
              <a:t>Marketing</a:t>
            </a:r>
          </a:p>
        </p:txBody>
      </p:sp>
      <p:sp>
        <p:nvSpPr>
          <p:cNvPr id="18" name="テキスト プレースホルダー 17">
            <a:extLst>
              <a:ext uri="{FF2B5EF4-FFF2-40B4-BE49-F238E27FC236}">
                <a16:creationId xmlns:a16="http://schemas.microsoft.com/office/drawing/2014/main" id="{D5FDF1A8-94CD-20E8-4100-C6D45847FF7A}"/>
              </a:ext>
            </a:extLst>
          </p:cNvPr>
          <p:cNvSpPr>
            <a:spLocks noGrp="1"/>
          </p:cNvSpPr>
          <p:nvPr>
            <p:ph type="body" sz="quarter" idx="28" hasCustomPrompt="1"/>
          </p:nvPr>
        </p:nvSpPr>
        <p:spPr>
          <a:xfrm>
            <a:off x="7568827" y="1561352"/>
            <a:ext cx="3096000" cy="369332"/>
          </a:xfrm>
        </p:spPr>
        <p:txBody>
          <a:bodyPr wrap="none" lIns="0" tIns="0" rIns="0" bIns="0">
            <a:noAutofit/>
          </a:bodyPr>
          <a:lstStyle>
            <a:lvl1pPr marL="0" indent="0">
              <a:lnSpc>
                <a:spcPct val="100000"/>
              </a:lnSpc>
              <a:spcBef>
                <a:spcPts val="0"/>
              </a:spcBef>
              <a:buNone/>
              <a:defRPr sz="2400">
                <a:solidFill>
                  <a:schemeClr val="bg1"/>
                </a:solidFill>
              </a:defRPr>
            </a:lvl1pPr>
          </a:lstStyle>
          <a:p>
            <a:pPr marL="0" marR="0" lvl="0" indent="0" algn="l" defTabSz="228594"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latin typeface="+mn-lt"/>
              </a:rPr>
              <a:t>ウイング 太郎</a:t>
            </a:r>
          </a:p>
        </p:txBody>
      </p:sp>
      <p:sp>
        <p:nvSpPr>
          <p:cNvPr id="21" name="テキスト プレースホルダー 20">
            <a:extLst>
              <a:ext uri="{FF2B5EF4-FFF2-40B4-BE49-F238E27FC236}">
                <a16:creationId xmlns:a16="http://schemas.microsoft.com/office/drawing/2014/main" id="{017DF241-A8BD-5CC0-58B0-515E2F678685}"/>
              </a:ext>
            </a:extLst>
          </p:cNvPr>
          <p:cNvSpPr>
            <a:spLocks noGrp="1"/>
          </p:cNvSpPr>
          <p:nvPr>
            <p:ph type="body" sz="quarter" idx="29" hasCustomPrompt="1"/>
          </p:nvPr>
        </p:nvSpPr>
        <p:spPr>
          <a:xfrm>
            <a:off x="7568828" y="2080994"/>
            <a:ext cx="3096000" cy="184666"/>
          </a:xfrm>
        </p:spPr>
        <p:txBody>
          <a:bodyPr wrap="none" lIns="0" tIns="0" rIns="0" bIns="0">
            <a:noAutofit/>
          </a:bodyPr>
          <a:lstStyle>
            <a:lvl1pPr marL="0" indent="0">
              <a:lnSpc>
                <a:spcPct val="100000"/>
              </a:lnSpc>
              <a:spcBef>
                <a:spcPts val="0"/>
              </a:spcBef>
              <a:buNone/>
              <a:defRPr sz="1200">
                <a:solidFill>
                  <a:schemeClr val="bg1"/>
                </a:solidFill>
              </a:defRPr>
            </a:lvl1pPr>
          </a:lstStyle>
          <a:p>
            <a:r>
              <a:rPr lang="en-US" altLang="ja-JP"/>
              <a:t>sample@wingarc.com</a:t>
            </a:r>
          </a:p>
        </p:txBody>
      </p:sp>
      <p:sp>
        <p:nvSpPr>
          <p:cNvPr id="23" name="テキスト プレースホルダー 22">
            <a:extLst>
              <a:ext uri="{FF2B5EF4-FFF2-40B4-BE49-F238E27FC236}">
                <a16:creationId xmlns:a16="http://schemas.microsoft.com/office/drawing/2014/main" id="{70478B24-6562-A7B1-012E-5A9B67800677}"/>
              </a:ext>
            </a:extLst>
          </p:cNvPr>
          <p:cNvSpPr>
            <a:spLocks noGrp="1"/>
          </p:cNvSpPr>
          <p:nvPr>
            <p:ph type="body" sz="quarter" idx="30" hasCustomPrompt="1"/>
          </p:nvPr>
        </p:nvSpPr>
        <p:spPr>
          <a:xfrm>
            <a:off x="7568827" y="2419299"/>
            <a:ext cx="3096000" cy="184666"/>
          </a:xfrm>
        </p:spPr>
        <p:txBody>
          <a:bodyPr wrap="none" lIns="0" tIns="0" rIns="0" bIns="0">
            <a:noAutofit/>
          </a:bodyPr>
          <a:lstStyle>
            <a:lvl1pPr marL="0" indent="0">
              <a:lnSpc>
                <a:spcPct val="100000"/>
              </a:lnSpc>
              <a:spcBef>
                <a:spcPts val="0"/>
              </a:spcBef>
              <a:buNone/>
              <a:defRPr sz="1200">
                <a:solidFill>
                  <a:schemeClr val="bg1"/>
                </a:solidFill>
              </a:defRPr>
            </a:lvl1pPr>
          </a:lstStyle>
          <a:p>
            <a:r>
              <a:rPr lang="en-US" altLang="ja-JP"/>
              <a:t>080-0000-0000</a:t>
            </a:r>
          </a:p>
        </p:txBody>
      </p:sp>
      <p:sp>
        <p:nvSpPr>
          <p:cNvPr id="25" name="テキスト プレースホルダー 24">
            <a:extLst>
              <a:ext uri="{FF2B5EF4-FFF2-40B4-BE49-F238E27FC236}">
                <a16:creationId xmlns:a16="http://schemas.microsoft.com/office/drawing/2014/main" id="{F2AA9AD4-2075-1308-34A8-FDB8CAC221EB}"/>
              </a:ext>
            </a:extLst>
          </p:cNvPr>
          <p:cNvSpPr>
            <a:spLocks noGrp="1"/>
          </p:cNvSpPr>
          <p:nvPr>
            <p:ph type="body" sz="quarter" idx="31" hasCustomPrompt="1"/>
          </p:nvPr>
        </p:nvSpPr>
        <p:spPr>
          <a:xfrm>
            <a:off x="7568828" y="2805537"/>
            <a:ext cx="3096000" cy="1540358"/>
          </a:xfrm>
        </p:spPr>
        <p:txBody>
          <a:bodyPr lIns="0" tIns="0" rIns="0" bIns="0">
            <a:spAutoFit/>
          </a:bodyPr>
          <a:lstStyle>
            <a:lvl1pPr marL="0" indent="0">
              <a:lnSpc>
                <a:spcPct val="170000"/>
              </a:lnSpc>
              <a:spcBef>
                <a:spcPts val="0"/>
              </a:spcBef>
              <a:buNone/>
              <a:defRPr sz="1000">
                <a:solidFill>
                  <a:schemeClr val="bg1"/>
                </a:solidFill>
              </a:defRPr>
            </a:lvl1pPr>
          </a:lstStyle>
          <a:p>
            <a:r>
              <a:rPr lang="ja-JP" altLang="en-US"/>
              <a:t>山路（やまみち）を登りながら、こう考えた。</a:t>
            </a:r>
            <a:br>
              <a:rPr lang="en-US" altLang="ja-JP"/>
            </a:br>
            <a:r>
              <a:rPr lang="ja-JP" altLang="en-US"/>
              <a:t>知に働けば角が立つ。情に棹させば流される。意地を通せば窮屈だ。とかくに人の世は住みにくい。</a:t>
            </a:r>
            <a:br>
              <a:rPr lang="en-US" altLang="ja-JP"/>
            </a:br>
            <a:r>
              <a:rPr lang="ja-JP" altLang="en-US"/>
              <a:t>住みにくさが高じると、安いところへ引き越したくなる。どこへ越しても住みにくいと悟った時、詩が生まれて、画ができる。</a:t>
            </a:r>
          </a:p>
        </p:txBody>
      </p:sp>
    </p:spTree>
    <p:extLst>
      <p:ext uri="{BB962C8B-B14F-4D97-AF65-F5344CB8AC3E}">
        <p14:creationId xmlns:p14="http://schemas.microsoft.com/office/powerpoint/2010/main" val="38141749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172EE015-A759-414A-B499-91E0E8E7EBDC}"/>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32206171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図 10" descr="テキスト が含まれている画像&#10;&#10;自動的に生成された説明">
            <a:extLst>
              <a:ext uri="{FF2B5EF4-FFF2-40B4-BE49-F238E27FC236}">
                <a16:creationId xmlns:a16="http://schemas.microsoft.com/office/drawing/2014/main" id="{700EB2B2-9CF6-4519-94DF-609F9A0607D6}"/>
              </a:ext>
            </a:extLst>
          </p:cNvPr>
          <p:cNvPicPr>
            <a:picLocks noChangeAspect="1"/>
          </p:cNvPicPr>
          <p:nvPr userDrawn="1"/>
        </p:nvPicPr>
        <p:blipFill>
          <a:blip r:embed="rId3"/>
          <a:stretch>
            <a:fillRect/>
          </a:stretch>
        </p:blipFill>
        <p:spPr>
          <a:xfrm>
            <a:off x="10548592" y="136299"/>
            <a:ext cx="1434271" cy="636699"/>
          </a:xfrm>
          <a:prstGeom prst="rect">
            <a:avLst/>
          </a:prstGeom>
        </p:spPr>
      </p:pic>
      <p:sp>
        <p:nvSpPr>
          <p:cNvPr id="2" name="スライド番号">
            <a:extLst>
              <a:ext uri="{FF2B5EF4-FFF2-40B4-BE49-F238E27FC236}">
                <a16:creationId xmlns:a16="http://schemas.microsoft.com/office/drawing/2014/main" id="{23107360-6FA0-2C08-3BC5-DB0B1AA6049E}"/>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5FEA200B-4356-3F81-C511-551291D49EF2}"/>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7" name="Footer Placeholder 4">
            <a:extLst>
              <a:ext uri="{FF2B5EF4-FFF2-40B4-BE49-F238E27FC236}">
                <a16:creationId xmlns:a16="http://schemas.microsoft.com/office/drawing/2014/main" id="{EC1FE8D8-9FB5-2B98-9AAE-5F6DB96AA594}"/>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10" name="テキスト ボックス 9">
            <a:extLst>
              <a:ext uri="{FF2B5EF4-FFF2-40B4-BE49-F238E27FC236}">
                <a16:creationId xmlns:a16="http://schemas.microsoft.com/office/drawing/2014/main" id="{E31246A9-0ECB-B47A-07D3-9F10E21DDFB7}"/>
              </a:ext>
            </a:extLst>
          </p:cNvPr>
          <p:cNvSpPr txBox="1"/>
          <p:nvPr userDrawn="1"/>
        </p:nvSpPr>
        <p:spPr>
          <a:xfrm>
            <a:off x="2983769" y="5159864"/>
            <a:ext cx="6224461" cy="484043"/>
          </a:xfrm>
          <a:prstGeom prst="rect">
            <a:avLst/>
          </a:prstGeom>
          <a:noFill/>
        </p:spPr>
        <p:txBody>
          <a:bodyPr wrap="none" lIns="0" tIns="0" rIns="0" bIns="0" rtlCol="0">
            <a:spAutoFit/>
          </a:bodyPr>
          <a:lstStyle/>
          <a:p>
            <a:pPr algn="ctr">
              <a:lnSpc>
                <a:spcPct val="150000"/>
              </a:lnSpc>
            </a:pPr>
            <a:r>
              <a:rPr kumimoji="1" lang="ja-JP" altLang="en-US" sz="1100" b="0" baseline="0">
                <a:solidFill>
                  <a:schemeClr val="bg1"/>
                </a:solidFill>
              </a:rPr>
              <a:t>ウイングアーク１</a:t>
            </a:r>
            <a:r>
              <a:rPr kumimoji="1" lang="ja-JP" altLang="en" sz="1100" b="0" baseline="0">
                <a:solidFill>
                  <a:schemeClr val="bg1"/>
                </a:solidFill>
              </a:rPr>
              <a:t>ｓｔ</a:t>
            </a:r>
            <a:r>
              <a:rPr kumimoji="1" lang="ja-JP" altLang="en-US" sz="1100" b="0" baseline="0">
                <a:solidFill>
                  <a:schemeClr val="bg1"/>
                </a:solidFill>
              </a:rPr>
              <a:t>は “データ活用”のための革新的なソフトウェア・サービスを提供することで</a:t>
            </a:r>
            <a:br>
              <a:rPr kumimoji="1" lang="ja-JP" altLang="en-US" sz="1100" b="0" baseline="0">
                <a:solidFill>
                  <a:schemeClr val="bg1"/>
                </a:solidFill>
              </a:rPr>
            </a:br>
            <a:r>
              <a:rPr kumimoji="1" lang="ja-JP" altLang="en-US" sz="1100" b="0" baseline="0">
                <a:solidFill>
                  <a:schemeClr val="bg1"/>
                </a:solidFill>
              </a:rPr>
              <a:t>さまざまな企業のイノベーションを支援し社会の未来をつくっていきます。</a:t>
            </a:r>
          </a:p>
        </p:txBody>
      </p:sp>
      <p:sp>
        <p:nvSpPr>
          <p:cNvPr id="13" name="テキスト ボックス 12">
            <a:extLst>
              <a:ext uri="{FF2B5EF4-FFF2-40B4-BE49-F238E27FC236}">
                <a16:creationId xmlns:a16="http://schemas.microsoft.com/office/drawing/2014/main" id="{9D68E013-056C-1FD2-7912-FFC2F99D334B}"/>
              </a:ext>
            </a:extLst>
          </p:cNvPr>
          <p:cNvSpPr txBox="1"/>
          <p:nvPr userDrawn="1"/>
        </p:nvSpPr>
        <p:spPr>
          <a:xfrm>
            <a:off x="3941563" y="4645514"/>
            <a:ext cx="4308873" cy="334835"/>
          </a:xfrm>
          <a:prstGeom prst="rect">
            <a:avLst/>
          </a:prstGeom>
          <a:noFill/>
        </p:spPr>
        <p:txBody>
          <a:bodyPr wrap="none" lIns="0" tIns="0" rIns="0" bIns="0" rtlCol="0">
            <a:spAutoFit/>
          </a:bodyPr>
          <a:lstStyle/>
          <a:p>
            <a:pPr algn="ctr">
              <a:lnSpc>
                <a:spcPct val="150000"/>
              </a:lnSpc>
            </a:pPr>
            <a:r>
              <a:rPr kumimoji="1" lang="ja-JP" altLang="en-US" sz="1600" b="0" baseline="0">
                <a:solidFill>
                  <a:schemeClr val="bg1"/>
                </a:solidFill>
              </a:rPr>
              <a:t>情報に価値を、企業に変革を、社会に未来を。</a:t>
            </a:r>
          </a:p>
        </p:txBody>
      </p:sp>
      <p:sp>
        <p:nvSpPr>
          <p:cNvPr id="15" name="テキスト ボックス 14">
            <a:extLst>
              <a:ext uri="{FF2B5EF4-FFF2-40B4-BE49-F238E27FC236}">
                <a16:creationId xmlns:a16="http://schemas.microsoft.com/office/drawing/2014/main" id="{3D90F8EC-5FD2-023D-6EB0-7DD08D2F1828}"/>
              </a:ext>
            </a:extLst>
          </p:cNvPr>
          <p:cNvSpPr txBox="1"/>
          <p:nvPr userDrawn="1"/>
        </p:nvSpPr>
        <p:spPr>
          <a:xfrm>
            <a:off x="4864893" y="1054589"/>
            <a:ext cx="2462213" cy="334835"/>
          </a:xfrm>
          <a:prstGeom prst="rect">
            <a:avLst/>
          </a:prstGeom>
          <a:noFill/>
        </p:spPr>
        <p:txBody>
          <a:bodyPr wrap="none" lIns="0" tIns="0" rIns="0" bIns="0" rtlCol="0">
            <a:spAutoFit/>
          </a:bodyPr>
          <a:lstStyle/>
          <a:p>
            <a:pPr algn="ctr">
              <a:lnSpc>
                <a:spcPct val="150000"/>
              </a:lnSpc>
            </a:pPr>
            <a:r>
              <a:rPr kumimoji="1" lang="ja-JP" altLang="en-US" sz="1600" b="0" baseline="0">
                <a:solidFill>
                  <a:schemeClr val="bg1"/>
                </a:solidFill>
              </a:rPr>
              <a:t>わたしたちが提供する価値</a:t>
            </a:r>
          </a:p>
        </p:txBody>
      </p:sp>
    </p:spTree>
    <p:extLst>
      <p:ext uri="{BB962C8B-B14F-4D97-AF65-F5344CB8AC3E}">
        <p14:creationId xmlns:p14="http://schemas.microsoft.com/office/powerpoint/2010/main" val="17900653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3">
    <p:bg>
      <p:bgPr>
        <a:solidFill>
          <a:srgbClr val="323332"/>
        </a:solidFill>
        <a:effectLst/>
      </p:bgPr>
    </p:bg>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C948ED1-FA0D-EABE-0C37-84D54B14041B}"/>
              </a:ext>
            </a:extLst>
          </p:cNvPr>
          <p:cNvPicPr>
            <a:picLocks noChangeAspect="1"/>
          </p:cNvPicPr>
          <p:nvPr userDrawn="1"/>
        </p:nvPicPr>
        <p:blipFill>
          <a:blip r:embed="rId2"/>
          <a:stretch>
            <a:fillRect/>
          </a:stretch>
        </p:blipFill>
        <p:spPr>
          <a:xfrm>
            <a:off x="914400" y="2270874"/>
            <a:ext cx="10008524" cy="577536"/>
          </a:xfrm>
          <a:prstGeom prst="rect">
            <a:avLst/>
          </a:prstGeom>
        </p:spPr>
      </p:pic>
      <p:sp>
        <p:nvSpPr>
          <p:cNvPr id="3" name="テキスト ボックス 2">
            <a:extLst>
              <a:ext uri="{FF2B5EF4-FFF2-40B4-BE49-F238E27FC236}">
                <a16:creationId xmlns:a16="http://schemas.microsoft.com/office/drawing/2014/main" id="{1A9F853B-A1FC-6E92-B91D-FB754805233D}"/>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bg1"/>
                </a:solidFill>
              </a:rPr>
              <a:t>データに価値を、 </a:t>
            </a:r>
            <a:endParaRPr kumimoji="1" lang="en-US" altLang="ja-JP" sz="2100" b="1" baseline="0">
              <a:solidFill>
                <a:schemeClr val="bg1"/>
              </a:solidFill>
            </a:endParaRPr>
          </a:p>
          <a:p>
            <a:r>
              <a:rPr kumimoji="1" lang="ja-JP" altLang="en-US" sz="2100" b="1" baseline="0">
                <a:solidFill>
                  <a:schemeClr val="bg1"/>
                </a:solidFill>
              </a:rPr>
              <a:t>企業にイノベーションを。</a:t>
            </a:r>
          </a:p>
        </p:txBody>
      </p:sp>
      <p:sp>
        <p:nvSpPr>
          <p:cNvPr id="5" name="テキスト ボックス 4">
            <a:extLst>
              <a:ext uri="{FF2B5EF4-FFF2-40B4-BE49-F238E27FC236}">
                <a16:creationId xmlns:a16="http://schemas.microsoft.com/office/drawing/2014/main" id="{86ED9515-18C8-1E55-FEEF-CFA3C269B043}"/>
              </a:ext>
            </a:extLst>
          </p:cNvPr>
          <p:cNvSpPr txBox="1"/>
          <p:nvPr userDrawn="1"/>
        </p:nvSpPr>
        <p:spPr>
          <a:xfrm>
            <a:off x="2141508" y="3959714"/>
            <a:ext cx="6630020"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endParaRPr kumimoji="1" lang="en-US" altLang="ja-JP" sz="1100" b="0" i="0" baseline="0">
              <a:solidFill>
                <a:schemeClr val="bg1"/>
              </a:solidFill>
              <a:latin typeface="Yu Gothic" panose="020B0400000000000000" pitchFamily="34" charset="-128"/>
              <a:ea typeface="Yu Gothic" panose="020B0400000000000000" pitchFamily="34" charset="-128"/>
            </a:endParaRPr>
          </a:p>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その期待にこたえられる企業とし、企業理念に</a:t>
            </a:r>
            <a:r>
              <a:rPr kumimoji="1" lang="en-US" altLang="ja-JP" sz="1100" b="0" i="0" baseline="0">
                <a:solidFill>
                  <a:schemeClr val="bg1"/>
                </a:solidFill>
                <a:latin typeface="Yu Gothic" panose="020B0400000000000000" pitchFamily="34" charset="-128"/>
                <a:ea typeface="Yu Gothic" panose="020B0400000000000000" pitchFamily="34" charset="-128"/>
              </a:rPr>
              <a:t> The Data Empowerment Company </a:t>
            </a:r>
            <a:r>
              <a:rPr kumimoji="1" lang="ja-JP" altLang="en-US" sz="1100" b="0" i="0" baseline="0">
                <a:solidFill>
                  <a:schemeClr val="bg1"/>
                </a:solidFill>
                <a:latin typeface="Yu Gothic" panose="020B0400000000000000" pitchFamily="34" charset="-128"/>
                <a:ea typeface="Yu Gothic" panose="020B0400000000000000" pitchFamily="34" charset="-128"/>
              </a:rPr>
              <a:t>を掲げています。</a:t>
            </a:r>
          </a:p>
        </p:txBody>
      </p:sp>
      <p:sp>
        <p:nvSpPr>
          <p:cNvPr id="6" name="Footer Placeholder 4">
            <a:extLst>
              <a:ext uri="{FF2B5EF4-FFF2-40B4-BE49-F238E27FC236}">
                <a16:creationId xmlns:a16="http://schemas.microsoft.com/office/drawing/2014/main" id="{2ADB8477-611E-EDC2-7F9E-A8949AE9C00D}"/>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7" name="図 6" descr="テキスト が含まれている画像&#10;&#10;自動的に生成された説明">
            <a:extLst>
              <a:ext uri="{FF2B5EF4-FFF2-40B4-BE49-F238E27FC236}">
                <a16:creationId xmlns:a16="http://schemas.microsoft.com/office/drawing/2014/main" id="{E229CD42-3CA2-977F-0D0D-E5EE58F7BBAC}"/>
              </a:ext>
            </a:extLst>
          </p:cNvPr>
          <p:cNvPicPr>
            <a:picLocks noChangeAspect="1"/>
          </p:cNvPicPr>
          <p:nvPr userDrawn="1"/>
        </p:nvPicPr>
        <p:blipFill>
          <a:blip r:embed="rId3"/>
          <a:stretch>
            <a:fillRect/>
          </a:stretch>
        </p:blipFill>
        <p:spPr>
          <a:xfrm>
            <a:off x="9609513" y="5555968"/>
            <a:ext cx="1762298" cy="782315"/>
          </a:xfrm>
          <a:prstGeom prst="rect">
            <a:avLst/>
          </a:prstGeom>
        </p:spPr>
      </p:pic>
    </p:spTree>
    <p:extLst>
      <p:ext uri="{BB962C8B-B14F-4D97-AF65-F5344CB8AC3E}">
        <p14:creationId xmlns:p14="http://schemas.microsoft.com/office/powerpoint/2010/main" val="22278811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4">
    <p:bg>
      <p:bgPr>
        <a:solidFill>
          <a:schemeClr val="bg1"/>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EB78FE2F-2F71-0E05-D204-4FC9C754A6F4}"/>
              </a:ext>
            </a:extLst>
          </p:cNvPr>
          <p:cNvPicPr>
            <a:picLocks noChangeAspect="1"/>
          </p:cNvPicPr>
          <p:nvPr userDrawn="1"/>
        </p:nvPicPr>
        <p:blipFill>
          <a:blip r:embed="rId2"/>
          <a:stretch>
            <a:fillRect/>
          </a:stretch>
        </p:blipFill>
        <p:spPr>
          <a:xfrm>
            <a:off x="914399" y="2270874"/>
            <a:ext cx="10008519" cy="577536"/>
          </a:xfrm>
          <a:prstGeom prst="rect">
            <a:avLst/>
          </a:prstGeom>
        </p:spPr>
      </p:pic>
      <p:sp>
        <p:nvSpPr>
          <p:cNvPr id="8" name="テキスト ボックス 7">
            <a:extLst>
              <a:ext uri="{FF2B5EF4-FFF2-40B4-BE49-F238E27FC236}">
                <a16:creationId xmlns:a16="http://schemas.microsoft.com/office/drawing/2014/main" id="{E411BE87-E314-9FDE-9DC3-1A3AEC75B88A}"/>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tx1"/>
                </a:solidFill>
              </a:rPr>
              <a:t>データに価値を、 </a:t>
            </a:r>
            <a:endParaRPr kumimoji="1" lang="en-US" altLang="ja-JP" sz="2100" b="1" baseline="0">
              <a:solidFill>
                <a:schemeClr val="tx1"/>
              </a:solidFill>
            </a:endParaRPr>
          </a:p>
          <a:p>
            <a:r>
              <a:rPr kumimoji="1" lang="ja-JP" altLang="en-US" sz="2100" b="1" baseline="0">
                <a:solidFill>
                  <a:schemeClr val="tx1"/>
                </a:solidFill>
              </a:rPr>
              <a:t>企業にイノベーションを。</a:t>
            </a:r>
          </a:p>
        </p:txBody>
      </p:sp>
      <p:sp>
        <p:nvSpPr>
          <p:cNvPr id="9" name="テキスト ボックス 8">
            <a:extLst>
              <a:ext uri="{FF2B5EF4-FFF2-40B4-BE49-F238E27FC236}">
                <a16:creationId xmlns:a16="http://schemas.microsoft.com/office/drawing/2014/main" id="{E6FB83B6-89A3-9730-0473-26287417C129}"/>
              </a:ext>
            </a:extLst>
          </p:cNvPr>
          <p:cNvSpPr txBox="1"/>
          <p:nvPr userDrawn="1"/>
        </p:nvSpPr>
        <p:spPr>
          <a:xfrm>
            <a:off x="2141508" y="3959714"/>
            <a:ext cx="6488956"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tx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p>
          <a:p>
            <a:pPr>
              <a:lnSpc>
                <a:spcPct val="150000"/>
              </a:lnSpc>
            </a:pPr>
            <a:r>
              <a:rPr kumimoji="1" lang="ja-JP" altLang="en-US" sz="1100" b="0" i="0" baseline="0">
                <a:solidFill>
                  <a:schemeClr val="tx1"/>
                </a:solidFill>
                <a:latin typeface="Yu Gothic" panose="020B0400000000000000" pitchFamily="34" charset="-128"/>
                <a:ea typeface="Yu Gothic" panose="020B0400000000000000" pitchFamily="34" charset="-128"/>
              </a:rPr>
              <a:t>その期待にこたえられる企業とし、企業理念に </a:t>
            </a:r>
            <a:r>
              <a:rPr kumimoji="1" lang="en" altLang="ja-JP" sz="1100" b="0" i="0" baseline="0">
                <a:solidFill>
                  <a:schemeClr val="tx1"/>
                </a:solidFill>
                <a:latin typeface="Yu Gothic" panose="020B0400000000000000" pitchFamily="34" charset="-128"/>
                <a:ea typeface="Yu Gothic" panose="020B0400000000000000" pitchFamily="34" charset="-128"/>
              </a:rPr>
              <a:t>The Data Empowerment Company </a:t>
            </a:r>
            <a:r>
              <a:rPr kumimoji="1" lang="ja-JP" altLang="en-US" sz="1100" b="0" i="0" baseline="0">
                <a:solidFill>
                  <a:schemeClr val="tx1"/>
                </a:solidFill>
                <a:latin typeface="Yu Gothic" panose="020B0400000000000000" pitchFamily="34" charset="-128"/>
                <a:ea typeface="Yu Gothic" panose="020B0400000000000000" pitchFamily="34" charset="-128"/>
              </a:rPr>
              <a:t>を掲げています。</a:t>
            </a:r>
          </a:p>
        </p:txBody>
      </p:sp>
      <p:sp>
        <p:nvSpPr>
          <p:cNvPr id="10" name="Footer Placeholder 4">
            <a:extLst>
              <a:ext uri="{FF2B5EF4-FFF2-40B4-BE49-F238E27FC236}">
                <a16:creationId xmlns:a16="http://schemas.microsoft.com/office/drawing/2014/main" id="{02B1BDFC-2FFF-98C1-EBC9-CFD0F65DA7EA}"/>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rgbClr val="000000"/>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1" name="図 10" descr="ロゴ&#10;&#10;自動的に生成された説明">
            <a:extLst>
              <a:ext uri="{FF2B5EF4-FFF2-40B4-BE49-F238E27FC236}">
                <a16:creationId xmlns:a16="http://schemas.microsoft.com/office/drawing/2014/main" id="{B1566A70-579C-9C4D-26D8-4CCF0EDB5BDD}"/>
              </a:ext>
            </a:extLst>
          </p:cNvPr>
          <p:cNvPicPr>
            <a:picLocks noChangeAspect="1"/>
          </p:cNvPicPr>
          <p:nvPr userDrawn="1"/>
        </p:nvPicPr>
        <p:blipFill>
          <a:blip r:embed="rId3"/>
          <a:stretch>
            <a:fillRect/>
          </a:stretch>
        </p:blipFill>
        <p:spPr>
          <a:xfrm>
            <a:off x="9609313" y="5555967"/>
            <a:ext cx="1762297" cy="782316"/>
          </a:xfrm>
          <a:prstGeom prst="rect">
            <a:avLst/>
          </a:prstGeom>
        </p:spPr>
      </p:pic>
    </p:spTree>
    <p:extLst>
      <p:ext uri="{BB962C8B-B14F-4D97-AF65-F5344CB8AC3E}">
        <p14:creationId xmlns:p14="http://schemas.microsoft.com/office/powerpoint/2010/main" val="4064141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17567E87-1904-3C96-4004-5FE684214ABB}"/>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8" name="テキスト プレースホルダー 8">
            <a:extLst>
              <a:ext uri="{FF2B5EF4-FFF2-40B4-BE49-F238E27FC236}">
                <a16:creationId xmlns:a16="http://schemas.microsoft.com/office/drawing/2014/main" id="{36C981D0-EBEC-A7A5-A114-638EAB74D091}"/>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9" name="Title Placeholder 1">
            <a:extLst>
              <a:ext uri="{FF2B5EF4-FFF2-40B4-BE49-F238E27FC236}">
                <a16:creationId xmlns:a16="http://schemas.microsoft.com/office/drawing/2014/main" id="{5B1F9FDE-5975-6DF8-267A-9AF214B4A1D8}"/>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effectLst>
                  <a:outerShdw blurRad="291986" dir="5400000" algn="ctr" rotWithShape="0">
                    <a:schemeClr val="tx1"/>
                  </a:outerShdw>
                </a:effectLst>
              </a:defRPr>
            </a:lvl1pPr>
          </a:lstStyle>
          <a:p>
            <a:r>
              <a:rPr lang="en-US" altLang="ja-JP"/>
              <a:t>32pt_</a:t>
            </a:r>
            <a:r>
              <a:rPr lang="ja-JP" altLang="en-US"/>
              <a:t>プレゼンテーションタイトル</a:t>
            </a:r>
            <a:endParaRPr lang="en-US"/>
          </a:p>
        </p:txBody>
      </p:sp>
      <p:sp>
        <p:nvSpPr>
          <p:cNvPr id="11" name="テキスト ボックス 10">
            <a:extLst>
              <a:ext uri="{FF2B5EF4-FFF2-40B4-BE49-F238E27FC236}">
                <a16:creationId xmlns:a16="http://schemas.microsoft.com/office/drawing/2014/main" id="{FA36446D-B2EE-C21A-BDC2-E13D429FD121}"/>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bg1"/>
                </a:solidFill>
              </a:rPr>
              <a:t>ウイングアーク１ｓｔ株式会社</a:t>
            </a:r>
          </a:p>
        </p:txBody>
      </p:sp>
      <p:sp>
        <p:nvSpPr>
          <p:cNvPr id="2" name="Footer Placeholder 4">
            <a:extLst>
              <a:ext uri="{FF2B5EF4-FFF2-40B4-BE49-F238E27FC236}">
                <a16:creationId xmlns:a16="http://schemas.microsoft.com/office/drawing/2014/main" id="{8673317C-E34A-F224-7DB6-719BD78EEA4B}"/>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3" name="図 2" descr="記号, 挿絵, 停止, 座る が含まれている画像&#10;&#10;自動的に生成された説明">
            <a:extLst>
              <a:ext uri="{FF2B5EF4-FFF2-40B4-BE49-F238E27FC236}">
                <a16:creationId xmlns:a16="http://schemas.microsoft.com/office/drawing/2014/main" id="{67F65838-F3AF-1AAC-D9EE-15CE79FC5996}"/>
              </a:ext>
            </a:extLst>
          </p:cNvPr>
          <p:cNvPicPr>
            <a:picLocks noChangeAspect="1"/>
          </p:cNvPicPr>
          <p:nvPr userDrawn="1"/>
        </p:nvPicPr>
        <p:blipFill>
          <a:blip r:embed="rId3"/>
          <a:stretch>
            <a:fillRect/>
          </a:stretch>
        </p:blipFill>
        <p:spPr>
          <a:xfrm>
            <a:off x="9161098" y="5655104"/>
            <a:ext cx="2634243" cy="866412"/>
          </a:xfrm>
          <a:prstGeom prst="rect">
            <a:avLst/>
          </a:prstGeom>
        </p:spPr>
      </p:pic>
    </p:spTree>
    <p:extLst>
      <p:ext uri="{BB962C8B-B14F-4D97-AF65-F5344CB8AC3E}">
        <p14:creationId xmlns:p14="http://schemas.microsoft.com/office/powerpoint/2010/main" val="1356533338"/>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5">
    <p:bg>
      <p:bgPr>
        <a:solidFill>
          <a:schemeClr val="accent6"/>
        </a:solidFill>
        <a:effectLst/>
      </p:bgPr>
    </p:bg>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88CEE07D-6978-D40F-7C8B-B28DEC9C1C78}"/>
              </a:ext>
            </a:extLst>
          </p:cNvPr>
          <p:cNvPicPr>
            <a:picLocks noChangeAspect="1"/>
          </p:cNvPicPr>
          <p:nvPr userDrawn="1"/>
        </p:nvPicPr>
        <p:blipFill>
          <a:blip r:embed="rId2"/>
          <a:stretch>
            <a:fillRect/>
          </a:stretch>
        </p:blipFill>
        <p:spPr>
          <a:xfrm>
            <a:off x="914400" y="2270874"/>
            <a:ext cx="10008524" cy="577536"/>
          </a:xfrm>
          <a:prstGeom prst="rect">
            <a:avLst/>
          </a:prstGeom>
        </p:spPr>
      </p:pic>
      <p:sp>
        <p:nvSpPr>
          <p:cNvPr id="14" name="テキスト ボックス 13">
            <a:extLst>
              <a:ext uri="{FF2B5EF4-FFF2-40B4-BE49-F238E27FC236}">
                <a16:creationId xmlns:a16="http://schemas.microsoft.com/office/drawing/2014/main" id="{1B9A89B1-2144-9E70-8639-C204D0D2B0B9}"/>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bg1"/>
                </a:solidFill>
              </a:rPr>
              <a:t>データに価値を、 </a:t>
            </a:r>
            <a:endParaRPr kumimoji="1" lang="en-US" altLang="ja-JP" sz="2100" b="1" baseline="0">
              <a:solidFill>
                <a:schemeClr val="bg1"/>
              </a:solidFill>
            </a:endParaRPr>
          </a:p>
          <a:p>
            <a:r>
              <a:rPr kumimoji="1" lang="ja-JP" altLang="en-US" sz="2100" b="1" baseline="0">
                <a:solidFill>
                  <a:schemeClr val="bg1"/>
                </a:solidFill>
              </a:rPr>
              <a:t>企業にイノベーションを。</a:t>
            </a:r>
          </a:p>
        </p:txBody>
      </p:sp>
      <p:sp>
        <p:nvSpPr>
          <p:cNvPr id="15" name="テキスト ボックス 14">
            <a:extLst>
              <a:ext uri="{FF2B5EF4-FFF2-40B4-BE49-F238E27FC236}">
                <a16:creationId xmlns:a16="http://schemas.microsoft.com/office/drawing/2014/main" id="{0DA3C503-63E1-39D3-C2EA-46D378E27A7E}"/>
              </a:ext>
            </a:extLst>
          </p:cNvPr>
          <p:cNvSpPr txBox="1"/>
          <p:nvPr userDrawn="1"/>
        </p:nvSpPr>
        <p:spPr>
          <a:xfrm>
            <a:off x="2141508" y="3959714"/>
            <a:ext cx="6488956"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endParaRPr kumimoji="1" lang="en-US" altLang="ja-JP" sz="1100" b="0" i="0" baseline="0">
              <a:solidFill>
                <a:schemeClr val="bg1"/>
              </a:solidFill>
              <a:latin typeface="Yu Gothic" panose="020B0400000000000000" pitchFamily="34" charset="-128"/>
              <a:ea typeface="Yu Gothic" panose="020B0400000000000000" pitchFamily="34" charset="-128"/>
            </a:endParaRPr>
          </a:p>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その期待にこたえられる企業とし、企業理念に</a:t>
            </a:r>
            <a:r>
              <a:rPr kumimoji="1" lang="en-US" altLang="ja-JP" sz="1100" b="0" i="0" baseline="0">
                <a:solidFill>
                  <a:schemeClr val="bg1"/>
                </a:solidFill>
                <a:latin typeface="Yu Gothic" panose="020B0400000000000000" pitchFamily="34" charset="-128"/>
                <a:ea typeface="Yu Gothic" panose="020B0400000000000000" pitchFamily="34" charset="-128"/>
              </a:rPr>
              <a:t> The Data Empowerment Company </a:t>
            </a:r>
            <a:r>
              <a:rPr kumimoji="1" lang="ja-JP" altLang="en-US" sz="1100" b="0" i="0" baseline="0">
                <a:solidFill>
                  <a:schemeClr val="bg1"/>
                </a:solidFill>
                <a:latin typeface="Yu Gothic" panose="020B0400000000000000" pitchFamily="34" charset="-128"/>
                <a:ea typeface="Yu Gothic" panose="020B0400000000000000" pitchFamily="34" charset="-128"/>
              </a:rPr>
              <a:t>を掲げています。</a:t>
            </a:r>
          </a:p>
        </p:txBody>
      </p:sp>
      <p:sp>
        <p:nvSpPr>
          <p:cNvPr id="16" name="Footer Placeholder 4">
            <a:extLst>
              <a:ext uri="{FF2B5EF4-FFF2-40B4-BE49-F238E27FC236}">
                <a16:creationId xmlns:a16="http://schemas.microsoft.com/office/drawing/2014/main" id="{05D8493D-01A1-AF01-0BFF-68352D272148}"/>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7" name="図 16" descr="テキスト が含まれている画像&#10;&#10;自動的に生成された説明">
            <a:extLst>
              <a:ext uri="{FF2B5EF4-FFF2-40B4-BE49-F238E27FC236}">
                <a16:creationId xmlns:a16="http://schemas.microsoft.com/office/drawing/2014/main" id="{2B7EF563-9B92-A3F7-3FEC-E79FA02AEB95}"/>
              </a:ext>
            </a:extLst>
          </p:cNvPr>
          <p:cNvPicPr>
            <a:picLocks noChangeAspect="1"/>
          </p:cNvPicPr>
          <p:nvPr userDrawn="1"/>
        </p:nvPicPr>
        <p:blipFill>
          <a:blip r:embed="rId3"/>
          <a:stretch>
            <a:fillRect/>
          </a:stretch>
        </p:blipFill>
        <p:spPr>
          <a:xfrm>
            <a:off x="9609513" y="5555968"/>
            <a:ext cx="1762298" cy="782315"/>
          </a:xfrm>
          <a:prstGeom prst="rect">
            <a:avLst/>
          </a:prstGeom>
        </p:spPr>
      </p:pic>
    </p:spTree>
    <p:extLst>
      <p:ext uri="{BB962C8B-B14F-4D97-AF65-F5344CB8AC3E}">
        <p14:creationId xmlns:p14="http://schemas.microsoft.com/office/powerpoint/2010/main" val="32060448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2_end-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図 11" descr="記号, 挿絵, 停止, 座る が含まれている画像&#10;&#10;自動的に生成された説明">
            <a:extLst>
              <a:ext uri="{FF2B5EF4-FFF2-40B4-BE49-F238E27FC236}">
                <a16:creationId xmlns:a16="http://schemas.microsoft.com/office/drawing/2014/main" id="{4CC4263B-EF9A-2B15-D2BD-ECB640EB5EE8}"/>
              </a:ext>
            </a:extLst>
          </p:cNvPr>
          <p:cNvPicPr>
            <a:picLocks noChangeAspect="1"/>
          </p:cNvPicPr>
          <p:nvPr userDrawn="1"/>
        </p:nvPicPr>
        <p:blipFill>
          <a:blip r:embed="rId3"/>
          <a:stretch>
            <a:fillRect/>
          </a:stretch>
        </p:blipFill>
        <p:spPr>
          <a:xfrm>
            <a:off x="444549" y="2769848"/>
            <a:ext cx="5034444" cy="1655847"/>
          </a:xfrm>
          <a:prstGeom prst="rect">
            <a:avLst/>
          </a:prstGeom>
        </p:spPr>
      </p:pic>
      <p:sp>
        <p:nvSpPr>
          <p:cNvPr id="14" name="Footer Placeholder 4">
            <a:extLst>
              <a:ext uri="{FF2B5EF4-FFF2-40B4-BE49-F238E27FC236}">
                <a16:creationId xmlns:a16="http://schemas.microsoft.com/office/drawing/2014/main" id="{8E3C7CBD-112A-0596-17CA-34086E686818}"/>
              </a:ext>
            </a:extLst>
          </p:cNvPr>
          <p:cNvSpPr txBox="1">
            <a:spLocks/>
          </p:cNvSpPr>
          <p:nvPr userDrawn="1"/>
        </p:nvSpPr>
        <p:spPr>
          <a:xfrm>
            <a:off x="444549" y="6346825"/>
            <a:ext cx="3092139" cy="228601"/>
          </a:xfrm>
          <a:prstGeom prst="rect">
            <a:avLst/>
          </a:prstGeom>
        </p:spPr>
        <p:txBody>
          <a:bodyPr vert="horz" wrap="none" lIns="91440" tIns="45720" rIns="91440" bIns="45720" rtlCol="0" anchor="ctr"/>
          <a:lstStyle>
            <a:defPPr>
              <a:defRPr lang="en-US"/>
            </a:defPPr>
            <a:lvl1pPr marL="0" algn="l" defTabSz="609585" rtl="0" eaLnBrk="1" latinLnBrk="0" hangingPunct="1">
              <a:defRPr sz="700" kern="1200" baseline="0">
                <a:solidFill>
                  <a:schemeClr val="bg1"/>
                </a:solidFill>
                <a:latin typeface="+mn-lt"/>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t>Copyright © 2025 WingArc1st Inc.  All Rights Reserved.</a:t>
            </a:r>
            <a:endParaRPr kumimoji="1" lang="ja-JP" altLang="en-US" dirty="0"/>
          </a:p>
        </p:txBody>
      </p:sp>
      <p:sp>
        <p:nvSpPr>
          <p:cNvPr id="2" name="テキスト ボックス 1">
            <a:extLst>
              <a:ext uri="{FF2B5EF4-FFF2-40B4-BE49-F238E27FC236}">
                <a16:creationId xmlns:a16="http://schemas.microsoft.com/office/drawing/2014/main" id="{716D94DE-9082-2FF2-326E-FA7D83537FAC}"/>
              </a:ext>
            </a:extLst>
          </p:cNvPr>
          <p:cNvSpPr txBox="1"/>
          <p:nvPr userDrawn="1"/>
        </p:nvSpPr>
        <p:spPr>
          <a:xfrm>
            <a:off x="444548" y="5122055"/>
            <a:ext cx="5906009" cy="840486"/>
          </a:xfrm>
          <a:prstGeom prst="rect">
            <a:avLst/>
          </a:prstGeom>
          <a:noFill/>
        </p:spPr>
        <p:txBody>
          <a:bodyPr wrap="square">
            <a:spAutoFit/>
          </a:bodyPr>
          <a:lstStyle/>
          <a:p>
            <a:pPr>
              <a:lnSpc>
                <a:spcPts val="1980"/>
              </a:lnSpc>
            </a:pPr>
            <a:r>
              <a:rPr lang="ja-JP" altLang="en-US" sz="1200" b="1" i="0">
                <a:solidFill>
                  <a:schemeClr val="bg1"/>
                </a:solidFill>
                <a:effectLst/>
                <a:latin typeface="+mj-lt"/>
                <a:ea typeface="Yu Gothic" panose="020B0400000000000000" pitchFamily="34" charset="-128"/>
              </a:rPr>
              <a:t>ウイングアーク１</a:t>
            </a:r>
            <a:r>
              <a:rPr lang="ja-JP" altLang="en" sz="1200" b="1" i="0">
                <a:solidFill>
                  <a:schemeClr val="bg1"/>
                </a:solidFill>
                <a:effectLst/>
                <a:latin typeface="+mj-lt"/>
                <a:ea typeface="Yu Gothic" panose="020B0400000000000000" pitchFamily="34" charset="-128"/>
              </a:rPr>
              <a:t>ｓｔ</a:t>
            </a:r>
            <a:r>
              <a:rPr lang="ja-JP" altLang="en-US" sz="1200" b="1" i="0">
                <a:solidFill>
                  <a:schemeClr val="bg1"/>
                </a:solidFill>
                <a:effectLst/>
                <a:latin typeface="+mj-lt"/>
                <a:ea typeface="Yu Gothic" panose="020B0400000000000000" pitchFamily="34" charset="-128"/>
              </a:rPr>
              <a:t>は “データ活用”のための</a:t>
            </a:r>
            <a:endParaRPr lang="en-US" altLang="ja-JP" sz="1200" b="1" i="0">
              <a:solidFill>
                <a:schemeClr val="bg1"/>
              </a:solidFill>
              <a:effectLst/>
              <a:latin typeface="+mj-lt"/>
              <a:ea typeface="Yu Gothic" panose="020B0400000000000000" pitchFamily="34" charset="-128"/>
            </a:endParaRPr>
          </a:p>
          <a:p>
            <a:pPr>
              <a:lnSpc>
                <a:spcPts val="1980"/>
              </a:lnSpc>
            </a:pPr>
            <a:r>
              <a:rPr lang="ja-JP" altLang="en-US" sz="1200" b="1" i="0">
                <a:solidFill>
                  <a:schemeClr val="bg1"/>
                </a:solidFill>
                <a:effectLst/>
                <a:latin typeface="+mj-lt"/>
                <a:ea typeface="Yu Gothic" panose="020B0400000000000000" pitchFamily="34" charset="-128"/>
              </a:rPr>
              <a:t>革新的なソフトウェア・サービスを提供することで</a:t>
            </a:r>
            <a:br>
              <a:rPr lang="ja-JP" altLang="en-US" sz="1200" b="1" i="0">
                <a:solidFill>
                  <a:schemeClr val="bg1"/>
                </a:solidFill>
                <a:effectLst/>
                <a:latin typeface="+mj-lt"/>
                <a:ea typeface="Yu Gothic" panose="020B0400000000000000" pitchFamily="34" charset="-128"/>
              </a:rPr>
            </a:br>
            <a:r>
              <a:rPr lang="ja-JP" altLang="en-US" sz="1200" b="1" i="0">
                <a:solidFill>
                  <a:schemeClr val="bg1"/>
                </a:solidFill>
                <a:effectLst/>
                <a:latin typeface="+mj-lt"/>
                <a:ea typeface="Yu Gothic" panose="020B0400000000000000" pitchFamily="34" charset="-128"/>
              </a:rPr>
              <a:t>さまざまな企業のイノベーションを支援し社会の未来をつくっていきます。</a:t>
            </a:r>
            <a:endParaRPr lang="ja-JP" altLang="en-US" sz="1200" b="1" i="0">
              <a:solidFill>
                <a:schemeClr val="bg1"/>
              </a:solidFill>
              <a:latin typeface="+mj-lt"/>
              <a:ea typeface="Yu Gothic" panose="020B0400000000000000" pitchFamily="34" charset="-128"/>
            </a:endParaRPr>
          </a:p>
        </p:txBody>
      </p:sp>
    </p:spTree>
    <p:extLst>
      <p:ext uri="{BB962C8B-B14F-4D97-AF65-F5344CB8AC3E}">
        <p14:creationId xmlns:p14="http://schemas.microsoft.com/office/powerpoint/2010/main" val="14541537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E1945C0C-FA08-D2F6-3EBF-0FA1A614FF32}"/>
              </a:ext>
            </a:extLst>
          </p:cNvPr>
          <p:cNvSpPr txBox="1">
            <a:spLocks/>
          </p:cNvSpPr>
          <p:nvPr userDrawn="1"/>
        </p:nvSpPr>
        <p:spPr>
          <a:xfrm>
            <a:off x="444549" y="6346825"/>
            <a:ext cx="3092139" cy="228601"/>
          </a:xfrm>
          <a:prstGeom prst="rect">
            <a:avLst/>
          </a:prstGeom>
        </p:spPr>
        <p:txBody>
          <a:bodyPr vert="horz" wrap="none" lIns="91440" tIns="45720" rIns="91440" bIns="45720" rtlCol="0" anchor="ctr"/>
          <a:lstStyle>
            <a:defPPr>
              <a:defRPr lang="en-US"/>
            </a:defPPr>
            <a:lvl1pPr marL="0" algn="l" defTabSz="609585" rtl="0" eaLnBrk="1" latinLnBrk="0" hangingPunct="1">
              <a:defRPr sz="700" kern="1200" baseline="0">
                <a:solidFill>
                  <a:schemeClr val="bg1"/>
                </a:solidFill>
                <a:latin typeface="+mn-lt"/>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t>Copyright © 2025 WingArc1st Inc.  All Rights Reserved.</a:t>
            </a:r>
            <a:endParaRPr kumimoji="1" lang="ja-JP" altLang="en-US" dirty="0"/>
          </a:p>
        </p:txBody>
      </p:sp>
      <p:pic>
        <p:nvPicPr>
          <p:cNvPr id="5" name="図 4" descr="記号, 挿絵, 停止, 座る が含まれている画像&#10;&#10;自動的に生成された説明">
            <a:extLst>
              <a:ext uri="{FF2B5EF4-FFF2-40B4-BE49-F238E27FC236}">
                <a16:creationId xmlns:a16="http://schemas.microsoft.com/office/drawing/2014/main" id="{373F1E83-4245-3DF0-C965-BCF96C93BBC5}"/>
              </a:ext>
            </a:extLst>
          </p:cNvPr>
          <p:cNvPicPr>
            <a:picLocks noChangeAspect="1"/>
          </p:cNvPicPr>
          <p:nvPr userDrawn="1"/>
        </p:nvPicPr>
        <p:blipFill>
          <a:blip r:embed="rId3"/>
          <a:stretch>
            <a:fillRect/>
          </a:stretch>
        </p:blipFill>
        <p:spPr>
          <a:xfrm>
            <a:off x="444549" y="2769848"/>
            <a:ext cx="5034444" cy="1655847"/>
          </a:xfrm>
          <a:prstGeom prst="rect">
            <a:avLst/>
          </a:prstGeom>
        </p:spPr>
      </p:pic>
      <p:sp>
        <p:nvSpPr>
          <p:cNvPr id="2" name="テキスト ボックス 1">
            <a:extLst>
              <a:ext uri="{FF2B5EF4-FFF2-40B4-BE49-F238E27FC236}">
                <a16:creationId xmlns:a16="http://schemas.microsoft.com/office/drawing/2014/main" id="{DB105BFF-759A-60BE-814E-61C7A2CBEB86}"/>
              </a:ext>
            </a:extLst>
          </p:cNvPr>
          <p:cNvSpPr txBox="1"/>
          <p:nvPr userDrawn="1"/>
        </p:nvSpPr>
        <p:spPr>
          <a:xfrm>
            <a:off x="444548" y="5122055"/>
            <a:ext cx="5906009" cy="840486"/>
          </a:xfrm>
          <a:prstGeom prst="rect">
            <a:avLst/>
          </a:prstGeom>
          <a:noFill/>
        </p:spPr>
        <p:txBody>
          <a:bodyPr wrap="square">
            <a:spAutoFit/>
          </a:bodyPr>
          <a:lstStyle/>
          <a:p>
            <a:pPr>
              <a:lnSpc>
                <a:spcPts val="1980"/>
              </a:lnSpc>
            </a:pPr>
            <a:r>
              <a:rPr lang="ja-JP" altLang="en-US" sz="1200" b="1" i="0">
                <a:solidFill>
                  <a:schemeClr val="bg1"/>
                </a:solidFill>
                <a:effectLst/>
                <a:latin typeface="+mj-lt"/>
                <a:ea typeface="Yu Gothic" panose="020B0400000000000000" pitchFamily="34" charset="-128"/>
              </a:rPr>
              <a:t>ウイングアーク１</a:t>
            </a:r>
            <a:r>
              <a:rPr lang="ja-JP" altLang="en" sz="1200" b="1" i="0">
                <a:solidFill>
                  <a:schemeClr val="bg1"/>
                </a:solidFill>
                <a:effectLst/>
                <a:latin typeface="+mj-lt"/>
                <a:ea typeface="Yu Gothic" panose="020B0400000000000000" pitchFamily="34" charset="-128"/>
              </a:rPr>
              <a:t>ｓｔ</a:t>
            </a:r>
            <a:r>
              <a:rPr lang="ja-JP" altLang="en-US" sz="1200" b="1" i="0">
                <a:solidFill>
                  <a:schemeClr val="bg1"/>
                </a:solidFill>
                <a:effectLst/>
                <a:latin typeface="+mj-lt"/>
                <a:ea typeface="Yu Gothic" panose="020B0400000000000000" pitchFamily="34" charset="-128"/>
              </a:rPr>
              <a:t>は “データ活用”のための</a:t>
            </a:r>
            <a:endParaRPr lang="en-US" altLang="ja-JP" sz="1200" b="1" i="0">
              <a:solidFill>
                <a:schemeClr val="bg1"/>
              </a:solidFill>
              <a:effectLst/>
              <a:latin typeface="+mj-lt"/>
              <a:ea typeface="Yu Gothic" panose="020B0400000000000000" pitchFamily="34" charset="-128"/>
            </a:endParaRPr>
          </a:p>
          <a:p>
            <a:pPr>
              <a:lnSpc>
                <a:spcPts val="1980"/>
              </a:lnSpc>
            </a:pPr>
            <a:r>
              <a:rPr lang="ja-JP" altLang="en-US" sz="1200" b="1" i="0">
                <a:solidFill>
                  <a:schemeClr val="bg1"/>
                </a:solidFill>
                <a:effectLst/>
                <a:latin typeface="+mj-lt"/>
                <a:ea typeface="Yu Gothic" panose="020B0400000000000000" pitchFamily="34" charset="-128"/>
              </a:rPr>
              <a:t>革新的なソフトウェア・サービスを提供することで</a:t>
            </a:r>
            <a:br>
              <a:rPr lang="ja-JP" altLang="en-US" sz="1200" b="1" i="0">
                <a:solidFill>
                  <a:schemeClr val="bg1"/>
                </a:solidFill>
                <a:effectLst/>
                <a:latin typeface="+mj-lt"/>
                <a:ea typeface="Yu Gothic" panose="020B0400000000000000" pitchFamily="34" charset="-128"/>
              </a:rPr>
            </a:br>
            <a:r>
              <a:rPr lang="ja-JP" altLang="en-US" sz="1200" b="1" i="0">
                <a:solidFill>
                  <a:schemeClr val="bg1"/>
                </a:solidFill>
                <a:effectLst/>
                <a:latin typeface="+mj-lt"/>
                <a:ea typeface="Yu Gothic" panose="020B0400000000000000" pitchFamily="34" charset="-128"/>
              </a:rPr>
              <a:t>さまざまな企業のイノベーションを支援し社会の未来をつくっていきます。</a:t>
            </a:r>
            <a:endParaRPr lang="ja-JP" altLang="en-US" sz="1200" b="1" i="0">
              <a:solidFill>
                <a:schemeClr val="bg1"/>
              </a:solidFill>
              <a:latin typeface="+mj-lt"/>
              <a:ea typeface="Yu Gothic" panose="020B0400000000000000" pitchFamily="34" charset="-128"/>
            </a:endParaRPr>
          </a:p>
        </p:txBody>
      </p:sp>
    </p:spTree>
    <p:extLst>
      <p:ext uri="{BB962C8B-B14F-4D97-AF65-F5344CB8AC3E}">
        <p14:creationId xmlns:p14="http://schemas.microsoft.com/office/powerpoint/2010/main" val="3528742178"/>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2025</a:t>
            </a:fld>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a:t>マスター タイトルの書式設定</a:t>
            </a:r>
          </a:p>
        </p:txBody>
      </p:sp>
    </p:spTree>
    <p:extLst>
      <p:ext uri="{BB962C8B-B14F-4D97-AF65-F5344CB8AC3E}">
        <p14:creationId xmlns:p14="http://schemas.microsoft.com/office/powerpoint/2010/main" val="6983649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10" name="page No.">
            <a:extLst>
              <a:ext uri="{FF2B5EF4-FFF2-40B4-BE49-F238E27FC236}">
                <a16:creationId xmlns:a16="http://schemas.microsoft.com/office/drawing/2014/main" id="{BAF66373-2D30-47AF-9D23-EE5F74F07C2F}"/>
              </a:ext>
            </a:extLst>
          </p:cNvPr>
          <p:cNvSpPr txBox="1"/>
          <p:nvPr/>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pic>
        <p:nvPicPr>
          <p:cNvPr id="8" name="図 7" descr="ロゴ&#10;&#10;自動的に生成された説明">
            <a:extLst>
              <a:ext uri="{FF2B5EF4-FFF2-40B4-BE49-F238E27FC236}">
                <a16:creationId xmlns:a16="http://schemas.microsoft.com/office/drawing/2014/main" id="{86132C4F-AA42-43F1-BDE5-81A190E51B77}"/>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1" name="page No.">
            <a:extLst>
              <a:ext uri="{FF2B5EF4-FFF2-40B4-BE49-F238E27FC236}">
                <a16:creationId xmlns:a16="http://schemas.microsoft.com/office/drawing/2014/main" id="{170AB230-321D-4A4F-B69F-6EB6916C890A}"/>
              </a:ext>
            </a:extLst>
          </p:cNvPr>
          <p:cNvSpPr txBox="1"/>
          <p:nvPr userDrawn="1"/>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タイトル 1">
            <a:extLst>
              <a:ext uri="{FF2B5EF4-FFF2-40B4-BE49-F238E27FC236}">
                <a16:creationId xmlns:a16="http://schemas.microsoft.com/office/drawing/2014/main" id="{DCA36B35-6E13-49BD-AFAB-B41A5CD0254A}"/>
              </a:ext>
            </a:extLst>
          </p:cNvPr>
          <p:cNvSpPr>
            <a:spLocks noGrp="1"/>
          </p:cNvSpPr>
          <p:nvPr>
            <p:ph type="title"/>
          </p:nvPr>
        </p:nvSpPr>
        <p:spPr>
          <a:xfrm>
            <a:off x="282888" y="342283"/>
            <a:ext cx="3524181" cy="221598"/>
          </a:xfrm>
        </p:spPr>
        <p:txBody>
          <a:bodyPr wrap="none" lIns="36000">
            <a:normAutofit/>
          </a:bodyPr>
          <a:lstStyle>
            <a:lvl1pPr>
              <a:defRPr sz="1600"/>
            </a:lvl1pPr>
          </a:lstStyle>
          <a:p>
            <a:r>
              <a:rPr kumimoji="1" lang="ja-JP" altLang="en-US"/>
              <a:t>マスター タイトルの書式設定</a:t>
            </a:r>
          </a:p>
        </p:txBody>
      </p:sp>
    </p:spTree>
    <p:extLst>
      <p:ext uri="{BB962C8B-B14F-4D97-AF65-F5344CB8AC3E}">
        <p14:creationId xmlns:p14="http://schemas.microsoft.com/office/powerpoint/2010/main" val="3066346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5">
    <p:bg>
      <p:bgPr>
        <a:solidFill>
          <a:srgbClr val="323332"/>
        </a:solidFill>
        <a:effectLst/>
      </p:bgPr>
    </p:bg>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74A074A7-5D54-4DD9-0579-772174814568}"/>
              </a:ext>
            </a:extLst>
          </p:cNvPr>
          <p:cNvPicPr>
            <a:picLocks noChangeAspect="1"/>
          </p:cNvPicPr>
          <p:nvPr userDrawn="1"/>
        </p:nvPicPr>
        <p:blipFill>
          <a:blip r:embed="rId2"/>
          <a:stretch>
            <a:fillRect/>
          </a:stretch>
        </p:blipFill>
        <p:spPr>
          <a:xfrm>
            <a:off x="8128000" y="0"/>
            <a:ext cx="4064000" cy="6858000"/>
          </a:xfrm>
          <a:prstGeom prst="rect">
            <a:avLst/>
          </a:prstGeom>
        </p:spPr>
      </p:pic>
      <p:sp>
        <p:nvSpPr>
          <p:cNvPr id="25" name="Footer Placeholder 4">
            <a:extLst>
              <a:ext uri="{FF2B5EF4-FFF2-40B4-BE49-F238E27FC236}">
                <a16:creationId xmlns:a16="http://schemas.microsoft.com/office/drawing/2014/main" id="{2765FCBB-CAB2-4CF0-84C8-1B6659A69B44}"/>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pic>
        <p:nvPicPr>
          <p:cNvPr id="8" name="図 7" descr="記号, 挿絵, 停止, 座る が含まれている画像&#10;&#10;自動的に生成された説明">
            <a:extLst>
              <a:ext uri="{FF2B5EF4-FFF2-40B4-BE49-F238E27FC236}">
                <a16:creationId xmlns:a16="http://schemas.microsoft.com/office/drawing/2014/main" id="{AEFE7E5C-6F3C-F4BB-34BB-98E020955D2A}"/>
              </a:ext>
            </a:extLst>
          </p:cNvPr>
          <p:cNvPicPr>
            <a:picLocks noChangeAspect="1"/>
          </p:cNvPicPr>
          <p:nvPr userDrawn="1"/>
        </p:nvPicPr>
        <p:blipFill>
          <a:blip r:embed="rId3"/>
          <a:stretch>
            <a:fillRect/>
          </a:stretch>
        </p:blipFill>
        <p:spPr>
          <a:xfrm>
            <a:off x="8714942" y="664625"/>
            <a:ext cx="2897445" cy="952980"/>
          </a:xfrm>
          <a:prstGeom prst="rect">
            <a:avLst/>
          </a:prstGeom>
        </p:spPr>
      </p:pic>
    </p:spTree>
    <p:extLst>
      <p:ext uri="{BB962C8B-B14F-4D97-AF65-F5344CB8AC3E}">
        <p14:creationId xmlns:p14="http://schemas.microsoft.com/office/powerpoint/2010/main" val="2639382969"/>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6">
    <p:bg>
      <p:bgPr>
        <a:solidFill>
          <a:schemeClr val="bg1"/>
        </a:solidFill>
        <a:effectLst/>
      </p:bgPr>
    </p:bg>
    <p:spTree>
      <p:nvGrpSpPr>
        <p:cNvPr id="1" name=""/>
        <p:cNvGrpSpPr/>
        <p:nvPr/>
      </p:nvGrpSpPr>
      <p:grpSpPr>
        <a:xfrm>
          <a:off x="0" y="0"/>
          <a:ext cx="0" cy="0"/>
          <a:chOff x="0" y="0"/>
          <a:chExt cx="0" cy="0"/>
        </a:xfrm>
      </p:grpSpPr>
      <p:sp>
        <p:nvSpPr>
          <p:cNvPr id="25" name="Footer Placeholder 4">
            <a:extLst>
              <a:ext uri="{FF2B5EF4-FFF2-40B4-BE49-F238E27FC236}">
                <a16:creationId xmlns:a16="http://schemas.microsoft.com/office/drawing/2014/main" id="{2765FCBB-CAB2-4CF0-84C8-1B6659A69B44}"/>
              </a:ext>
            </a:extLst>
          </p:cNvPr>
          <p:cNvSpPr>
            <a:spLocks noGrp="1"/>
          </p:cNvSpPr>
          <p:nvPr>
            <p:ph type="ftr" sz="quarter" idx="3"/>
          </p:nvPr>
        </p:nvSpPr>
        <p:spPr>
          <a:xfrm>
            <a:off x="915590"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tx1"/>
                </a:solidFill>
              </a:rPr>
              <a:t>ウイングアーク１ｓｔ株式会社</a:t>
            </a:r>
          </a:p>
        </p:txBody>
      </p:sp>
      <p:pic>
        <p:nvPicPr>
          <p:cNvPr id="12" name="図 11">
            <a:extLst>
              <a:ext uri="{FF2B5EF4-FFF2-40B4-BE49-F238E27FC236}">
                <a16:creationId xmlns:a16="http://schemas.microsoft.com/office/drawing/2014/main" id="{2BA3546B-6150-31C8-B360-95C4660519BA}"/>
              </a:ext>
            </a:extLst>
          </p:cNvPr>
          <p:cNvPicPr>
            <a:picLocks noChangeAspect="1"/>
          </p:cNvPicPr>
          <p:nvPr userDrawn="1"/>
        </p:nvPicPr>
        <p:blipFill>
          <a:blip r:embed="rId2"/>
          <a:stretch>
            <a:fillRect/>
          </a:stretch>
        </p:blipFill>
        <p:spPr>
          <a:xfrm>
            <a:off x="8128000" y="0"/>
            <a:ext cx="4064000" cy="6858000"/>
          </a:xfrm>
          <a:prstGeom prst="rect">
            <a:avLst/>
          </a:prstGeom>
        </p:spPr>
      </p:pic>
      <p:pic>
        <p:nvPicPr>
          <p:cNvPr id="13" name="図 12" descr="記号, 挿絵, 停止, 座る が含まれている画像&#10;&#10;自動的に生成された説明">
            <a:extLst>
              <a:ext uri="{FF2B5EF4-FFF2-40B4-BE49-F238E27FC236}">
                <a16:creationId xmlns:a16="http://schemas.microsoft.com/office/drawing/2014/main" id="{38309FE4-9A70-800E-A779-1C32508C1420}"/>
              </a:ext>
            </a:extLst>
          </p:cNvPr>
          <p:cNvPicPr>
            <a:picLocks noChangeAspect="1"/>
          </p:cNvPicPr>
          <p:nvPr userDrawn="1"/>
        </p:nvPicPr>
        <p:blipFill>
          <a:blip r:embed="rId3"/>
          <a:stretch>
            <a:fillRect/>
          </a:stretch>
        </p:blipFill>
        <p:spPr>
          <a:xfrm>
            <a:off x="8714942" y="664625"/>
            <a:ext cx="2897445" cy="952980"/>
          </a:xfrm>
          <a:prstGeom prst="rect">
            <a:avLst/>
          </a:prstGeom>
        </p:spPr>
      </p:pic>
    </p:spTree>
    <p:extLst>
      <p:ext uri="{BB962C8B-B14F-4D97-AF65-F5344CB8AC3E}">
        <p14:creationId xmlns:p14="http://schemas.microsoft.com/office/powerpoint/2010/main" val="636522516"/>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テキスト プレースホルダー 6">
            <a:extLst>
              <a:ext uri="{FF2B5EF4-FFF2-40B4-BE49-F238E27FC236}">
                <a16:creationId xmlns:a16="http://schemas.microsoft.com/office/drawing/2014/main" id="{68A1F4F9-8322-6CF5-0A4D-283D1BD4CD2F}"/>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3" name="テキスト プレースホルダー 8">
            <a:extLst>
              <a:ext uri="{FF2B5EF4-FFF2-40B4-BE49-F238E27FC236}">
                <a16:creationId xmlns:a16="http://schemas.microsoft.com/office/drawing/2014/main" id="{9755E1E3-8E2C-173C-D069-827543871CA1}"/>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4" name="Title Placeholder 1">
            <a:extLst>
              <a:ext uri="{FF2B5EF4-FFF2-40B4-BE49-F238E27FC236}">
                <a16:creationId xmlns:a16="http://schemas.microsoft.com/office/drawing/2014/main" id="{44AE3442-618F-F4C4-F70C-F16D3D436D2E}"/>
              </a:ext>
            </a:extLst>
          </p:cNvPr>
          <p:cNvSpPr>
            <a:spLocks noGrp="1"/>
          </p:cNvSpPr>
          <p:nvPr>
            <p:ph type="title" hasCustomPrompt="1"/>
          </p:nvPr>
        </p:nvSpPr>
        <p:spPr>
          <a:xfrm>
            <a:off x="911223" y="2171100"/>
            <a:ext cx="4922018" cy="1260000"/>
          </a:xfrm>
          <a:prstGeom prst="rect">
            <a:avLst/>
          </a:prstGeom>
        </p:spPr>
        <p:txBody>
          <a:bodyPr vert="horz" lIns="0" tIns="0" rIns="0" bIns="0" rtlCol="0" anchor="t" anchorCtr="0">
            <a:noAutofit/>
          </a:bodyPr>
          <a:lstStyle>
            <a:lvl1pPr>
              <a:lnSpc>
                <a:spcPct val="100000"/>
              </a:lnSpc>
              <a:defRPr sz="3200" b="1" spc="0" baseline="0">
                <a:solidFill>
                  <a:schemeClr val="bg1"/>
                </a:solidFill>
                <a:effectLst>
                  <a:outerShdw blurRad="291986" dir="5400000" algn="ctr" rotWithShape="0">
                    <a:schemeClr val="tx1"/>
                  </a:outerShdw>
                </a:effectLst>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B3891FAC-E769-1CC9-E80C-577CC25AE5DB}"/>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bg1"/>
                </a:solidFill>
              </a:rPr>
              <a:t>ウイングアーク１ｓｔ株式会社</a:t>
            </a:r>
          </a:p>
        </p:txBody>
      </p:sp>
      <p:sp>
        <p:nvSpPr>
          <p:cNvPr id="7" name="Footer Placeholder 4">
            <a:extLst>
              <a:ext uri="{FF2B5EF4-FFF2-40B4-BE49-F238E27FC236}">
                <a16:creationId xmlns:a16="http://schemas.microsoft.com/office/drawing/2014/main" id="{B10F1694-6133-C8DB-671B-F262A57BC8E9}"/>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0" name="図 9" descr="記号, 挿絵, 停止, 座る が含まれている画像&#10;&#10;自動的に生成された説明">
            <a:extLst>
              <a:ext uri="{FF2B5EF4-FFF2-40B4-BE49-F238E27FC236}">
                <a16:creationId xmlns:a16="http://schemas.microsoft.com/office/drawing/2014/main" id="{AD9EBC34-E870-D200-240B-FC56F740489A}"/>
              </a:ext>
            </a:extLst>
          </p:cNvPr>
          <p:cNvPicPr>
            <a:picLocks noChangeAspect="1"/>
          </p:cNvPicPr>
          <p:nvPr userDrawn="1"/>
        </p:nvPicPr>
        <p:blipFill>
          <a:blip r:embed="rId3"/>
          <a:stretch>
            <a:fillRect/>
          </a:stretch>
        </p:blipFill>
        <p:spPr>
          <a:xfrm>
            <a:off x="9161098" y="5655104"/>
            <a:ext cx="2634243" cy="866412"/>
          </a:xfrm>
          <a:prstGeom prst="rect">
            <a:avLst/>
          </a:prstGeom>
        </p:spPr>
      </p:pic>
    </p:spTree>
    <p:extLst>
      <p:ext uri="{BB962C8B-B14F-4D97-AF65-F5344CB8AC3E}">
        <p14:creationId xmlns:p14="http://schemas.microsoft.com/office/powerpoint/2010/main" val="2130850621"/>
      </p:ext>
    </p:extLst>
  </p:cSld>
  <p:clrMapOvr>
    <a:masterClrMapping/>
  </p:clrMapOvr>
  <p:extLst>
    <p:ext uri="{DCECCB84-F9BA-43D5-87BE-67443E8EF086}">
      <p15:sldGuideLst xmlns:p15="http://schemas.microsoft.com/office/powerpoint/2012/main">
        <p15:guide id="3" orient="horz" pos="1616">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3">
    <p:bg>
      <p:bgPr>
        <a:solidFill>
          <a:srgbClr val="323332"/>
        </a:solidFill>
        <a:effectLst/>
      </p:bgPr>
    </p:bg>
    <p:spTree>
      <p:nvGrpSpPr>
        <p:cNvPr id="1" name=""/>
        <p:cNvGrpSpPr/>
        <p:nvPr/>
      </p:nvGrpSpPr>
      <p:grpSpPr>
        <a:xfrm>
          <a:off x="0" y="0"/>
          <a:ext cx="0" cy="0"/>
          <a:chOff x="0" y="0"/>
          <a:chExt cx="0" cy="0"/>
        </a:xfrm>
      </p:grpSpPr>
      <p:pic>
        <p:nvPicPr>
          <p:cNvPr id="4" name="図 3" descr="スーツを着ている人たち&#10;&#10;自動的に生成された説明">
            <a:extLst>
              <a:ext uri="{FF2B5EF4-FFF2-40B4-BE49-F238E27FC236}">
                <a16:creationId xmlns:a16="http://schemas.microsoft.com/office/drawing/2014/main" id="{733DC0CC-F056-3112-D4D8-CE8D2D4003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112125" y="-1"/>
            <a:ext cx="4079875" cy="6858001"/>
          </a:xfrm>
          <a:prstGeom prst="rect">
            <a:avLst/>
          </a:prstGeom>
        </p:spPr>
      </p:pic>
      <p:sp>
        <p:nvSpPr>
          <p:cNvPr id="5" name="Footer Placeholder 4">
            <a:extLst>
              <a:ext uri="{FF2B5EF4-FFF2-40B4-BE49-F238E27FC236}">
                <a16:creationId xmlns:a16="http://schemas.microsoft.com/office/drawing/2014/main" id="{6809AC0F-7377-FEC9-32BC-BFEC9452EA5B}"/>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テキスト プレースホルダー 6">
            <a:extLst>
              <a:ext uri="{FF2B5EF4-FFF2-40B4-BE49-F238E27FC236}">
                <a16:creationId xmlns:a16="http://schemas.microsoft.com/office/drawing/2014/main" id="{3ECFF3A1-4475-3787-7609-A2040FC04A9A}"/>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7" name="テキスト プレースホルダー 8">
            <a:extLst>
              <a:ext uri="{FF2B5EF4-FFF2-40B4-BE49-F238E27FC236}">
                <a16:creationId xmlns:a16="http://schemas.microsoft.com/office/drawing/2014/main" id="{55A196B0-CF72-CBC2-3E24-68E29C55DD04}"/>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57DB2E8D-A642-C841-24DD-9F15A0DA1C22}"/>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11" name="テキスト ボックス 10">
            <a:extLst>
              <a:ext uri="{FF2B5EF4-FFF2-40B4-BE49-F238E27FC236}">
                <a16:creationId xmlns:a16="http://schemas.microsoft.com/office/drawing/2014/main" id="{0F0CAF00-E69F-363A-0A25-D61B35AE7130}"/>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pic>
        <p:nvPicPr>
          <p:cNvPr id="14" name="図 13" descr="記号, 挿絵, 停止, 座る が含まれている画像&#10;&#10;自動的に生成された説明">
            <a:extLst>
              <a:ext uri="{FF2B5EF4-FFF2-40B4-BE49-F238E27FC236}">
                <a16:creationId xmlns:a16="http://schemas.microsoft.com/office/drawing/2014/main" id="{E81B628C-10A9-EE31-D6B5-0A2777E5C97B}"/>
              </a:ext>
            </a:extLst>
          </p:cNvPr>
          <p:cNvPicPr>
            <a:picLocks noChangeAspect="1"/>
          </p:cNvPicPr>
          <p:nvPr userDrawn="1"/>
        </p:nvPicPr>
        <p:blipFill>
          <a:blip r:embed="rId3"/>
          <a:stretch>
            <a:fillRect/>
          </a:stretch>
        </p:blipFill>
        <p:spPr>
          <a:xfrm>
            <a:off x="8714942" y="5267444"/>
            <a:ext cx="2897445" cy="952980"/>
          </a:xfrm>
          <a:prstGeom prst="rect">
            <a:avLst/>
          </a:prstGeom>
        </p:spPr>
      </p:pic>
    </p:spTree>
    <p:extLst>
      <p:ext uri="{BB962C8B-B14F-4D97-AF65-F5344CB8AC3E}">
        <p14:creationId xmlns:p14="http://schemas.microsoft.com/office/powerpoint/2010/main" val="3195379377"/>
      </p:ext>
    </p:extLst>
  </p:cSld>
  <p:clrMapOvr>
    <a:masterClrMapping/>
  </p:clrMapOvr>
  <p:extLst>
    <p:ext uri="{DCECCB84-F9BA-43D5-87BE-67443E8EF086}">
      <p15:sldGuideLst xmlns:p15="http://schemas.microsoft.com/office/powerpoint/2012/main">
        <p15:guide id="3" orient="horz" pos="1616">
          <p15:clr>
            <a:srgbClr val="FBAE40"/>
          </p15:clr>
        </p15:guide>
        <p15:guide id="4" pos="511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3">
    <p:bg>
      <p:bgPr>
        <a:solidFill>
          <a:schemeClr val="bg1"/>
        </a:solidFill>
        <a:effectLst/>
      </p:bgPr>
    </p:bg>
    <p:spTree>
      <p:nvGrpSpPr>
        <p:cNvPr id="1" name=""/>
        <p:cNvGrpSpPr/>
        <p:nvPr/>
      </p:nvGrpSpPr>
      <p:grpSpPr>
        <a:xfrm>
          <a:off x="0" y="0"/>
          <a:ext cx="0" cy="0"/>
          <a:chOff x="0" y="0"/>
          <a:chExt cx="0" cy="0"/>
        </a:xfrm>
      </p:grpSpPr>
      <p:pic>
        <p:nvPicPr>
          <p:cNvPr id="2" name="図 1" descr="スーツを着ている人たち&#10;&#10;自動的に生成された説明">
            <a:extLst>
              <a:ext uri="{FF2B5EF4-FFF2-40B4-BE49-F238E27FC236}">
                <a16:creationId xmlns:a16="http://schemas.microsoft.com/office/drawing/2014/main" id="{29A83EF3-85E4-84B5-5A43-A55CB6FC600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112125" y="-1"/>
            <a:ext cx="4079875" cy="6858001"/>
          </a:xfrm>
          <a:prstGeom prst="rect">
            <a:avLst/>
          </a:prstGeom>
        </p:spPr>
      </p:pic>
      <p:sp>
        <p:nvSpPr>
          <p:cNvPr id="3" name="Footer Placeholder 4">
            <a:extLst>
              <a:ext uri="{FF2B5EF4-FFF2-40B4-BE49-F238E27FC236}">
                <a16:creationId xmlns:a16="http://schemas.microsoft.com/office/drawing/2014/main" id="{1CEA369E-E1C2-42AA-F88C-9EC9EB6632C8}"/>
              </a:ext>
            </a:extLst>
          </p:cNvPr>
          <p:cNvSpPr>
            <a:spLocks noGrp="1"/>
          </p:cNvSpPr>
          <p:nvPr>
            <p:ph type="ftr" sz="quarter" idx="3"/>
          </p:nvPr>
        </p:nvSpPr>
        <p:spPr>
          <a:xfrm>
            <a:off x="915590"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5" name="テキスト プレースホルダー 6">
            <a:extLst>
              <a:ext uri="{FF2B5EF4-FFF2-40B4-BE49-F238E27FC236}">
                <a16:creationId xmlns:a16="http://schemas.microsoft.com/office/drawing/2014/main" id="{E2A75CA0-4EF4-59B2-46FD-3E9A8144F91A}"/>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6" name="テキスト プレースホルダー 8">
            <a:extLst>
              <a:ext uri="{FF2B5EF4-FFF2-40B4-BE49-F238E27FC236}">
                <a16:creationId xmlns:a16="http://schemas.microsoft.com/office/drawing/2014/main" id="{54A62DB6-DE7F-214E-B486-AE09813FA583}"/>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7" name="Title Placeholder 1">
            <a:extLst>
              <a:ext uri="{FF2B5EF4-FFF2-40B4-BE49-F238E27FC236}">
                <a16:creationId xmlns:a16="http://schemas.microsoft.com/office/drawing/2014/main" id="{BBE212D7-80B1-EDA9-0D27-638E84B3217B}"/>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10" name="テキスト ボックス 9">
            <a:extLst>
              <a:ext uri="{FF2B5EF4-FFF2-40B4-BE49-F238E27FC236}">
                <a16:creationId xmlns:a16="http://schemas.microsoft.com/office/drawing/2014/main" id="{F57177CC-9780-42C1-3A81-38608A7FA78B}"/>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tx1"/>
                </a:solidFill>
              </a:rPr>
              <a:t>ウイングアーク１ｓｔ株式会社</a:t>
            </a:r>
          </a:p>
        </p:txBody>
      </p:sp>
      <p:pic>
        <p:nvPicPr>
          <p:cNvPr id="16" name="図 15" descr="記号, 挿絵, 停止, 座る が含まれている画像&#10;&#10;自動的に生成された説明">
            <a:extLst>
              <a:ext uri="{FF2B5EF4-FFF2-40B4-BE49-F238E27FC236}">
                <a16:creationId xmlns:a16="http://schemas.microsoft.com/office/drawing/2014/main" id="{04694060-16DA-9795-DC03-0718108D5C7B}"/>
              </a:ext>
            </a:extLst>
          </p:cNvPr>
          <p:cNvPicPr>
            <a:picLocks noChangeAspect="1"/>
          </p:cNvPicPr>
          <p:nvPr userDrawn="1"/>
        </p:nvPicPr>
        <p:blipFill>
          <a:blip r:embed="rId3"/>
          <a:stretch>
            <a:fillRect/>
          </a:stretch>
        </p:blipFill>
        <p:spPr>
          <a:xfrm>
            <a:off x="8714942" y="5267444"/>
            <a:ext cx="2897445" cy="952980"/>
          </a:xfrm>
          <a:prstGeom prst="rect">
            <a:avLst/>
          </a:prstGeom>
        </p:spPr>
      </p:pic>
    </p:spTree>
    <p:extLst>
      <p:ext uri="{BB962C8B-B14F-4D97-AF65-F5344CB8AC3E}">
        <p14:creationId xmlns:p14="http://schemas.microsoft.com/office/powerpoint/2010/main" val="2068195226"/>
      </p:ext>
    </p:extLst>
  </p:cSld>
  <p:clrMapOvr>
    <a:masterClrMapping/>
  </p:clrMapOvr>
  <p:extLst>
    <p:ext uri="{DCECCB84-F9BA-43D5-87BE-67443E8EF086}">
      <p15:sldGuideLst xmlns:p15="http://schemas.microsoft.com/office/powerpoint/2012/main">
        <p15:guide id="3" orient="horz" pos="1616">
          <p15:clr>
            <a:srgbClr val="FBAE40"/>
          </p15:clr>
        </p15:guide>
        <p15:guide id="4" pos="511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ex-1">
    <p:bg>
      <p:bgPr>
        <a:solidFill>
          <a:srgbClr val="323332"/>
        </a:solidFill>
        <a:effectLst/>
      </p:bgPr>
    </p:bg>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276AFA48-1CD2-9C24-B671-E5C8747F2E0B}"/>
              </a:ext>
            </a:extLst>
          </p:cNvPr>
          <p:cNvSpPr>
            <a:spLocks noGrp="1"/>
          </p:cNvSpPr>
          <p:nvPr>
            <p:ph type="body" sz="quarter" idx="18" hasCustomPrompt="1"/>
          </p:nvPr>
        </p:nvSpPr>
        <p:spPr>
          <a:xfrm>
            <a:off x="5556000" y="921132"/>
            <a:ext cx="1080000" cy="369332"/>
          </a:xfrm>
        </p:spPr>
        <p:txBody>
          <a:bodyPr lIns="0" tIns="0" rIns="0" bIns="0">
            <a:noAutofit/>
          </a:bodyPr>
          <a:lstStyle>
            <a:lvl1pPr marL="0" indent="0" algn="ctr">
              <a:lnSpc>
                <a:spcPct val="100000"/>
              </a:lnSpc>
              <a:spcBef>
                <a:spcPts val="0"/>
              </a:spcBef>
              <a:buNone/>
              <a:defRPr sz="2400" baseline="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01</a:t>
            </a:r>
            <a:endParaRPr kumimoji="1" lang="ja-JP" altLang="en-US"/>
          </a:p>
        </p:txBody>
      </p:sp>
      <p:sp>
        <p:nvSpPr>
          <p:cNvPr id="5" name="テキスト プレースホルダー 2">
            <a:extLst>
              <a:ext uri="{FF2B5EF4-FFF2-40B4-BE49-F238E27FC236}">
                <a16:creationId xmlns:a16="http://schemas.microsoft.com/office/drawing/2014/main" id="{2FAB3AC9-71A8-F19A-C1EF-EED52DEDC80A}"/>
              </a:ext>
            </a:extLst>
          </p:cNvPr>
          <p:cNvSpPr>
            <a:spLocks noGrp="1"/>
          </p:cNvSpPr>
          <p:nvPr>
            <p:ph type="body" sz="quarter" idx="19" hasCustomPrompt="1"/>
          </p:nvPr>
        </p:nvSpPr>
        <p:spPr>
          <a:xfrm>
            <a:off x="2496000" y="1365251"/>
            <a:ext cx="7200000" cy="276999"/>
          </a:xfrm>
        </p:spPr>
        <p:txBody>
          <a:bodyPr lIns="0" tIns="0" rIns="0" bIns="0">
            <a:noAutofit/>
          </a:bodyPr>
          <a:lstStyle>
            <a:lvl1pPr marL="0" indent="0" algn="ctr">
              <a:lnSpc>
                <a:spcPct val="100000"/>
              </a:lnSpc>
              <a:spcBef>
                <a:spcPts val="0"/>
              </a:spcBef>
              <a:buNone/>
              <a:defRPr sz="1800" b="1" baseline="0">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扉のタイトル１を記載します</a:t>
            </a:r>
          </a:p>
        </p:txBody>
      </p:sp>
      <p:sp>
        <p:nvSpPr>
          <p:cNvPr id="8" name="テキスト プレースホルダー 3">
            <a:extLst>
              <a:ext uri="{FF2B5EF4-FFF2-40B4-BE49-F238E27FC236}">
                <a16:creationId xmlns:a16="http://schemas.microsoft.com/office/drawing/2014/main" id="{067110D3-F96B-F1C0-6B90-D76201D976EC}"/>
              </a:ext>
            </a:extLst>
          </p:cNvPr>
          <p:cNvSpPr>
            <a:spLocks noGrp="1"/>
          </p:cNvSpPr>
          <p:nvPr>
            <p:ph type="body" sz="quarter" idx="20" hasCustomPrompt="1"/>
          </p:nvPr>
        </p:nvSpPr>
        <p:spPr>
          <a:xfrm>
            <a:off x="5556000" y="2297295"/>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02</a:t>
            </a:r>
            <a:endParaRPr kumimoji="1" lang="ja-JP" altLang="en-US"/>
          </a:p>
        </p:txBody>
      </p:sp>
      <p:sp>
        <p:nvSpPr>
          <p:cNvPr id="19" name="テキスト プレースホルダー 4">
            <a:extLst>
              <a:ext uri="{FF2B5EF4-FFF2-40B4-BE49-F238E27FC236}">
                <a16:creationId xmlns:a16="http://schemas.microsoft.com/office/drawing/2014/main" id="{22FCA490-B76E-CD45-120A-6C54B47FF854}"/>
              </a:ext>
            </a:extLst>
          </p:cNvPr>
          <p:cNvSpPr>
            <a:spLocks noGrp="1"/>
          </p:cNvSpPr>
          <p:nvPr>
            <p:ph type="body" sz="quarter" idx="21" hasCustomPrompt="1"/>
          </p:nvPr>
        </p:nvSpPr>
        <p:spPr>
          <a:xfrm>
            <a:off x="2496000" y="2741414"/>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扉のタイトル２を記載します</a:t>
            </a:r>
          </a:p>
        </p:txBody>
      </p:sp>
      <p:sp>
        <p:nvSpPr>
          <p:cNvPr id="22" name="テキスト プレースホルダー 5">
            <a:extLst>
              <a:ext uri="{FF2B5EF4-FFF2-40B4-BE49-F238E27FC236}">
                <a16:creationId xmlns:a16="http://schemas.microsoft.com/office/drawing/2014/main" id="{28EE958B-EF16-11C8-DEA7-CD2FDCAE9058}"/>
              </a:ext>
            </a:extLst>
          </p:cNvPr>
          <p:cNvSpPr>
            <a:spLocks noGrp="1"/>
          </p:cNvSpPr>
          <p:nvPr>
            <p:ph type="body" sz="quarter" idx="22" hasCustomPrompt="1"/>
          </p:nvPr>
        </p:nvSpPr>
        <p:spPr>
          <a:xfrm>
            <a:off x="5556000" y="3658059"/>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03</a:t>
            </a:r>
            <a:endParaRPr kumimoji="1" lang="ja-JP" altLang="en-US"/>
          </a:p>
        </p:txBody>
      </p:sp>
      <p:sp>
        <p:nvSpPr>
          <p:cNvPr id="26" name="テキスト プレースホルダー 6">
            <a:extLst>
              <a:ext uri="{FF2B5EF4-FFF2-40B4-BE49-F238E27FC236}">
                <a16:creationId xmlns:a16="http://schemas.microsoft.com/office/drawing/2014/main" id="{8B574071-5CC3-7394-94D5-874D11285401}"/>
              </a:ext>
            </a:extLst>
          </p:cNvPr>
          <p:cNvSpPr>
            <a:spLocks noGrp="1"/>
          </p:cNvSpPr>
          <p:nvPr>
            <p:ph type="body" sz="quarter" idx="23" hasCustomPrompt="1"/>
          </p:nvPr>
        </p:nvSpPr>
        <p:spPr>
          <a:xfrm>
            <a:off x="2496000" y="4102178"/>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扉のタイトル３を記載します</a:t>
            </a:r>
          </a:p>
        </p:txBody>
      </p:sp>
      <p:sp>
        <p:nvSpPr>
          <p:cNvPr id="28" name="テキスト プレースホルダー 7">
            <a:extLst>
              <a:ext uri="{FF2B5EF4-FFF2-40B4-BE49-F238E27FC236}">
                <a16:creationId xmlns:a16="http://schemas.microsoft.com/office/drawing/2014/main" id="{4C887B11-2D58-F2EF-0863-80B313549358}"/>
              </a:ext>
            </a:extLst>
          </p:cNvPr>
          <p:cNvSpPr>
            <a:spLocks noGrp="1"/>
          </p:cNvSpPr>
          <p:nvPr>
            <p:ph type="body" sz="quarter" idx="24" hasCustomPrompt="1"/>
          </p:nvPr>
        </p:nvSpPr>
        <p:spPr>
          <a:xfrm>
            <a:off x="5556000" y="5059378"/>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04</a:t>
            </a:r>
            <a:endParaRPr kumimoji="1" lang="ja-JP" altLang="en-US"/>
          </a:p>
        </p:txBody>
      </p:sp>
      <p:sp>
        <p:nvSpPr>
          <p:cNvPr id="30" name="テキスト プレースホルダー 8">
            <a:extLst>
              <a:ext uri="{FF2B5EF4-FFF2-40B4-BE49-F238E27FC236}">
                <a16:creationId xmlns:a16="http://schemas.microsoft.com/office/drawing/2014/main" id="{ECCE8310-7B20-2BB3-E5A1-D4AF5F88E673}"/>
              </a:ext>
            </a:extLst>
          </p:cNvPr>
          <p:cNvSpPr>
            <a:spLocks noGrp="1"/>
          </p:cNvSpPr>
          <p:nvPr>
            <p:ph type="body" sz="quarter" idx="25" hasCustomPrompt="1"/>
          </p:nvPr>
        </p:nvSpPr>
        <p:spPr>
          <a:xfrm>
            <a:off x="2496000" y="5503497"/>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扉のタイトル４を記載します</a:t>
            </a:r>
          </a:p>
        </p:txBody>
      </p:sp>
      <p:sp>
        <p:nvSpPr>
          <p:cNvPr id="2" name="スライド番号">
            <a:extLst>
              <a:ext uri="{FF2B5EF4-FFF2-40B4-BE49-F238E27FC236}">
                <a16:creationId xmlns:a16="http://schemas.microsoft.com/office/drawing/2014/main" id="{66D60E9F-2653-09D1-85BE-5EA9AB2701A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6765F562-C1F7-355B-89EB-46BE623C5CA9}"/>
              </a:ext>
            </a:extLst>
          </p:cNvPr>
          <p:cNvSpPr txBox="1"/>
          <p:nvPr userDrawn="1"/>
        </p:nvSpPr>
        <p:spPr>
          <a:xfrm>
            <a:off x="11137653" y="6502826"/>
            <a:ext cx="576000" cy="216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6" name="Footer Placeholder 4">
            <a:extLst>
              <a:ext uri="{FF2B5EF4-FFF2-40B4-BE49-F238E27FC236}">
                <a16:creationId xmlns:a16="http://schemas.microsoft.com/office/drawing/2014/main" id="{2FE081E1-A23F-51BA-10CD-C0A342A8BF5A}"/>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9" name="Title Placeholder 1">
            <a:extLst>
              <a:ext uri="{FF2B5EF4-FFF2-40B4-BE49-F238E27FC236}">
                <a16:creationId xmlns:a16="http://schemas.microsoft.com/office/drawing/2014/main" id="{DB5FE8F5-9D6D-174E-4BEF-EEEC92F35244}"/>
              </a:ext>
            </a:extLst>
          </p:cNvPr>
          <p:cNvSpPr>
            <a:spLocks noGrp="1"/>
          </p:cNvSpPr>
          <p:nvPr>
            <p:ph type="title" hasCustomPrompt="1"/>
          </p:nvPr>
        </p:nvSpPr>
        <p:spPr>
          <a:xfrm>
            <a:off x="263525" y="312350"/>
            <a:ext cx="1436291" cy="246221"/>
          </a:xfrm>
          <a:prstGeom prst="rect">
            <a:avLst/>
          </a:prstGeom>
        </p:spPr>
        <p:txBody>
          <a:bodyPr vert="horz" wrap="none" lIns="0" tIns="0" rIns="0" bIns="0" rtlCol="0" anchor="t" anchorCtr="0">
            <a:spAutoFit/>
          </a:bodyPr>
          <a:lstStyle>
            <a:lvl1pPr>
              <a:lnSpc>
                <a:spcPct val="100000"/>
              </a:lnSpc>
              <a:defRPr sz="1600" b="1" baseline="0">
                <a:solidFill>
                  <a:schemeClr val="bg1"/>
                </a:solidFill>
              </a:defRPr>
            </a:lvl1pPr>
          </a:lstStyle>
          <a:p>
            <a:r>
              <a:rPr lang="ja-JP" altLang="en-US"/>
              <a:t>ページタイトル</a:t>
            </a:r>
            <a:endParaRPr lang="en-US"/>
          </a:p>
        </p:txBody>
      </p:sp>
      <p:pic>
        <p:nvPicPr>
          <p:cNvPr id="10" name="図 9" descr="テキスト が含まれている画像&#10;&#10;自動的に生成された説明">
            <a:extLst>
              <a:ext uri="{FF2B5EF4-FFF2-40B4-BE49-F238E27FC236}">
                <a16:creationId xmlns:a16="http://schemas.microsoft.com/office/drawing/2014/main" id="{6B84287D-EC3C-2DBB-26B0-F1AEB8FDB17C}"/>
              </a:ext>
            </a:extLst>
          </p:cNvPr>
          <p:cNvPicPr>
            <a:picLocks noChangeAspect="1"/>
          </p:cNvPicPr>
          <p:nvPr userDrawn="1"/>
        </p:nvPicPr>
        <p:blipFill>
          <a:blip r:embed="rId2"/>
          <a:stretch>
            <a:fillRect/>
          </a:stretch>
        </p:blipFill>
        <p:spPr>
          <a:xfrm>
            <a:off x="10583775" y="129754"/>
            <a:ext cx="1332000" cy="591299"/>
          </a:xfrm>
          <a:prstGeom prst="rect">
            <a:avLst/>
          </a:prstGeom>
        </p:spPr>
      </p:pic>
    </p:spTree>
    <p:extLst>
      <p:ext uri="{BB962C8B-B14F-4D97-AF65-F5344CB8AC3E}">
        <p14:creationId xmlns:p14="http://schemas.microsoft.com/office/powerpoint/2010/main" val="365857108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4724400" y="6492875"/>
            <a:ext cx="2743200" cy="228601"/>
          </a:xfrm>
          <a:prstGeom prst="rect">
            <a:avLst/>
          </a:prstGeom>
        </p:spPr>
        <p:txBody>
          <a:bodyPr vert="horz" lIns="91440" tIns="45720" rIns="91440" bIns="45720" rtlCol="0" anchor="ctr"/>
          <a:lstStyle>
            <a:lvl1pPr algn="ctr">
              <a:defRPr sz="70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800" b="0" i="0">
                <a:solidFill>
                  <a:schemeClr val="tx1"/>
                </a:solidFill>
                <a:latin typeface="Poppins" pitchFamily="2" charset="0"/>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35720877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15" r:id="rId3"/>
    <p:sldLayoutId id="2147483716" r:id="rId4"/>
    <p:sldLayoutId id="2147483717" r:id="rId5"/>
    <p:sldLayoutId id="2147483721" r:id="rId6"/>
    <p:sldLayoutId id="2147483723" r:id="rId7"/>
    <p:sldLayoutId id="2147483724" r:id="rId8"/>
    <p:sldLayoutId id="2147483685" r:id="rId9"/>
    <p:sldLayoutId id="2147483666" r:id="rId10"/>
    <p:sldLayoutId id="2147483667" r:id="rId11"/>
    <p:sldLayoutId id="2147483668" r:id="rId12"/>
    <p:sldLayoutId id="2147483669" r:id="rId13"/>
    <p:sldLayoutId id="2147483725" r:id="rId14"/>
    <p:sldLayoutId id="2147483726" r:id="rId15"/>
    <p:sldLayoutId id="2147483727" r:id="rId16"/>
    <p:sldLayoutId id="2147483689" r:id="rId17"/>
    <p:sldLayoutId id="2147483713" r:id="rId18"/>
    <p:sldLayoutId id="2147483673" r:id="rId19"/>
    <p:sldLayoutId id="2147483686" r:id="rId20"/>
    <p:sldLayoutId id="2147483687" r:id="rId21"/>
    <p:sldLayoutId id="2147483688" r:id="rId22"/>
    <p:sldLayoutId id="2147483690" r:id="rId23"/>
    <p:sldLayoutId id="2147483691" r:id="rId24"/>
    <p:sldLayoutId id="2147483675" r:id="rId25"/>
    <p:sldLayoutId id="2147483676" r:id="rId26"/>
    <p:sldLayoutId id="2147483677" r:id="rId27"/>
    <p:sldLayoutId id="2147483678" r:id="rId28"/>
    <p:sldLayoutId id="2147483679" r:id="rId29"/>
    <p:sldLayoutId id="2147483680" r:id="rId30"/>
    <p:sldLayoutId id="2147483720" r:id="rId31"/>
    <p:sldLayoutId id="2147483718" r:id="rId32"/>
    <p:sldLayoutId id="2147483728" r:id="rId33"/>
    <p:sldLayoutId id="2147483729" r:id="rId34"/>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mj-ea"/>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mn-ea"/>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mn-ea"/>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mn-ea"/>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n-ea"/>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n-ea"/>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41.png"/><Relationship Id="rId1" Type="http://schemas.openxmlformats.org/officeDocument/2006/relationships/slideLayout" Target="../slideLayouts/slideLayout15.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7" Type="http://schemas.openxmlformats.org/officeDocument/2006/relationships/image" Target="../media/image44.png"/><Relationship Id="rId2" Type="http://schemas.openxmlformats.org/officeDocument/2006/relationships/image" Target="../media/image36.png"/><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0.png"/><Relationship Id="rId4" Type="http://schemas.openxmlformats.org/officeDocument/2006/relationships/image" Target="../media/image410.png"/><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s://cs.wingarc.com/manual/mb/6.4/ja/UUID-ed5dbcb5-35d5-cc5c-e75a-023110ae17ae.html?lang=ja" TargetMode="External"/><Relationship Id="rId2" Type="http://schemas.openxmlformats.org/officeDocument/2006/relationships/hyperlink" Target="https://cs.wingarc.com/manual/mb/cloud/ja/UUID-ed5dbcb5-35d5-cc5c-e75a-023110ae17ae.html" TargetMode="Externa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oleObject" Target="../embeddings/oleObject1.bin"/><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5.xml"/><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0.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20.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7C194AF2-1E58-E4A4-89A5-2336EE5E7F46}"/>
              </a:ext>
            </a:extLst>
          </p:cNvPr>
          <p:cNvSpPr>
            <a:spLocks noGrp="1"/>
          </p:cNvSpPr>
          <p:nvPr>
            <p:ph type="body" sz="quarter" idx="35"/>
          </p:nvPr>
        </p:nvSpPr>
        <p:spPr/>
        <p:txBody>
          <a:bodyPr/>
          <a:lstStyle/>
          <a:p>
            <a:r>
              <a:rPr lang="en-US" altLang="ja-JP"/>
              <a:t>DE</a:t>
            </a:r>
            <a:r>
              <a:rPr lang="ja-JP" altLang="en-US"/>
              <a:t>ソリューションアーキテクト部</a:t>
            </a:r>
          </a:p>
        </p:txBody>
      </p:sp>
      <p:sp>
        <p:nvSpPr>
          <p:cNvPr id="6" name="タイトル 5">
            <a:extLst>
              <a:ext uri="{FF2B5EF4-FFF2-40B4-BE49-F238E27FC236}">
                <a16:creationId xmlns:a16="http://schemas.microsoft.com/office/drawing/2014/main" id="{D2528AE7-FEE5-86BA-517D-FB3E57E609A5}"/>
              </a:ext>
            </a:extLst>
          </p:cNvPr>
          <p:cNvSpPr>
            <a:spLocks noGrp="1"/>
          </p:cNvSpPr>
          <p:nvPr>
            <p:ph type="title"/>
          </p:nvPr>
        </p:nvSpPr>
        <p:spPr/>
        <p:txBody>
          <a:bodyPr/>
          <a:lstStyle/>
          <a:p>
            <a:r>
              <a:rPr lang="ja-JP" altLang="en-US" sz="2800"/>
              <a:t>工数シミュレーション画面のロジックと</a:t>
            </a:r>
            <a:br>
              <a:rPr lang="en-US" altLang="ja-JP" sz="2800"/>
            </a:br>
            <a:r>
              <a:rPr lang="ja-JP" altLang="en-US" sz="2800"/>
              <a:t>利用方法</a:t>
            </a:r>
            <a:br>
              <a:rPr lang="ja-JP" altLang="en-US" sz="2800"/>
            </a:br>
            <a:endParaRPr lang="ja-JP" altLang="en-US" sz="2800"/>
          </a:p>
        </p:txBody>
      </p:sp>
      <p:sp>
        <p:nvSpPr>
          <p:cNvPr id="3" name="Footer Placeholder 4">
            <a:extLst>
              <a:ext uri="{FF2B5EF4-FFF2-40B4-BE49-F238E27FC236}">
                <a16:creationId xmlns:a16="http://schemas.microsoft.com/office/drawing/2014/main" id="{91F682D3-BAB1-D33B-6675-F62E2F95A1A1}"/>
              </a:ext>
            </a:extLst>
          </p:cNvPr>
          <p:cNvSpPr>
            <a:spLocks noGrp="1"/>
          </p:cNvSpPr>
          <p:nvPr>
            <p:ph type="ftr" sz="quarter" idx="3"/>
          </p:nvPr>
        </p:nvSpPr>
        <p:spPr>
          <a:xfrm>
            <a:off x="911223" y="5974011"/>
            <a:ext cx="2743200" cy="228601"/>
          </a:xfr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lang="en-US" altLang="ja-JP" dirty="0"/>
              <a:t>Copyright © 2025 WingArc1st Inc.  All Rights Reserved.</a:t>
            </a:r>
            <a:endParaRPr lang="ja-JP" altLang="en-US" dirty="0"/>
          </a:p>
        </p:txBody>
      </p:sp>
    </p:spTree>
    <p:extLst>
      <p:ext uri="{BB962C8B-B14F-4D97-AF65-F5344CB8AC3E}">
        <p14:creationId xmlns:p14="http://schemas.microsoft.com/office/powerpoint/2010/main" val="269300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AFBA6-7636-65ED-DF92-4D5F8286167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8633246-8546-C787-D9E2-7ABDC87780C6}"/>
              </a:ext>
            </a:extLst>
          </p:cNvPr>
          <p:cNvSpPr>
            <a:spLocks noGrp="1"/>
          </p:cNvSpPr>
          <p:nvPr>
            <p:ph type="sldNum" sz="quarter" idx="2"/>
          </p:nvPr>
        </p:nvSpPr>
        <p:spPr/>
        <p:txBody>
          <a:bodyPr/>
          <a:lstStyle/>
          <a:p>
            <a:fld id="{86CB4B4D-7CA3-9044-876B-883B54F8677D}" type="slidenum">
              <a:rPr lang="en-US" altLang="ja-JP" smtClean="0"/>
              <a:pPr/>
              <a:t>10</a:t>
            </a:fld>
            <a:endParaRPr lang="ja-JP" altLang="en-US"/>
          </a:p>
        </p:txBody>
      </p:sp>
      <p:sp>
        <p:nvSpPr>
          <p:cNvPr id="3" name="フッター プレースホルダー 2">
            <a:extLst>
              <a:ext uri="{FF2B5EF4-FFF2-40B4-BE49-F238E27FC236}">
                <a16:creationId xmlns:a16="http://schemas.microsoft.com/office/drawing/2014/main" id="{033AA677-5F54-0960-293A-CD7D9BEC21DE}"/>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356B69A8-E6DC-B362-92FF-755A7B036BB5}"/>
              </a:ext>
            </a:extLst>
          </p:cNvPr>
          <p:cNvSpPr>
            <a:spLocks noGrp="1"/>
          </p:cNvSpPr>
          <p:nvPr>
            <p:ph type="title"/>
          </p:nvPr>
        </p:nvSpPr>
        <p:spPr>
          <a:xfrm>
            <a:off x="493099" y="355257"/>
            <a:ext cx="2156039" cy="276999"/>
          </a:xfrm>
        </p:spPr>
        <p:txBody>
          <a:bodyPr/>
          <a:lstStyle/>
          <a:p>
            <a:r>
              <a:rPr kumimoji="1" lang="ja-JP" altLang="en-US"/>
              <a:t>復元手順 </a:t>
            </a:r>
            <a:r>
              <a:rPr kumimoji="1" lang="en-US" altLang="ja-JP"/>
              <a:t>- Dr.Sum </a:t>
            </a:r>
            <a:r>
              <a:rPr lang="en-US" altLang="ja-JP"/>
              <a:t>-</a:t>
            </a:r>
            <a:endParaRPr kumimoji="1" lang="ja-JP" altLang="en-US"/>
          </a:p>
        </p:txBody>
      </p:sp>
      <p:sp>
        <p:nvSpPr>
          <p:cNvPr id="6" name="コンテンツ プレースホルダー 4">
            <a:extLst>
              <a:ext uri="{FF2B5EF4-FFF2-40B4-BE49-F238E27FC236}">
                <a16:creationId xmlns:a16="http://schemas.microsoft.com/office/drawing/2014/main" id="{9DB3DE5A-3D13-A547-33C3-F196971B0064}"/>
              </a:ext>
            </a:extLst>
          </p:cNvPr>
          <p:cNvSpPr>
            <a:spLocks noGrp="1"/>
          </p:cNvSpPr>
          <p:nvPr>
            <p:ph sz="quarter" idx="10"/>
          </p:nvPr>
        </p:nvSpPr>
        <p:spPr>
          <a:xfrm>
            <a:off x="495148" y="919300"/>
            <a:ext cx="11220554" cy="1343163"/>
          </a:xfrm>
        </p:spPr>
        <p:txBody>
          <a:bodyPr>
            <a:normAutofit/>
          </a:bodyPr>
          <a:lstStyle/>
          <a:p>
            <a:r>
              <a:rPr kumimoji="1" lang="en-US" altLang="ja-JP" sz="1800" dirty="0" err="1"/>
              <a:t>Dr.Sum</a:t>
            </a:r>
            <a:r>
              <a:rPr kumimoji="1" lang="ja-JP" altLang="en-US" sz="1800" dirty="0"/>
              <a:t>のデータベース定義の保存先としているフォルダ</a:t>
            </a:r>
            <a:r>
              <a:rPr kumimoji="1" lang="en-US" altLang="ja-JP" sz="1800" baseline="30000" dirty="0"/>
              <a:t>*1</a:t>
            </a:r>
            <a:r>
              <a:rPr kumimoji="1" lang="ja-JP" altLang="en-US" sz="1800" dirty="0"/>
              <a:t>上に、</a:t>
            </a:r>
            <a:r>
              <a:rPr kumimoji="1" lang="en-US" altLang="ja-JP" sz="1800" dirty="0"/>
              <a:t>”</a:t>
            </a:r>
            <a:r>
              <a:rPr kumimoji="1" lang="ja-JP" altLang="en-US" sz="1800" dirty="0"/>
              <a:t>工数シミュレーション</a:t>
            </a:r>
            <a:r>
              <a:rPr kumimoji="1" lang="en-US" altLang="ja-JP" sz="1800" dirty="0"/>
              <a:t>.zip”</a:t>
            </a:r>
            <a:r>
              <a:rPr lang="ja-JP" altLang="en-US" sz="1800" dirty="0"/>
              <a:t>を展開。</a:t>
            </a:r>
            <a:r>
              <a:rPr lang="en-US" altLang="ja-JP" sz="1800" dirty="0"/>
              <a:t>EnterpriseManager</a:t>
            </a:r>
            <a:r>
              <a:rPr lang="ja-JP" altLang="en-US" sz="1800" dirty="0"/>
              <a:t> </a:t>
            </a:r>
            <a:r>
              <a:rPr lang="en-US" altLang="ja-JP" sz="1800" dirty="0"/>
              <a:t>&gt;</a:t>
            </a:r>
            <a:r>
              <a:rPr lang="ja-JP" altLang="en-US" sz="1800" dirty="0"/>
              <a:t> </a:t>
            </a:r>
            <a:r>
              <a:rPr lang="en-US" altLang="ja-JP" sz="1800" dirty="0"/>
              <a:t>“</a:t>
            </a:r>
            <a:r>
              <a:rPr lang="ja-JP" altLang="en-US" sz="1800" dirty="0"/>
              <a:t>データベース</a:t>
            </a:r>
            <a:r>
              <a:rPr lang="en-US" altLang="ja-JP" sz="1800" dirty="0"/>
              <a:t>”</a:t>
            </a:r>
            <a:r>
              <a:rPr lang="ja-JP" altLang="en-US" sz="1800" dirty="0"/>
              <a:t>タブの接続先</a:t>
            </a:r>
            <a:r>
              <a:rPr lang="en-US" altLang="ja-JP" sz="1800" dirty="0"/>
              <a:t>(</a:t>
            </a:r>
            <a:r>
              <a:rPr lang="ja-JP" altLang="en-US" sz="1800" dirty="0"/>
              <a:t>例</a:t>
            </a:r>
            <a:r>
              <a:rPr lang="en-US" altLang="ja-JP" sz="1800" dirty="0"/>
              <a:t>. localhost)</a:t>
            </a:r>
            <a:r>
              <a:rPr lang="ja-JP" altLang="en-US" sz="1800" dirty="0"/>
              <a:t>を右クリックにて、</a:t>
            </a:r>
            <a:r>
              <a:rPr lang="en-US" altLang="ja-JP" sz="1800" dirty="0"/>
              <a:t>[</a:t>
            </a:r>
            <a:r>
              <a:rPr lang="ja-JP" altLang="en-US" sz="1800" dirty="0"/>
              <a:t>既存のデータベースを追加</a:t>
            </a:r>
            <a:r>
              <a:rPr lang="en-US" altLang="ja-JP" sz="1800" dirty="0"/>
              <a:t>]</a:t>
            </a:r>
            <a:r>
              <a:rPr lang="ja-JP" altLang="en-US" sz="1800" dirty="0"/>
              <a:t>で、</a:t>
            </a:r>
            <a:r>
              <a:rPr lang="en-US" altLang="ja-JP" sz="1800" dirty="0"/>
              <a:t>”</a:t>
            </a:r>
            <a:r>
              <a:rPr lang="ja-JP" altLang="en-US" sz="1800" dirty="0"/>
              <a:t>工数シミュレーション</a:t>
            </a:r>
            <a:r>
              <a:rPr lang="en-US" altLang="ja-JP" sz="1800" dirty="0"/>
              <a:t>”</a:t>
            </a:r>
            <a:r>
              <a:rPr lang="ja-JP" altLang="en-US" sz="1800" dirty="0"/>
              <a:t>フォルダを選択。</a:t>
            </a:r>
            <a:endParaRPr kumimoji="1" lang="ja-JP" altLang="en-US" sz="1800" dirty="0"/>
          </a:p>
        </p:txBody>
      </p:sp>
      <p:sp>
        <p:nvSpPr>
          <p:cNvPr id="15" name="二等辺三角形 14">
            <a:extLst>
              <a:ext uri="{FF2B5EF4-FFF2-40B4-BE49-F238E27FC236}">
                <a16:creationId xmlns:a16="http://schemas.microsoft.com/office/drawing/2014/main" id="{500D20FC-D99C-DEE7-B8D5-31E79120A6F0}"/>
              </a:ext>
            </a:extLst>
          </p:cNvPr>
          <p:cNvSpPr/>
          <p:nvPr/>
        </p:nvSpPr>
        <p:spPr>
          <a:xfrm rot="5400000">
            <a:off x="5628923" y="4059247"/>
            <a:ext cx="1197204" cy="150829"/>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21" name="図 20">
            <a:extLst>
              <a:ext uri="{FF2B5EF4-FFF2-40B4-BE49-F238E27FC236}">
                <a16:creationId xmlns:a16="http://schemas.microsoft.com/office/drawing/2014/main" id="{98ABE424-EC6E-6D79-972F-3C92A6BB35EF}"/>
              </a:ext>
            </a:extLst>
          </p:cNvPr>
          <p:cNvPicPr>
            <a:picLocks noChangeAspect="1"/>
          </p:cNvPicPr>
          <p:nvPr/>
        </p:nvPicPr>
        <p:blipFill>
          <a:blip r:embed="rId2"/>
          <a:stretch>
            <a:fillRect/>
          </a:stretch>
        </p:blipFill>
        <p:spPr>
          <a:xfrm>
            <a:off x="6553598" y="2548852"/>
            <a:ext cx="4331573" cy="3171619"/>
          </a:xfrm>
          <a:prstGeom prst="rect">
            <a:avLst/>
          </a:prstGeom>
          <a:ln>
            <a:solidFill>
              <a:schemeClr val="tx1">
                <a:lumMod val="50000"/>
                <a:lumOff val="50000"/>
              </a:schemeClr>
            </a:solidFill>
          </a:ln>
        </p:spPr>
      </p:pic>
      <p:sp>
        <p:nvSpPr>
          <p:cNvPr id="22" name="テキスト ボックス 21">
            <a:extLst>
              <a:ext uri="{FF2B5EF4-FFF2-40B4-BE49-F238E27FC236}">
                <a16:creationId xmlns:a16="http://schemas.microsoft.com/office/drawing/2014/main" id="{DFEB355D-96DB-E9FA-6A08-6E1659109CF8}"/>
              </a:ext>
            </a:extLst>
          </p:cNvPr>
          <p:cNvSpPr txBox="1"/>
          <p:nvPr/>
        </p:nvSpPr>
        <p:spPr>
          <a:xfrm>
            <a:off x="772998" y="6174555"/>
            <a:ext cx="7560297" cy="261610"/>
          </a:xfrm>
          <a:prstGeom prst="rect">
            <a:avLst/>
          </a:prstGeom>
          <a:noFill/>
        </p:spPr>
        <p:txBody>
          <a:bodyPr wrap="square" rtlCol="0">
            <a:spAutoFit/>
          </a:bodyPr>
          <a:lstStyle/>
          <a:p>
            <a:r>
              <a:rPr kumimoji="1" lang="ja-JP" altLang="en-US" sz="1100"/>
              <a:t>*</a:t>
            </a:r>
            <a:r>
              <a:rPr kumimoji="1" lang="en-US" altLang="ja-JP" sz="1100"/>
              <a:t>1: </a:t>
            </a:r>
            <a:r>
              <a:rPr kumimoji="1" lang="ja-JP" altLang="en-US" sz="1100"/>
              <a:t>例</a:t>
            </a:r>
            <a:r>
              <a:rPr kumimoji="1" lang="en-US" altLang="ja-JP" sz="1100"/>
              <a:t>). </a:t>
            </a:r>
            <a:r>
              <a:rPr kumimoji="1" lang="pt-BR" altLang="ja-JP" sz="1100"/>
              <a:t>C:\DrSum57\Server\samples\db</a:t>
            </a:r>
            <a:endParaRPr kumimoji="1" lang="ja-JP" altLang="en-US" sz="1100"/>
          </a:p>
        </p:txBody>
      </p:sp>
      <p:pic>
        <p:nvPicPr>
          <p:cNvPr id="24" name="図 23">
            <a:extLst>
              <a:ext uri="{FF2B5EF4-FFF2-40B4-BE49-F238E27FC236}">
                <a16:creationId xmlns:a16="http://schemas.microsoft.com/office/drawing/2014/main" id="{A5AD0668-ED5C-4BF6-F1FA-7B6B2988A7BE}"/>
              </a:ext>
            </a:extLst>
          </p:cNvPr>
          <p:cNvPicPr>
            <a:picLocks noChangeAspect="1"/>
          </p:cNvPicPr>
          <p:nvPr/>
        </p:nvPicPr>
        <p:blipFill>
          <a:blip r:embed="rId3"/>
          <a:stretch>
            <a:fillRect/>
          </a:stretch>
        </p:blipFill>
        <p:spPr>
          <a:xfrm>
            <a:off x="1184799" y="2535008"/>
            <a:ext cx="4652956" cy="3199306"/>
          </a:xfrm>
          <a:prstGeom prst="rect">
            <a:avLst/>
          </a:prstGeom>
          <a:ln>
            <a:solidFill>
              <a:schemeClr val="tx1">
                <a:lumMod val="50000"/>
                <a:lumOff val="50000"/>
              </a:schemeClr>
            </a:solidFill>
          </a:ln>
        </p:spPr>
      </p:pic>
    </p:spTree>
    <p:extLst>
      <p:ext uri="{BB962C8B-B14F-4D97-AF65-F5344CB8AC3E}">
        <p14:creationId xmlns:p14="http://schemas.microsoft.com/office/powerpoint/2010/main" val="3115863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A78C4-111B-FE79-4099-F0061FA568D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3F1FE29-5F8B-93F2-A6A4-A9DF1ABC2422}"/>
              </a:ext>
            </a:extLst>
          </p:cNvPr>
          <p:cNvSpPr>
            <a:spLocks noGrp="1"/>
          </p:cNvSpPr>
          <p:nvPr>
            <p:ph type="sldNum" sz="quarter" idx="2"/>
          </p:nvPr>
        </p:nvSpPr>
        <p:spPr/>
        <p:txBody>
          <a:bodyPr/>
          <a:lstStyle/>
          <a:p>
            <a:fld id="{86CB4B4D-7CA3-9044-876B-883B54F8677D}" type="slidenum">
              <a:rPr lang="en-US" altLang="ja-JP" smtClean="0"/>
              <a:pPr/>
              <a:t>11</a:t>
            </a:fld>
            <a:endParaRPr lang="ja-JP" altLang="en-US"/>
          </a:p>
        </p:txBody>
      </p:sp>
      <p:sp>
        <p:nvSpPr>
          <p:cNvPr id="3" name="フッター プレースホルダー 2">
            <a:extLst>
              <a:ext uri="{FF2B5EF4-FFF2-40B4-BE49-F238E27FC236}">
                <a16:creationId xmlns:a16="http://schemas.microsoft.com/office/drawing/2014/main" id="{A617B12E-E0FC-9FD2-FC65-3D5727D25F5F}"/>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2AB55ADB-94E0-017A-B7E1-A081D7385172}"/>
              </a:ext>
            </a:extLst>
          </p:cNvPr>
          <p:cNvSpPr>
            <a:spLocks noGrp="1"/>
          </p:cNvSpPr>
          <p:nvPr>
            <p:ph type="title"/>
          </p:nvPr>
        </p:nvSpPr>
        <p:spPr>
          <a:xfrm>
            <a:off x="493099" y="355257"/>
            <a:ext cx="2704266" cy="276999"/>
          </a:xfrm>
        </p:spPr>
        <p:txBody>
          <a:bodyPr/>
          <a:lstStyle/>
          <a:p>
            <a:r>
              <a:rPr kumimoji="1" lang="ja-JP" altLang="en-US"/>
              <a:t>復元手順 </a:t>
            </a:r>
            <a:r>
              <a:rPr lang="en-US" altLang="ja-JP"/>
              <a:t>- </a:t>
            </a:r>
            <a:r>
              <a:rPr kumimoji="1" lang="ja-JP" altLang="en-US"/>
              <a:t>事前設定事項 </a:t>
            </a:r>
            <a:r>
              <a:rPr kumimoji="1" lang="en-US" altLang="ja-JP"/>
              <a:t>-</a:t>
            </a:r>
            <a:endParaRPr kumimoji="1" lang="ja-JP" altLang="en-US"/>
          </a:p>
        </p:txBody>
      </p:sp>
      <p:sp>
        <p:nvSpPr>
          <p:cNvPr id="6" name="コンテンツ プレースホルダー 4">
            <a:extLst>
              <a:ext uri="{FF2B5EF4-FFF2-40B4-BE49-F238E27FC236}">
                <a16:creationId xmlns:a16="http://schemas.microsoft.com/office/drawing/2014/main" id="{87F7AF51-8B95-3D5D-E8C4-550FF18BA3B9}"/>
              </a:ext>
            </a:extLst>
          </p:cNvPr>
          <p:cNvSpPr>
            <a:spLocks noGrp="1"/>
          </p:cNvSpPr>
          <p:nvPr>
            <p:ph sz="quarter" idx="10"/>
          </p:nvPr>
        </p:nvSpPr>
        <p:spPr>
          <a:xfrm>
            <a:off x="485721" y="919301"/>
            <a:ext cx="11220554" cy="871792"/>
          </a:xfrm>
        </p:spPr>
        <p:txBody>
          <a:bodyPr>
            <a:normAutofit fontScale="85000" lnSpcReduction="20000"/>
          </a:bodyPr>
          <a:lstStyle/>
          <a:p>
            <a:r>
              <a:rPr kumimoji="1" lang="en-US" altLang="ja-JP" sz="2000" dirty="0" err="1"/>
              <a:t>MotionBoard</a:t>
            </a:r>
            <a:r>
              <a:rPr kumimoji="1" lang="ja-JP" altLang="en-US" sz="2000" dirty="0"/>
              <a:t>上の外部接続設定で、</a:t>
            </a:r>
            <a:r>
              <a:rPr kumimoji="1" lang="en-US" altLang="ja-JP" sz="2000" dirty="0"/>
              <a:t>Dr.Sum</a:t>
            </a:r>
            <a:r>
              <a:rPr kumimoji="1" lang="ja-JP" altLang="en-US" sz="2000" dirty="0"/>
              <a:t>への接続先名が</a:t>
            </a:r>
            <a:r>
              <a:rPr kumimoji="1" lang="en-US" altLang="ja-JP" sz="2000" dirty="0"/>
              <a:t>”</a:t>
            </a:r>
            <a:r>
              <a:rPr kumimoji="1" lang="en-US" altLang="ja-JP" sz="2000" dirty="0" err="1"/>
              <a:t>drsum</a:t>
            </a:r>
            <a:r>
              <a:rPr kumimoji="1" lang="en-US" altLang="ja-JP" sz="2000" dirty="0"/>
              <a:t>”</a:t>
            </a:r>
            <a:r>
              <a:rPr kumimoji="1" lang="ja-JP" altLang="en-US" sz="2000" dirty="0"/>
              <a:t> の設定が存在することが前提。</a:t>
            </a:r>
            <a:br>
              <a:rPr kumimoji="1" lang="en-US" altLang="ja-JP" sz="2000" dirty="0"/>
            </a:br>
            <a:r>
              <a:rPr kumimoji="1" lang="ja-JP" altLang="en-US" sz="2000" dirty="0"/>
              <a:t>設定が存在しない場合、当該の外部接続設定を作成か</a:t>
            </a:r>
            <a:r>
              <a:rPr lang="ja-JP" altLang="en-US" sz="2000" dirty="0"/>
              <a:t>、ボードの各アイテムのデータソース設定上の接続先名称の変更</a:t>
            </a:r>
            <a:r>
              <a:rPr lang="ja-JP" altLang="en-US" sz="2000"/>
              <a:t>が必要。</a:t>
            </a:r>
            <a:endParaRPr kumimoji="1" lang="ja-JP" altLang="en-US" sz="2000" dirty="0"/>
          </a:p>
        </p:txBody>
      </p:sp>
      <p:grpSp>
        <p:nvGrpSpPr>
          <p:cNvPr id="23" name="グループ化 22">
            <a:extLst>
              <a:ext uri="{FF2B5EF4-FFF2-40B4-BE49-F238E27FC236}">
                <a16:creationId xmlns:a16="http://schemas.microsoft.com/office/drawing/2014/main" id="{8A7BF045-5A26-7960-8B93-144B2DE77E98}"/>
              </a:ext>
            </a:extLst>
          </p:cNvPr>
          <p:cNvGrpSpPr/>
          <p:nvPr/>
        </p:nvGrpSpPr>
        <p:grpSpPr>
          <a:xfrm>
            <a:off x="6342487" y="2229109"/>
            <a:ext cx="4984446" cy="3291498"/>
            <a:chOff x="5845713" y="2223561"/>
            <a:chExt cx="5482891" cy="3620648"/>
          </a:xfrm>
        </p:grpSpPr>
        <p:pic>
          <p:nvPicPr>
            <p:cNvPr id="7" name="図 6">
              <a:extLst>
                <a:ext uri="{FF2B5EF4-FFF2-40B4-BE49-F238E27FC236}">
                  <a16:creationId xmlns:a16="http://schemas.microsoft.com/office/drawing/2014/main" id="{28333E00-225B-FFB9-EDB5-F4A4AB8CE4FB}"/>
                </a:ext>
              </a:extLst>
            </p:cNvPr>
            <p:cNvPicPr>
              <a:picLocks noChangeAspect="1"/>
            </p:cNvPicPr>
            <p:nvPr/>
          </p:nvPicPr>
          <p:blipFill>
            <a:blip r:embed="rId3"/>
            <a:stretch>
              <a:fillRect/>
            </a:stretch>
          </p:blipFill>
          <p:spPr>
            <a:xfrm>
              <a:off x="5845713" y="2223561"/>
              <a:ext cx="4960444" cy="2908460"/>
            </a:xfrm>
            <a:prstGeom prst="rect">
              <a:avLst/>
            </a:prstGeom>
            <a:ln>
              <a:solidFill>
                <a:schemeClr val="accent1"/>
              </a:solidFill>
            </a:ln>
          </p:spPr>
        </p:pic>
        <p:pic>
          <p:nvPicPr>
            <p:cNvPr id="18" name="図 17">
              <a:extLst>
                <a:ext uri="{FF2B5EF4-FFF2-40B4-BE49-F238E27FC236}">
                  <a16:creationId xmlns:a16="http://schemas.microsoft.com/office/drawing/2014/main" id="{6697BE16-73F0-975D-9514-A81A307E0157}"/>
                </a:ext>
              </a:extLst>
            </p:cNvPr>
            <p:cNvPicPr>
              <a:picLocks noChangeAspect="1"/>
            </p:cNvPicPr>
            <p:nvPr/>
          </p:nvPicPr>
          <p:blipFill>
            <a:blip r:embed="rId4"/>
            <a:srcRect b="11472"/>
            <a:stretch>
              <a:fillRect/>
            </a:stretch>
          </p:blipFill>
          <p:spPr>
            <a:xfrm>
              <a:off x="7833947" y="3257144"/>
              <a:ext cx="3494657" cy="2587065"/>
            </a:xfrm>
            <a:prstGeom prst="rect">
              <a:avLst/>
            </a:prstGeom>
            <a:ln>
              <a:solidFill>
                <a:schemeClr val="accent1"/>
              </a:solidFill>
            </a:ln>
          </p:spPr>
        </p:pic>
      </p:grpSp>
      <p:pic>
        <p:nvPicPr>
          <p:cNvPr id="20" name="図 19">
            <a:extLst>
              <a:ext uri="{FF2B5EF4-FFF2-40B4-BE49-F238E27FC236}">
                <a16:creationId xmlns:a16="http://schemas.microsoft.com/office/drawing/2014/main" id="{22FF22C6-CDD2-C49E-7202-1930E413B540}"/>
              </a:ext>
            </a:extLst>
          </p:cNvPr>
          <p:cNvPicPr>
            <a:picLocks noChangeAspect="1"/>
          </p:cNvPicPr>
          <p:nvPr/>
        </p:nvPicPr>
        <p:blipFill>
          <a:blip r:embed="rId5"/>
          <a:stretch>
            <a:fillRect/>
          </a:stretch>
        </p:blipFill>
        <p:spPr>
          <a:xfrm>
            <a:off x="1200856" y="2320577"/>
            <a:ext cx="4462727" cy="3293043"/>
          </a:xfrm>
          <a:prstGeom prst="rect">
            <a:avLst/>
          </a:prstGeom>
          <a:ln>
            <a:solidFill>
              <a:schemeClr val="accent1"/>
            </a:solidFill>
          </a:ln>
        </p:spPr>
      </p:pic>
      <p:sp>
        <p:nvSpPr>
          <p:cNvPr id="21" name="テキスト ボックス 20">
            <a:extLst>
              <a:ext uri="{FF2B5EF4-FFF2-40B4-BE49-F238E27FC236}">
                <a16:creationId xmlns:a16="http://schemas.microsoft.com/office/drawing/2014/main" id="{75FA6185-B216-75F4-1688-67832FF7AF5C}"/>
              </a:ext>
            </a:extLst>
          </p:cNvPr>
          <p:cNvSpPr txBox="1"/>
          <p:nvPr/>
        </p:nvSpPr>
        <p:spPr>
          <a:xfrm>
            <a:off x="1774372" y="5713463"/>
            <a:ext cx="3315694" cy="338554"/>
          </a:xfrm>
          <a:prstGeom prst="rect">
            <a:avLst/>
          </a:prstGeom>
          <a:noFill/>
        </p:spPr>
        <p:txBody>
          <a:bodyPr wrap="square" rtlCol="0">
            <a:spAutoFit/>
          </a:bodyPr>
          <a:lstStyle/>
          <a:p>
            <a:pPr algn="ctr"/>
            <a:r>
              <a:rPr kumimoji="1" lang="ja-JP" altLang="en-US" sz="1600" b="1"/>
              <a:t>外部接続設定 </a:t>
            </a:r>
            <a:r>
              <a:rPr kumimoji="1" lang="en-US" altLang="ja-JP" sz="1600" b="1"/>
              <a:t>&gt; </a:t>
            </a:r>
            <a:r>
              <a:rPr kumimoji="1" lang="ja-JP" altLang="en-US" sz="1600" b="1"/>
              <a:t>接続先名</a:t>
            </a:r>
            <a:r>
              <a:rPr kumimoji="1" lang="en-US" altLang="ja-JP" sz="1600" b="1"/>
              <a:t>”</a:t>
            </a:r>
            <a:r>
              <a:rPr kumimoji="1" lang="en-US" altLang="ja-JP" sz="1600" b="1" err="1"/>
              <a:t>drsum</a:t>
            </a:r>
            <a:r>
              <a:rPr kumimoji="1" lang="en-US" altLang="ja-JP" sz="1600" b="1"/>
              <a:t>”</a:t>
            </a:r>
            <a:endParaRPr kumimoji="1" lang="ja-JP" altLang="en-US" sz="1600" b="1"/>
          </a:p>
        </p:txBody>
      </p:sp>
      <p:sp>
        <p:nvSpPr>
          <p:cNvPr id="24" name="テキスト ボックス 23">
            <a:extLst>
              <a:ext uri="{FF2B5EF4-FFF2-40B4-BE49-F238E27FC236}">
                <a16:creationId xmlns:a16="http://schemas.microsoft.com/office/drawing/2014/main" id="{A56C466D-B75C-6453-893B-18C018A2BEF1}"/>
              </a:ext>
            </a:extLst>
          </p:cNvPr>
          <p:cNvSpPr txBox="1"/>
          <p:nvPr/>
        </p:nvSpPr>
        <p:spPr>
          <a:xfrm>
            <a:off x="7176863" y="5713463"/>
            <a:ext cx="3315694" cy="338554"/>
          </a:xfrm>
          <a:prstGeom prst="rect">
            <a:avLst/>
          </a:prstGeom>
          <a:noFill/>
        </p:spPr>
        <p:txBody>
          <a:bodyPr wrap="square" rtlCol="0">
            <a:spAutoFit/>
          </a:bodyPr>
          <a:lstStyle/>
          <a:p>
            <a:pPr algn="ctr"/>
            <a:r>
              <a:rPr kumimoji="1" lang="ja-JP" altLang="en-US" sz="1600" b="1"/>
              <a:t>ボードの接続先名称の変更</a:t>
            </a:r>
          </a:p>
        </p:txBody>
      </p:sp>
    </p:spTree>
    <p:extLst>
      <p:ext uri="{BB962C8B-B14F-4D97-AF65-F5344CB8AC3E}">
        <p14:creationId xmlns:p14="http://schemas.microsoft.com/office/powerpoint/2010/main" val="2946934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1CED2-4241-5878-5C6E-ED80AA7CDC1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0A3C057-B8A7-8B07-84D6-9BCC0AA73F1B}"/>
              </a:ext>
            </a:extLst>
          </p:cNvPr>
          <p:cNvSpPr>
            <a:spLocks noGrp="1"/>
          </p:cNvSpPr>
          <p:nvPr>
            <p:ph type="sldNum" sz="quarter" idx="2"/>
          </p:nvPr>
        </p:nvSpPr>
        <p:spPr/>
        <p:txBody>
          <a:bodyPr/>
          <a:lstStyle/>
          <a:p>
            <a:fld id="{86CB4B4D-7CA3-9044-876B-883B54F8677D}" type="slidenum">
              <a:rPr lang="en-US" altLang="ja-JP" smtClean="0"/>
              <a:pPr/>
              <a:t>12</a:t>
            </a:fld>
            <a:endParaRPr lang="ja-JP" altLang="en-US"/>
          </a:p>
        </p:txBody>
      </p:sp>
      <p:sp>
        <p:nvSpPr>
          <p:cNvPr id="3" name="フッター プレースホルダー 2">
            <a:extLst>
              <a:ext uri="{FF2B5EF4-FFF2-40B4-BE49-F238E27FC236}">
                <a16:creationId xmlns:a16="http://schemas.microsoft.com/office/drawing/2014/main" id="{B093BAB1-2C76-EA6C-694D-D32C484447C3}"/>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9D2EEA34-B89D-4E99-E55F-53252B5E465A}"/>
              </a:ext>
            </a:extLst>
          </p:cNvPr>
          <p:cNvSpPr>
            <a:spLocks noGrp="1"/>
          </p:cNvSpPr>
          <p:nvPr>
            <p:ph type="title"/>
          </p:nvPr>
        </p:nvSpPr>
        <p:spPr>
          <a:xfrm>
            <a:off x="493099" y="355257"/>
            <a:ext cx="4320093" cy="276999"/>
          </a:xfrm>
        </p:spPr>
        <p:txBody>
          <a:bodyPr/>
          <a:lstStyle/>
          <a:p>
            <a:r>
              <a:rPr kumimoji="1" lang="ja-JP" altLang="en-US" dirty="0"/>
              <a:t>復元手順 </a:t>
            </a:r>
            <a:r>
              <a:rPr lang="en-US" altLang="ja-JP" dirty="0"/>
              <a:t>- </a:t>
            </a:r>
            <a:r>
              <a:rPr lang="ja-JP" altLang="en-US" dirty="0"/>
              <a:t>ボードの編集モードの入り方 </a:t>
            </a:r>
            <a:r>
              <a:rPr kumimoji="1" lang="en-US" altLang="ja-JP" dirty="0"/>
              <a:t>-</a:t>
            </a:r>
            <a:endParaRPr kumimoji="1" lang="ja-JP" altLang="en-US" dirty="0"/>
          </a:p>
        </p:txBody>
      </p:sp>
      <p:sp>
        <p:nvSpPr>
          <p:cNvPr id="6" name="コンテンツ プレースホルダー 4">
            <a:extLst>
              <a:ext uri="{FF2B5EF4-FFF2-40B4-BE49-F238E27FC236}">
                <a16:creationId xmlns:a16="http://schemas.microsoft.com/office/drawing/2014/main" id="{36DE8C7C-2F57-8668-6C26-2A32B918473D}"/>
              </a:ext>
            </a:extLst>
          </p:cNvPr>
          <p:cNvSpPr>
            <a:spLocks noGrp="1"/>
          </p:cNvSpPr>
          <p:nvPr>
            <p:ph sz="quarter" idx="10"/>
          </p:nvPr>
        </p:nvSpPr>
        <p:spPr>
          <a:xfrm>
            <a:off x="485721" y="919301"/>
            <a:ext cx="11220554" cy="871792"/>
          </a:xfrm>
        </p:spPr>
        <p:txBody>
          <a:bodyPr>
            <a:normAutofit/>
          </a:bodyPr>
          <a:lstStyle/>
          <a:p>
            <a:r>
              <a:rPr kumimoji="1" lang="ja-JP" altLang="en-US" sz="1600" dirty="0"/>
              <a:t>各データソースの接続先変更等、ボード編集モードに入るには画面左上にマウスカーソルを合わせること</a:t>
            </a:r>
            <a:r>
              <a:rPr lang="ja-JP" altLang="en-US" sz="1600" dirty="0"/>
              <a:t>で表示される</a:t>
            </a:r>
            <a:r>
              <a:rPr kumimoji="1" lang="en-US" altLang="ja-JP" sz="1600" dirty="0" err="1"/>
              <a:t>MotionBoard</a:t>
            </a:r>
            <a:r>
              <a:rPr kumimoji="1" lang="ja-JP" altLang="en-US" sz="1600" dirty="0"/>
              <a:t>ロゴをクリックし、メニューバーを表示。</a:t>
            </a:r>
          </a:p>
        </p:txBody>
      </p:sp>
      <p:pic>
        <p:nvPicPr>
          <p:cNvPr id="8" name="図 7">
            <a:extLst>
              <a:ext uri="{FF2B5EF4-FFF2-40B4-BE49-F238E27FC236}">
                <a16:creationId xmlns:a16="http://schemas.microsoft.com/office/drawing/2014/main" id="{5A389267-50F3-9B61-D15D-60E3B42C71DC}"/>
              </a:ext>
            </a:extLst>
          </p:cNvPr>
          <p:cNvPicPr>
            <a:picLocks noChangeAspect="1"/>
          </p:cNvPicPr>
          <p:nvPr/>
        </p:nvPicPr>
        <p:blipFill>
          <a:blip r:embed="rId2"/>
          <a:stretch>
            <a:fillRect/>
          </a:stretch>
        </p:blipFill>
        <p:spPr>
          <a:xfrm>
            <a:off x="1557843" y="2132057"/>
            <a:ext cx="5984171" cy="3806642"/>
          </a:xfrm>
          <a:prstGeom prst="rect">
            <a:avLst/>
          </a:prstGeom>
          <a:ln>
            <a:solidFill>
              <a:schemeClr val="tx1">
                <a:lumMod val="50000"/>
                <a:lumOff val="50000"/>
              </a:schemeClr>
            </a:solidFill>
          </a:ln>
        </p:spPr>
      </p:pic>
      <p:sp>
        <p:nvSpPr>
          <p:cNvPr id="9" name="四角形: 角を丸くする 8">
            <a:extLst>
              <a:ext uri="{FF2B5EF4-FFF2-40B4-BE49-F238E27FC236}">
                <a16:creationId xmlns:a16="http://schemas.microsoft.com/office/drawing/2014/main" id="{6D611CBD-7DA3-21E9-B0BC-9A0A4A16862A}"/>
              </a:ext>
            </a:extLst>
          </p:cNvPr>
          <p:cNvSpPr/>
          <p:nvPr/>
        </p:nvSpPr>
        <p:spPr>
          <a:xfrm>
            <a:off x="1386157" y="2098041"/>
            <a:ext cx="1263529" cy="293460"/>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10" name="直線矢印コネクタ 9">
            <a:extLst>
              <a:ext uri="{FF2B5EF4-FFF2-40B4-BE49-F238E27FC236}">
                <a16:creationId xmlns:a16="http://schemas.microsoft.com/office/drawing/2014/main" id="{61A1BFC7-9452-1275-9BF2-F435D83D33EB}"/>
              </a:ext>
            </a:extLst>
          </p:cNvPr>
          <p:cNvCxnSpPr>
            <a:cxnSpLocks/>
          </p:cNvCxnSpPr>
          <p:nvPr/>
        </p:nvCxnSpPr>
        <p:spPr>
          <a:xfrm flipH="1" flipV="1">
            <a:off x="2324077" y="2407819"/>
            <a:ext cx="315801" cy="524109"/>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pic>
        <p:nvPicPr>
          <p:cNvPr id="14" name="図 13">
            <a:extLst>
              <a:ext uri="{FF2B5EF4-FFF2-40B4-BE49-F238E27FC236}">
                <a16:creationId xmlns:a16="http://schemas.microsoft.com/office/drawing/2014/main" id="{6AD116C8-0FF8-582D-A482-500A0F7299C8}"/>
              </a:ext>
            </a:extLst>
          </p:cNvPr>
          <p:cNvPicPr>
            <a:picLocks noChangeAspect="1"/>
          </p:cNvPicPr>
          <p:nvPr/>
        </p:nvPicPr>
        <p:blipFill>
          <a:blip r:embed="rId3"/>
          <a:stretch>
            <a:fillRect/>
          </a:stretch>
        </p:blipFill>
        <p:spPr>
          <a:xfrm>
            <a:off x="2848426" y="3366917"/>
            <a:ext cx="8327300" cy="2069891"/>
          </a:xfrm>
          <a:prstGeom prst="rect">
            <a:avLst/>
          </a:prstGeom>
          <a:ln>
            <a:solidFill>
              <a:schemeClr val="tx1">
                <a:lumMod val="50000"/>
                <a:lumOff val="50000"/>
              </a:schemeClr>
            </a:solidFill>
          </a:ln>
        </p:spPr>
      </p:pic>
    </p:spTree>
    <p:extLst>
      <p:ext uri="{BB962C8B-B14F-4D97-AF65-F5344CB8AC3E}">
        <p14:creationId xmlns:p14="http://schemas.microsoft.com/office/powerpoint/2010/main" val="3642797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410A3-7E5A-83F0-CB11-88647864CD0F}"/>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5AB8A127-CBFB-8E57-8E7F-8662A205DC75}"/>
              </a:ext>
            </a:extLst>
          </p:cNvPr>
          <p:cNvSpPr>
            <a:spLocks noGrp="1"/>
          </p:cNvSpPr>
          <p:nvPr>
            <p:ph type="title"/>
          </p:nvPr>
        </p:nvSpPr>
        <p:spPr/>
        <p:txBody>
          <a:bodyPr/>
          <a:lstStyle/>
          <a:p>
            <a:r>
              <a:rPr lang="ja-JP" altLang="en-US"/>
              <a:t>ロジック理解に必要な知見</a:t>
            </a:r>
          </a:p>
        </p:txBody>
      </p:sp>
      <p:sp>
        <p:nvSpPr>
          <p:cNvPr id="7" name="Footer Placeholder 4">
            <a:extLst>
              <a:ext uri="{FF2B5EF4-FFF2-40B4-BE49-F238E27FC236}">
                <a16:creationId xmlns:a16="http://schemas.microsoft.com/office/drawing/2014/main" id="{F62B43EA-EA9F-8F18-4A0C-EA0652117D01}"/>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F4D8B069-29EE-0504-B986-4B903DAD981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04</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021230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68AEA-FC30-871E-AF06-844D1D1D161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0DC2D22-12AF-A2EE-8BB6-2065BD67C30E}"/>
              </a:ext>
            </a:extLst>
          </p:cNvPr>
          <p:cNvSpPr>
            <a:spLocks noGrp="1"/>
          </p:cNvSpPr>
          <p:nvPr>
            <p:ph type="sldNum" sz="quarter" idx="2"/>
          </p:nvPr>
        </p:nvSpPr>
        <p:spPr/>
        <p:txBody>
          <a:bodyPr/>
          <a:lstStyle/>
          <a:p>
            <a:fld id="{86CB4B4D-7CA3-9044-876B-883B54F8677D}" type="slidenum">
              <a:rPr lang="en-US" altLang="ja-JP" smtClean="0">
                <a:solidFill>
                  <a:schemeClr val="tx1">
                    <a:lumMod val="90000"/>
                    <a:lumOff val="10000"/>
                  </a:schemeClr>
                </a:solidFill>
              </a:rPr>
              <a:pPr/>
              <a:t>14</a:t>
            </a:fld>
            <a:endParaRPr lang="ja-JP" altLang="en-US">
              <a:solidFill>
                <a:schemeClr val="tx1">
                  <a:lumMod val="90000"/>
                  <a:lumOff val="10000"/>
                </a:schemeClr>
              </a:solidFill>
            </a:endParaRPr>
          </a:p>
        </p:txBody>
      </p:sp>
      <p:sp>
        <p:nvSpPr>
          <p:cNvPr id="3" name="フッター プレースホルダー 2">
            <a:extLst>
              <a:ext uri="{FF2B5EF4-FFF2-40B4-BE49-F238E27FC236}">
                <a16:creationId xmlns:a16="http://schemas.microsoft.com/office/drawing/2014/main" id="{6918E7A6-E40C-D812-375D-8C7EA81EA7BD}"/>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3A369864-AB4D-4445-DE24-E5FCB0E2B774}"/>
              </a:ext>
            </a:extLst>
          </p:cNvPr>
          <p:cNvSpPr>
            <a:spLocks noGrp="1"/>
          </p:cNvSpPr>
          <p:nvPr>
            <p:ph type="title"/>
          </p:nvPr>
        </p:nvSpPr>
        <p:spPr>
          <a:xfrm>
            <a:off x="493099" y="355257"/>
            <a:ext cx="2769989" cy="276999"/>
          </a:xfrm>
        </p:spPr>
        <p:txBody>
          <a:bodyPr/>
          <a:lstStyle/>
          <a:p>
            <a:r>
              <a:rPr kumimoji="1" lang="ja-JP" altLang="en-US"/>
              <a:t>ロジック理解に必要な知見</a:t>
            </a:r>
          </a:p>
        </p:txBody>
      </p:sp>
      <p:sp>
        <p:nvSpPr>
          <p:cNvPr id="6" name="コンテンツ プレースホルダー 4">
            <a:extLst>
              <a:ext uri="{FF2B5EF4-FFF2-40B4-BE49-F238E27FC236}">
                <a16:creationId xmlns:a16="http://schemas.microsoft.com/office/drawing/2014/main" id="{16FC5FAF-7F89-A034-BE33-7B9490EBB93D}"/>
              </a:ext>
            </a:extLst>
          </p:cNvPr>
          <p:cNvSpPr>
            <a:spLocks noGrp="1"/>
          </p:cNvSpPr>
          <p:nvPr>
            <p:ph sz="quarter" idx="10"/>
          </p:nvPr>
        </p:nvSpPr>
        <p:spPr>
          <a:xfrm>
            <a:off x="485721" y="919300"/>
            <a:ext cx="11220554" cy="1251407"/>
          </a:xfrm>
        </p:spPr>
        <p:txBody>
          <a:bodyPr>
            <a:normAutofit/>
          </a:bodyPr>
          <a:lstStyle/>
          <a:p>
            <a:r>
              <a:rPr kumimoji="1" lang="ja-JP" altLang="en-US" sz="2000" dirty="0"/>
              <a:t>当ボードのロジックの理解には、データベースの基礎知識、初学者以上程度の</a:t>
            </a:r>
            <a:r>
              <a:rPr kumimoji="1" lang="en-US" altLang="ja-JP" sz="2000" dirty="0"/>
              <a:t>SQL</a:t>
            </a:r>
            <a:r>
              <a:rPr kumimoji="1" lang="ja-JP" altLang="en-US" sz="2000" dirty="0"/>
              <a:t>構文、および積分計算の基本的な知見が必要。</a:t>
            </a:r>
          </a:p>
        </p:txBody>
      </p:sp>
      <p:sp>
        <p:nvSpPr>
          <p:cNvPr id="14" name="正方形/長方形 13">
            <a:extLst>
              <a:ext uri="{FF2B5EF4-FFF2-40B4-BE49-F238E27FC236}">
                <a16:creationId xmlns:a16="http://schemas.microsoft.com/office/drawing/2014/main" id="{7A6890BD-A38D-464D-6AA4-842494436A90}"/>
              </a:ext>
            </a:extLst>
          </p:cNvPr>
          <p:cNvSpPr/>
          <p:nvPr/>
        </p:nvSpPr>
        <p:spPr>
          <a:xfrm>
            <a:off x="1198317" y="2373519"/>
            <a:ext cx="2814512" cy="5077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tx1"/>
                </a:solidFill>
                <a:latin typeface="+mj-ea"/>
              </a:rPr>
              <a:t>データベース</a:t>
            </a:r>
          </a:p>
        </p:txBody>
      </p:sp>
      <p:sp>
        <p:nvSpPr>
          <p:cNvPr id="15" name="正方形/長方形 14">
            <a:extLst>
              <a:ext uri="{FF2B5EF4-FFF2-40B4-BE49-F238E27FC236}">
                <a16:creationId xmlns:a16="http://schemas.microsoft.com/office/drawing/2014/main" id="{EDF4B562-E760-C92C-CAA4-886D297EB341}"/>
              </a:ext>
            </a:extLst>
          </p:cNvPr>
          <p:cNvSpPr/>
          <p:nvPr/>
        </p:nvSpPr>
        <p:spPr>
          <a:xfrm>
            <a:off x="1442552" y="4761611"/>
            <a:ext cx="2326043" cy="1158909"/>
          </a:xfrm>
          <a:prstGeom prst="rect">
            <a:avLst/>
          </a:prstGeom>
          <a:solidFill>
            <a:schemeClr val="bg1"/>
          </a:solidFill>
          <a:ln>
            <a:noFill/>
          </a:ln>
          <a:effectLst/>
        </p:spPr>
        <p:style>
          <a:lnRef idx="1">
            <a:schemeClr val="accent1"/>
          </a:lnRef>
          <a:fillRef idx="2">
            <a:schemeClr val="accent1"/>
          </a:fillRef>
          <a:effectRef idx="1">
            <a:schemeClr val="accent1"/>
          </a:effectRef>
          <a:fontRef idx="minor">
            <a:schemeClr val="dk1"/>
          </a:fontRef>
        </p:style>
        <p:txBody>
          <a:bodyPr rtlCol="0" anchor="t"/>
          <a:lstStyle/>
          <a:p>
            <a:pPr marL="180975" indent="-180975">
              <a:buFont typeface="Arial" panose="020B0604020202020204" pitchFamily="34" charset="0"/>
              <a:buChar char="•"/>
            </a:pPr>
            <a:r>
              <a:rPr lang="ja-JP" altLang="en-US" sz="1600">
                <a:solidFill>
                  <a:schemeClr val="tx1">
                    <a:lumMod val="90000"/>
                    <a:lumOff val="10000"/>
                  </a:schemeClr>
                </a:solidFill>
              </a:rPr>
              <a:t>テーブル</a:t>
            </a:r>
            <a:endParaRPr lang="en-US" altLang="ja-JP" sz="1600">
              <a:solidFill>
                <a:schemeClr val="tx1">
                  <a:lumMod val="90000"/>
                  <a:lumOff val="10000"/>
                </a:schemeClr>
              </a:solidFill>
            </a:endParaRPr>
          </a:p>
          <a:p>
            <a:pPr marL="180975" indent="-180975">
              <a:buFont typeface="Arial" panose="020B0604020202020204" pitchFamily="34" charset="0"/>
              <a:buChar char="•"/>
            </a:pPr>
            <a:r>
              <a:rPr lang="ja-JP" altLang="en-US" sz="1600">
                <a:solidFill>
                  <a:schemeClr val="tx1">
                    <a:lumMod val="90000"/>
                    <a:lumOff val="10000"/>
                  </a:schemeClr>
                </a:solidFill>
              </a:rPr>
              <a:t>ビュー</a:t>
            </a:r>
            <a:endParaRPr lang="en-US" altLang="ja-JP" sz="1600">
              <a:solidFill>
                <a:schemeClr val="tx1">
                  <a:lumMod val="90000"/>
                  <a:lumOff val="10000"/>
                </a:schemeClr>
              </a:solidFill>
            </a:endParaRPr>
          </a:p>
          <a:p>
            <a:pPr marL="180975" indent="-180975">
              <a:buFont typeface="Arial" panose="020B0604020202020204" pitchFamily="34" charset="0"/>
              <a:buChar char="•"/>
            </a:pPr>
            <a:r>
              <a:rPr lang="ja-JP" altLang="en-US" sz="1600">
                <a:solidFill>
                  <a:schemeClr val="tx1">
                    <a:lumMod val="90000"/>
                    <a:lumOff val="10000"/>
                  </a:schemeClr>
                </a:solidFill>
              </a:rPr>
              <a:t>ユーザ定義関数</a:t>
            </a:r>
          </a:p>
        </p:txBody>
      </p:sp>
      <p:sp>
        <p:nvSpPr>
          <p:cNvPr id="16" name="正方形/長方形 15">
            <a:extLst>
              <a:ext uri="{FF2B5EF4-FFF2-40B4-BE49-F238E27FC236}">
                <a16:creationId xmlns:a16="http://schemas.microsoft.com/office/drawing/2014/main" id="{E82FC0F0-EC34-8078-6E3E-292888B1BB34}"/>
              </a:ext>
            </a:extLst>
          </p:cNvPr>
          <p:cNvSpPr/>
          <p:nvPr/>
        </p:nvSpPr>
        <p:spPr>
          <a:xfrm>
            <a:off x="4721978" y="2373519"/>
            <a:ext cx="2814512" cy="5077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en-US" altLang="ja-JP" b="1">
                <a:solidFill>
                  <a:schemeClr val="tx1"/>
                </a:solidFill>
                <a:latin typeface="+mj-ea"/>
              </a:rPr>
              <a:t>SQL</a:t>
            </a:r>
            <a:endParaRPr lang="ja-JP" altLang="en-US" b="1">
              <a:solidFill>
                <a:schemeClr val="tx1"/>
              </a:solidFill>
              <a:latin typeface="+mj-ea"/>
            </a:endParaRPr>
          </a:p>
        </p:txBody>
      </p:sp>
      <p:sp>
        <p:nvSpPr>
          <p:cNvPr id="17" name="正方形/長方形 16">
            <a:extLst>
              <a:ext uri="{FF2B5EF4-FFF2-40B4-BE49-F238E27FC236}">
                <a16:creationId xmlns:a16="http://schemas.microsoft.com/office/drawing/2014/main" id="{5D166705-0831-B283-6583-3F7CC1C29E3B}"/>
              </a:ext>
            </a:extLst>
          </p:cNvPr>
          <p:cNvSpPr/>
          <p:nvPr/>
        </p:nvSpPr>
        <p:spPr>
          <a:xfrm>
            <a:off x="4563772" y="4761611"/>
            <a:ext cx="3130924" cy="1158909"/>
          </a:xfrm>
          <a:prstGeom prst="rect">
            <a:avLst/>
          </a:prstGeom>
          <a:solidFill>
            <a:schemeClr val="bg1"/>
          </a:solidFill>
          <a:ln>
            <a:noFill/>
          </a:ln>
          <a:effectLst/>
        </p:spPr>
        <p:style>
          <a:lnRef idx="1">
            <a:schemeClr val="accent1"/>
          </a:lnRef>
          <a:fillRef idx="2">
            <a:schemeClr val="accent1"/>
          </a:fillRef>
          <a:effectRef idx="1">
            <a:schemeClr val="accent1"/>
          </a:effectRef>
          <a:fontRef idx="minor">
            <a:schemeClr val="dk1"/>
          </a:fontRef>
        </p:style>
        <p:txBody>
          <a:bodyPr rtlCol="0" anchor="t"/>
          <a:lstStyle/>
          <a:p>
            <a:pPr marL="180975" indent="-180975">
              <a:buFont typeface="Arial" panose="020B0604020202020204" pitchFamily="34" charset="0"/>
              <a:buChar char="•"/>
            </a:pPr>
            <a:r>
              <a:rPr lang="en-US" altLang="ja-JP" sz="1400">
                <a:solidFill>
                  <a:schemeClr val="tx1">
                    <a:lumMod val="90000"/>
                    <a:lumOff val="10000"/>
                  </a:schemeClr>
                </a:solidFill>
                <a:latin typeface="+mn-ea"/>
              </a:rPr>
              <a:t>SELECT</a:t>
            </a:r>
            <a:r>
              <a:rPr lang="ja-JP" altLang="en-US" sz="1400">
                <a:solidFill>
                  <a:schemeClr val="tx1">
                    <a:lumMod val="90000"/>
                    <a:lumOff val="10000"/>
                  </a:schemeClr>
                </a:solidFill>
                <a:latin typeface="+mn-ea"/>
              </a:rPr>
              <a:t>句</a:t>
            </a:r>
            <a:br>
              <a:rPr lang="en-US" altLang="ja-JP" sz="1400">
                <a:solidFill>
                  <a:schemeClr val="tx1">
                    <a:lumMod val="90000"/>
                    <a:lumOff val="10000"/>
                  </a:schemeClr>
                </a:solidFill>
                <a:latin typeface="+mn-ea"/>
              </a:rPr>
            </a:br>
            <a:r>
              <a:rPr lang="en-US" altLang="ja-JP" sz="1400">
                <a:solidFill>
                  <a:schemeClr val="tx1">
                    <a:lumMod val="90000"/>
                    <a:lumOff val="10000"/>
                  </a:schemeClr>
                </a:solidFill>
                <a:latin typeface="+mn-ea"/>
              </a:rPr>
              <a:t>(FROM</a:t>
            </a:r>
            <a:r>
              <a:rPr lang="ja-JP" altLang="en-US" sz="1400">
                <a:solidFill>
                  <a:schemeClr val="tx1">
                    <a:lumMod val="90000"/>
                    <a:lumOff val="10000"/>
                  </a:schemeClr>
                </a:solidFill>
                <a:latin typeface="+mn-ea"/>
              </a:rPr>
              <a:t>、</a:t>
            </a:r>
            <a:r>
              <a:rPr lang="en-US" altLang="ja-JP" sz="1400">
                <a:solidFill>
                  <a:schemeClr val="tx1">
                    <a:lumMod val="90000"/>
                    <a:lumOff val="10000"/>
                  </a:schemeClr>
                </a:solidFill>
                <a:latin typeface="+mn-ea"/>
              </a:rPr>
              <a:t>JOIN</a:t>
            </a:r>
            <a:r>
              <a:rPr lang="ja-JP" altLang="en-US" sz="1400">
                <a:solidFill>
                  <a:schemeClr val="tx1">
                    <a:lumMod val="90000"/>
                    <a:lumOff val="10000"/>
                  </a:schemeClr>
                </a:solidFill>
                <a:latin typeface="+mn-ea"/>
              </a:rPr>
              <a:t>、</a:t>
            </a:r>
            <a:r>
              <a:rPr lang="en-US" altLang="ja-JP" sz="1400">
                <a:solidFill>
                  <a:schemeClr val="tx1">
                    <a:lumMod val="90000"/>
                    <a:lumOff val="10000"/>
                  </a:schemeClr>
                </a:solidFill>
                <a:latin typeface="+mn-ea"/>
              </a:rPr>
              <a:t>GROUP BY)</a:t>
            </a:r>
          </a:p>
          <a:p>
            <a:pPr marL="180975" indent="-180975">
              <a:buFont typeface="Arial" panose="020B0604020202020204" pitchFamily="34" charset="0"/>
              <a:buChar char="•"/>
            </a:pPr>
            <a:r>
              <a:rPr lang="en-US" altLang="ja-JP" sz="1400">
                <a:solidFill>
                  <a:schemeClr val="tx1">
                    <a:lumMod val="90000"/>
                    <a:lumOff val="10000"/>
                  </a:schemeClr>
                </a:solidFill>
                <a:latin typeface="+mn-ea"/>
              </a:rPr>
              <a:t>SUM OVER</a:t>
            </a:r>
            <a:r>
              <a:rPr lang="ja-JP" altLang="en-US" sz="1400">
                <a:solidFill>
                  <a:schemeClr val="tx1">
                    <a:lumMod val="90000"/>
                    <a:lumOff val="10000"/>
                  </a:schemeClr>
                </a:solidFill>
                <a:latin typeface="+mn-ea"/>
              </a:rPr>
              <a:t>句</a:t>
            </a:r>
            <a:endParaRPr lang="en-US" altLang="ja-JP" sz="1400">
              <a:solidFill>
                <a:schemeClr val="tx1">
                  <a:lumMod val="90000"/>
                  <a:lumOff val="10000"/>
                </a:schemeClr>
              </a:solidFill>
              <a:latin typeface="+mn-ea"/>
            </a:endParaRPr>
          </a:p>
          <a:p>
            <a:pPr marL="180975" indent="-180975">
              <a:buFont typeface="Arial" panose="020B0604020202020204" pitchFamily="34" charset="0"/>
              <a:buChar char="•"/>
            </a:pPr>
            <a:r>
              <a:rPr lang="en-US" altLang="ja-JP" sz="1400">
                <a:solidFill>
                  <a:schemeClr val="tx1">
                    <a:lumMod val="90000"/>
                    <a:lumOff val="10000"/>
                  </a:schemeClr>
                </a:solidFill>
                <a:latin typeface="+mn-ea"/>
              </a:rPr>
              <a:t>WITH</a:t>
            </a:r>
            <a:r>
              <a:rPr lang="ja-JP" altLang="en-US" sz="1400">
                <a:solidFill>
                  <a:schemeClr val="tx1">
                    <a:lumMod val="90000"/>
                    <a:lumOff val="10000"/>
                  </a:schemeClr>
                </a:solidFill>
                <a:latin typeface="+mn-ea"/>
              </a:rPr>
              <a:t>句</a:t>
            </a:r>
            <a:endParaRPr lang="en-US" altLang="ja-JP" sz="1400">
              <a:solidFill>
                <a:schemeClr val="tx1">
                  <a:lumMod val="90000"/>
                  <a:lumOff val="10000"/>
                </a:schemeClr>
              </a:solidFill>
              <a:latin typeface="+mn-ea"/>
            </a:endParaRPr>
          </a:p>
          <a:p>
            <a:pPr marL="180975" indent="-180975">
              <a:buFont typeface="Arial" panose="020B0604020202020204" pitchFamily="34" charset="0"/>
              <a:buChar char="•"/>
            </a:pPr>
            <a:r>
              <a:rPr lang="ja-JP" altLang="en-US" sz="1400">
                <a:solidFill>
                  <a:schemeClr val="tx1">
                    <a:lumMod val="90000"/>
                    <a:lumOff val="10000"/>
                  </a:schemeClr>
                </a:solidFill>
                <a:latin typeface="+mn-ea"/>
              </a:rPr>
              <a:t>他、</a:t>
            </a:r>
            <a:r>
              <a:rPr lang="en-US" altLang="ja-JP" sz="1400">
                <a:solidFill>
                  <a:schemeClr val="tx1">
                    <a:lumMod val="90000"/>
                    <a:lumOff val="10000"/>
                  </a:schemeClr>
                </a:solidFill>
                <a:latin typeface="+mn-ea"/>
              </a:rPr>
              <a:t>COUNT</a:t>
            </a:r>
            <a:r>
              <a:rPr lang="ja-JP" altLang="en-US" sz="1400">
                <a:solidFill>
                  <a:schemeClr val="tx1">
                    <a:lumMod val="90000"/>
                    <a:lumOff val="10000"/>
                  </a:schemeClr>
                </a:solidFill>
                <a:latin typeface="+mn-ea"/>
              </a:rPr>
              <a:t>や</a:t>
            </a:r>
            <a:r>
              <a:rPr lang="en-US" altLang="ja-JP" sz="1400">
                <a:solidFill>
                  <a:schemeClr val="tx1">
                    <a:lumMod val="90000"/>
                    <a:lumOff val="10000"/>
                  </a:schemeClr>
                </a:solidFill>
                <a:latin typeface="+mn-ea"/>
              </a:rPr>
              <a:t>DATEDIFF</a:t>
            </a:r>
            <a:r>
              <a:rPr lang="ja-JP" altLang="en-US" sz="1400">
                <a:solidFill>
                  <a:schemeClr val="tx1">
                    <a:lumMod val="90000"/>
                    <a:lumOff val="10000"/>
                  </a:schemeClr>
                </a:solidFill>
                <a:latin typeface="+mn-ea"/>
              </a:rPr>
              <a:t>等の関数</a:t>
            </a:r>
            <a:endParaRPr lang="en-US" altLang="ja-JP" sz="1400">
              <a:solidFill>
                <a:schemeClr val="tx1">
                  <a:lumMod val="90000"/>
                  <a:lumOff val="10000"/>
                </a:schemeClr>
              </a:solidFill>
              <a:latin typeface="+mn-ea"/>
            </a:endParaRPr>
          </a:p>
        </p:txBody>
      </p:sp>
      <p:sp>
        <p:nvSpPr>
          <p:cNvPr id="18" name="正方形/長方形 17">
            <a:extLst>
              <a:ext uri="{FF2B5EF4-FFF2-40B4-BE49-F238E27FC236}">
                <a16:creationId xmlns:a16="http://schemas.microsoft.com/office/drawing/2014/main" id="{ECF7579E-2E8F-8B51-5C31-48F795809A05}"/>
              </a:ext>
            </a:extLst>
          </p:cNvPr>
          <p:cNvSpPr/>
          <p:nvPr/>
        </p:nvSpPr>
        <p:spPr>
          <a:xfrm>
            <a:off x="8188599" y="2373519"/>
            <a:ext cx="2814512" cy="5077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tx1"/>
                </a:solidFill>
                <a:latin typeface="+mj-ea"/>
              </a:rPr>
              <a:t>積分</a:t>
            </a:r>
          </a:p>
        </p:txBody>
      </p:sp>
      <p:sp>
        <p:nvSpPr>
          <p:cNvPr id="19" name="正方形/長方形 18">
            <a:extLst>
              <a:ext uri="{FF2B5EF4-FFF2-40B4-BE49-F238E27FC236}">
                <a16:creationId xmlns:a16="http://schemas.microsoft.com/office/drawing/2014/main" id="{72A79E9D-DCF9-070F-9576-85A0C82BBC87}"/>
              </a:ext>
            </a:extLst>
          </p:cNvPr>
          <p:cNvSpPr/>
          <p:nvPr/>
        </p:nvSpPr>
        <p:spPr>
          <a:xfrm>
            <a:off x="8316532" y="4761611"/>
            <a:ext cx="2558647" cy="1158909"/>
          </a:xfrm>
          <a:prstGeom prst="rect">
            <a:avLst/>
          </a:prstGeom>
          <a:solidFill>
            <a:schemeClr val="bg1"/>
          </a:solidFill>
          <a:ln>
            <a:noFill/>
          </a:ln>
          <a:effectLst/>
        </p:spPr>
        <p:style>
          <a:lnRef idx="1">
            <a:schemeClr val="accent1"/>
          </a:lnRef>
          <a:fillRef idx="2">
            <a:schemeClr val="accent1"/>
          </a:fillRef>
          <a:effectRef idx="1">
            <a:schemeClr val="accent1"/>
          </a:effectRef>
          <a:fontRef idx="minor">
            <a:schemeClr val="dk1"/>
          </a:fontRef>
        </p:style>
        <p:txBody>
          <a:bodyPr rtlCol="0" anchor="t"/>
          <a:lstStyle/>
          <a:p>
            <a:pPr marL="180975" indent="-180975">
              <a:buFont typeface="Arial" panose="020B0604020202020204" pitchFamily="34" charset="0"/>
              <a:buChar char="•"/>
            </a:pPr>
            <a:r>
              <a:rPr lang="ja-JP" altLang="en-US" sz="1400">
                <a:solidFill>
                  <a:schemeClr val="tx1">
                    <a:lumMod val="90000"/>
                    <a:lumOff val="10000"/>
                  </a:schemeClr>
                </a:solidFill>
                <a:latin typeface="+mn-ea"/>
              </a:rPr>
              <a:t>定積分</a:t>
            </a:r>
            <a:br>
              <a:rPr lang="en-US" altLang="ja-JP" sz="1400">
                <a:solidFill>
                  <a:schemeClr val="tx1">
                    <a:lumMod val="90000"/>
                    <a:lumOff val="10000"/>
                  </a:schemeClr>
                </a:solidFill>
                <a:latin typeface="+mn-ea"/>
              </a:rPr>
            </a:br>
            <a:r>
              <a:rPr lang="en-US" altLang="ja-JP" sz="1400">
                <a:solidFill>
                  <a:schemeClr val="tx1">
                    <a:lumMod val="90000"/>
                    <a:lumOff val="10000"/>
                  </a:schemeClr>
                </a:solidFill>
                <a:latin typeface="+mn-ea"/>
              </a:rPr>
              <a:t>(</a:t>
            </a:r>
            <a:r>
              <a:rPr lang="ja-JP" altLang="en-US" sz="1400">
                <a:solidFill>
                  <a:schemeClr val="tx1">
                    <a:lumMod val="90000"/>
                    <a:lumOff val="10000"/>
                  </a:schemeClr>
                </a:solidFill>
                <a:latin typeface="+mn-ea"/>
              </a:rPr>
              <a:t>任意波形の区間面積計算</a:t>
            </a:r>
            <a:r>
              <a:rPr lang="en-US" altLang="ja-JP" sz="1400">
                <a:solidFill>
                  <a:schemeClr val="tx1">
                    <a:lumMod val="90000"/>
                    <a:lumOff val="10000"/>
                  </a:schemeClr>
                </a:solidFill>
                <a:latin typeface="+mn-ea"/>
              </a:rPr>
              <a:t>)</a:t>
            </a:r>
          </a:p>
        </p:txBody>
      </p:sp>
      <p:pic>
        <p:nvPicPr>
          <p:cNvPr id="21" name="グラフィックス 20">
            <a:extLst>
              <a:ext uri="{FF2B5EF4-FFF2-40B4-BE49-F238E27FC236}">
                <a16:creationId xmlns:a16="http://schemas.microsoft.com/office/drawing/2014/main" id="{635C50F4-4E3F-C719-F33F-ABEDF35903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06523" y="3136296"/>
            <a:ext cx="1398099" cy="1398099"/>
          </a:xfrm>
          <a:prstGeom prst="rect">
            <a:avLst/>
          </a:prstGeom>
        </p:spPr>
      </p:pic>
      <p:pic>
        <p:nvPicPr>
          <p:cNvPr id="25" name="グラフィックス 24">
            <a:extLst>
              <a:ext uri="{FF2B5EF4-FFF2-40B4-BE49-F238E27FC236}">
                <a16:creationId xmlns:a16="http://schemas.microsoft.com/office/drawing/2014/main" id="{9033AC24-275E-902E-3C06-9646EDB397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18128" y="3257618"/>
            <a:ext cx="1155454" cy="1155454"/>
          </a:xfrm>
          <a:prstGeom prst="rect">
            <a:avLst/>
          </a:prstGeom>
        </p:spPr>
      </p:pic>
      <p:grpSp>
        <p:nvGrpSpPr>
          <p:cNvPr id="27" name="グループ化 26">
            <a:extLst>
              <a:ext uri="{FF2B5EF4-FFF2-40B4-BE49-F238E27FC236}">
                <a16:creationId xmlns:a16="http://schemas.microsoft.com/office/drawing/2014/main" id="{8D0F2CFC-CEC0-FE34-6AF8-75B1A6692379}"/>
              </a:ext>
            </a:extLst>
          </p:cNvPr>
          <p:cNvGrpSpPr/>
          <p:nvPr/>
        </p:nvGrpSpPr>
        <p:grpSpPr>
          <a:xfrm>
            <a:off x="5497638" y="3125791"/>
            <a:ext cx="1263192" cy="1466243"/>
            <a:chOff x="5464404" y="3352036"/>
            <a:chExt cx="1263192" cy="1466243"/>
          </a:xfrm>
          <a:solidFill>
            <a:schemeClr val="accent2">
              <a:lumMod val="50000"/>
            </a:schemeClr>
          </a:solidFill>
        </p:grpSpPr>
        <p:sp>
          <p:nvSpPr>
            <p:cNvPr id="26" name="テキスト ボックス 25">
              <a:extLst>
                <a:ext uri="{FF2B5EF4-FFF2-40B4-BE49-F238E27FC236}">
                  <a16:creationId xmlns:a16="http://schemas.microsoft.com/office/drawing/2014/main" id="{6077668D-2AFB-85A6-80D7-C5E5325A1210}"/>
                </a:ext>
              </a:extLst>
            </p:cNvPr>
            <p:cNvSpPr txBox="1"/>
            <p:nvPr/>
          </p:nvSpPr>
          <p:spPr>
            <a:xfrm>
              <a:off x="5464404" y="4356614"/>
              <a:ext cx="1263192" cy="461665"/>
            </a:xfrm>
            <a:prstGeom prst="rect">
              <a:avLst/>
            </a:prstGeom>
            <a:solidFill>
              <a:schemeClr val="bg1"/>
            </a:solidFill>
          </p:spPr>
          <p:txBody>
            <a:bodyPr wrap="square" rtlCol="0">
              <a:spAutoFit/>
            </a:bodyPr>
            <a:lstStyle/>
            <a:p>
              <a:pPr algn="ctr"/>
              <a:r>
                <a:rPr kumimoji="1" lang="en-US" altLang="ja-JP" b="1">
                  <a:solidFill>
                    <a:schemeClr val="accent2">
                      <a:lumMod val="50000"/>
                    </a:schemeClr>
                  </a:solidFill>
                  <a:latin typeface="メイリオ" panose="020B0604030504040204" pitchFamily="50" charset="-128"/>
                  <a:ea typeface="メイリオ" panose="020B0604030504040204" pitchFamily="50" charset="-128"/>
                </a:rPr>
                <a:t>SQL</a:t>
              </a:r>
              <a:endParaRPr kumimoji="1" lang="ja-JP" altLang="en-US" b="1">
                <a:solidFill>
                  <a:schemeClr val="accent2">
                    <a:lumMod val="50000"/>
                  </a:schemeClr>
                </a:solidFill>
                <a:latin typeface="メイリオ" panose="020B0604030504040204" pitchFamily="50" charset="-128"/>
                <a:ea typeface="メイリオ" panose="020B0604030504040204" pitchFamily="50" charset="-128"/>
              </a:endParaRPr>
            </a:p>
          </p:txBody>
        </p:sp>
        <p:pic>
          <p:nvPicPr>
            <p:cNvPr id="23" name="グラフィックス 22">
              <a:extLst>
                <a:ext uri="{FF2B5EF4-FFF2-40B4-BE49-F238E27FC236}">
                  <a16:creationId xmlns:a16="http://schemas.microsoft.com/office/drawing/2014/main" id="{248759D0-F955-9D3C-16F1-11D402E26D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18273" y="3352036"/>
              <a:ext cx="1155454" cy="1155454"/>
            </a:xfrm>
            <a:prstGeom prst="rect">
              <a:avLst/>
            </a:prstGeom>
          </p:spPr>
        </p:pic>
      </p:grpSp>
    </p:spTree>
    <p:extLst>
      <p:ext uri="{BB962C8B-B14F-4D97-AF65-F5344CB8AC3E}">
        <p14:creationId xmlns:p14="http://schemas.microsoft.com/office/powerpoint/2010/main" val="120506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52539-FE61-DEDF-3745-C8E809ECE38B}"/>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A368AB74-0958-6E26-7327-DA1D114E15FB}"/>
              </a:ext>
            </a:extLst>
          </p:cNvPr>
          <p:cNvSpPr>
            <a:spLocks noGrp="1"/>
          </p:cNvSpPr>
          <p:nvPr>
            <p:ph type="title"/>
          </p:nvPr>
        </p:nvSpPr>
        <p:spPr/>
        <p:txBody>
          <a:bodyPr/>
          <a:lstStyle/>
          <a:p>
            <a:r>
              <a:rPr lang="ja-JP" altLang="en-US"/>
              <a:t>動作原理</a:t>
            </a:r>
          </a:p>
        </p:txBody>
      </p:sp>
      <p:sp>
        <p:nvSpPr>
          <p:cNvPr id="7" name="Footer Placeholder 4">
            <a:extLst>
              <a:ext uri="{FF2B5EF4-FFF2-40B4-BE49-F238E27FC236}">
                <a16:creationId xmlns:a16="http://schemas.microsoft.com/office/drawing/2014/main" id="{325C1D04-1D25-1D23-4EEF-0E7A39E94BA3}"/>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810A128E-65A7-190A-80FA-7268EF0A0BEB}"/>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05</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660804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0FD8A-17D9-0FF3-1350-C38DBBFC8D5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6756268-67B8-A205-E3CD-07A0A1B5FE9F}"/>
              </a:ext>
            </a:extLst>
          </p:cNvPr>
          <p:cNvSpPr>
            <a:spLocks noGrp="1"/>
          </p:cNvSpPr>
          <p:nvPr>
            <p:ph type="sldNum" sz="quarter" idx="2"/>
          </p:nvPr>
        </p:nvSpPr>
        <p:spPr/>
        <p:txBody>
          <a:bodyPr/>
          <a:lstStyle/>
          <a:p>
            <a:fld id="{86CB4B4D-7CA3-9044-876B-883B54F8677D}" type="slidenum">
              <a:rPr lang="en-US" altLang="ja-JP" smtClean="0">
                <a:solidFill>
                  <a:schemeClr val="tx1">
                    <a:lumMod val="90000"/>
                    <a:lumOff val="10000"/>
                  </a:schemeClr>
                </a:solidFill>
              </a:rPr>
              <a:pPr/>
              <a:t>16</a:t>
            </a:fld>
            <a:endParaRPr lang="ja-JP" altLang="en-US">
              <a:solidFill>
                <a:schemeClr val="tx1">
                  <a:lumMod val="90000"/>
                  <a:lumOff val="10000"/>
                </a:schemeClr>
              </a:solidFill>
            </a:endParaRPr>
          </a:p>
        </p:txBody>
      </p:sp>
      <p:sp>
        <p:nvSpPr>
          <p:cNvPr id="3" name="フッター プレースホルダー 2">
            <a:extLst>
              <a:ext uri="{FF2B5EF4-FFF2-40B4-BE49-F238E27FC236}">
                <a16:creationId xmlns:a16="http://schemas.microsoft.com/office/drawing/2014/main" id="{E86E4008-0AA3-5975-B15F-19EEEE555FF3}"/>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CE07D1F9-6971-2947-7818-BB67A4E23FDC}"/>
              </a:ext>
            </a:extLst>
          </p:cNvPr>
          <p:cNvSpPr>
            <a:spLocks noGrp="1"/>
          </p:cNvSpPr>
          <p:nvPr>
            <p:ph type="title"/>
          </p:nvPr>
        </p:nvSpPr>
        <p:spPr>
          <a:xfrm>
            <a:off x="493099" y="355257"/>
            <a:ext cx="1982915" cy="276999"/>
          </a:xfrm>
        </p:spPr>
        <p:txBody>
          <a:bodyPr/>
          <a:lstStyle/>
          <a:p>
            <a:r>
              <a:rPr kumimoji="1" lang="ja-JP" altLang="en-US"/>
              <a:t>定義</a:t>
            </a:r>
            <a:r>
              <a:rPr kumimoji="1" lang="en-US" altLang="ja-JP"/>
              <a:t>: </a:t>
            </a:r>
            <a:r>
              <a:rPr kumimoji="1" lang="ja-JP" altLang="en-US"/>
              <a:t>テーブル定義</a:t>
            </a:r>
          </a:p>
        </p:txBody>
      </p:sp>
      <p:sp>
        <p:nvSpPr>
          <p:cNvPr id="6" name="コンテンツ プレースホルダー 4">
            <a:extLst>
              <a:ext uri="{FF2B5EF4-FFF2-40B4-BE49-F238E27FC236}">
                <a16:creationId xmlns:a16="http://schemas.microsoft.com/office/drawing/2014/main" id="{E391177A-DB68-0B44-16D4-CA3E8D920C41}"/>
              </a:ext>
            </a:extLst>
          </p:cNvPr>
          <p:cNvSpPr>
            <a:spLocks noGrp="1"/>
          </p:cNvSpPr>
          <p:nvPr>
            <p:ph sz="quarter" idx="10"/>
          </p:nvPr>
        </p:nvSpPr>
        <p:spPr>
          <a:xfrm>
            <a:off x="485721" y="919300"/>
            <a:ext cx="11220554" cy="848301"/>
          </a:xfrm>
        </p:spPr>
        <p:txBody>
          <a:bodyPr>
            <a:normAutofit/>
          </a:bodyPr>
          <a:lstStyle/>
          <a:p>
            <a:r>
              <a:rPr kumimoji="1" lang="ja-JP" altLang="en-US" sz="2000" dirty="0"/>
              <a:t>テーブル</a:t>
            </a:r>
            <a:r>
              <a:rPr kumimoji="1" lang="en-US" altLang="ja-JP" sz="2000" dirty="0"/>
              <a:t>3</a:t>
            </a:r>
            <a:r>
              <a:rPr kumimoji="1" lang="ja-JP" altLang="en-US" sz="2000" dirty="0"/>
              <a:t>点、ビュー</a:t>
            </a:r>
            <a:r>
              <a:rPr kumimoji="1" lang="en-US" altLang="ja-JP" sz="2000" dirty="0"/>
              <a:t>1</a:t>
            </a:r>
            <a:r>
              <a:rPr kumimoji="1" lang="ja-JP" altLang="en-US" sz="2000" dirty="0"/>
              <a:t>点、カスタム関数</a:t>
            </a:r>
            <a:r>
              <a:rPr kumimoji="1" lang="en-US" altLang="ja-JP" sz="2000" dirty="0"/>
              <a:t>(</a:t>
            </a:r>
            <a:r>
              <a:rPr kumimoji="1" lang="ja-JP" altLang="en-US" sz="2000" dirty="0"/>
              <a:t>ユーザ定義関数</a:t>
            </a:r>
            <a:r>
              <a:rPr kumimoji="1" lang="en-US" altLang="ja-JP" sz="2000" dirty="0"/>
              <a:t>)1</a:t>
            </a:r>
            <a:r>
              <a:rPr kumimoji="1" lang="ja-JP" altLang="en-US" sz="2000" dirty="0"/>
              <a:t>点を利用した、ビューにて工数按分を行うシミュレーションロジックを実現。</a:t>
            </a:r>
          </a:p>
        </p:txBody>
      </p:sp>
      <p:pic>
        <p:nvPicPr>
          <p:cNvPr id="7" name="図 6">
            <a:extLst>
              <a:ext uri="{FF2B5EF4-FFF2-40B4-BE49-F238E27FC236}">
                <a16:creationId xmlns:a16="http://schemas.microsoft.com/office/drawing/2014/main" id="{6A70DFF7-6374-BAF8-6CDE-450CDDFF1C57}"/>
              </a:ext>
            </a:extLst>
          </p:cNvPr>
          <p:cNvPicPr>
            <a:picLocks noChangeAspect="1"/>
          </p:cNvPicPr>
          <p:nvPr/>
        </p:nvPicPr>
        <p:blipFill>
          <a:blip r:embed="rId2"/>
          <a:srcRect b="34005"/>
          <a:stretch>
            <a:fillRect/>
          </a:stretch>
        </p:blipFill>
        <p:spPr>
          <a:xfrm>
            <a:off x="8111325" y="4161771"/>
            <a:ext cx="1898749" cy="979825"/>
          </a:xfrm>
          <a:prstGeom prst="rect">
            <a:avLst/>
          </a:prstGeom>
          <a:ln>
            <a:solidFill>
              <a:schemeClr val="tx1">
                <a:lumMod val="50000"/>
                <a:lumOff val="50000"/>
              </a:schemeClr>
            </a:solidFill>
          </a:ln>
        </p:spPr>
      </p:pic>
      <p:pic>
        <p:nvPicPr>
          <p:cNvPr id="10" name="図 9">
            <a:extLst>
              <a:ext uri="{FF2B5EF4-FFF2-40B4-BE49-F238E27FC236}">
                <a16:creationId xmlns:a16="http://schemas.microsoft.com/office/drawing/2014/main" id="{A7100882-55A1-E84D-194D-1557D37E749A}"/>
              </a:ext>
            </a:extLst>
          </p:cNvPr>
          <p:cNvPicPr>
            <a:picLocks noChangeAspect="1"/>
          </p:cNvPicPr>
          <p:nvPr/>
        </p:nvPicPr>
        <p:blipFill>
          <a:blip r:embed="rId3"/>
          <a:srcRect t="3349" r="2158" b="6295"/>
          <a:stretch>
            <a:fillRect/>
          </a:stretch>
        </p:blipFill>
        <p:spPr>
          <a:xfrm>
            <a:off x="6249116" y="5456045"/>
            <a:ext cx="5623166" cy="820509"/>
          </a:xfrm>
          <a:prstGeom prst="rect">
            <a:avLst/>
          </a:prstGeom>
          <a:ln>
            <a:solidFill>
              <a:schemeClr val="tx1">
                <a:lumMod val="50000"/>
                <a:lumOff val="50000"/>
              </a:schemeClr>
            </a:solidFill>
          </a:ln>
        </p:spPr>
      </p:pic>
      <p:pic>
        <p:nvPicPr>
          <p:cNvPr id="12" name="図 11">
            <a:extLst>
              <a:ext uri="{FF2B5EF4-FFF2-40B4-BE49-F238E27FC236}">
                <a16:creationId xmlns:a16="http://schemas.microsoft.com/office/drawing/2014/main" id="{1A8602F9-FCC4-C7EA-B9FA-CC30138EA188}"/>
              </a:ext>
            </a:extLst>
          </p:cNvPr>
          <p:cNvPicPr>
            <a:picLocks noChangeAspect="1"/>
          </p:cNvPicPr>
          <p:nvPr/>
        </p:nvPicPr>
        <p:blipFill>
          <a:blip r:embed="rId4"/>
          <a:srcRect t="40395" b="11734"/>
          <a:stretch>
            <a:fillRect/>
          </a:stretch>
        </p:blipFill>
        <p:spPr>
          <a:xfrm>
            <a:off x="2706567" y="5304092"/>
            <a:ext cx="3162213" cy="1124414"/>
          </a:xfrm>
          <a:prstGeom prst="rect">
            <a:avLst/>
          </a:prstGeom>
        </p:spPr>
      </p:pic>
      <p:pic>
        <p:nvPicPr>
          <p:cNvPr id="20" name="図 19">
            <a:extLst>
              <a:ext uri="{FF2B5EF4-FFF2-40B4-BE49-F238E27FC236}">
                <a16:creationId xmlns:a16="http://schemas.microsoft.com/office/drawing/2014/main" id="{097B297A-5C7A-272C-54EE-45785D87CE7F}"/>
              </a:ext>
            </a:extLst>
          </p:cNvPr>
          <p:cNvPicPr>
            <a:picLocks noChangeAspect="1"/>
          </p:cNvPicPr>
          <p:nvPr/>
        </p:nvPicPr>
        <p:blipFill>
          <a:blip r:embed="rId5"/>
          <a:srcRect t="56596" b="8075"/>
          <a:stretch>
            <a:fillRect/>
          </a:stretch>
        </p:blipFill>
        <p:spPr>
          <a:xfrm>
            <a:off x="2712558" y="4353535"/>
            <a:ext cx="3150230" cy="596297"/>
          </a:xfrm>
          <a:prstGeom prst="rect">
            <a:avLst/>
          </a:prstGeom>
        </p:spPr>
      </p:pic>
      <p:sp>
        <p:nvSpPr>
          <p:cNvPr id="29" name="テキスト ボックス 28">
            <a:extLst>
              <a:ext uri="{FF2B5EF4-FFF2-40B4-BE49-F238E27FC236}">
                <a16:creationId xmlns:a16="http://schemas.microsoft.com/office/drawing/2014/main" id="{F2971F20-3AB3-2479-D0D7-BA791F2E81F7}"/>
              </a:ext>
            </a:extLst>
          </p:cNvPr>
          <p:cNvSpPr txBox="1"/>
          <p:nvPr/>
        </p:nvSpPr>
        <p:spPr>
          <a:xfrm>
            <a:off x="857843" y="3338809"/>
            <a:ext cx="1498862" cy="338554"/>
          </a:xfrm>
          <a:prstGeom prst="rect">
            <a:avLst/>
          </a:prstGeom>
          <a:noFill/>
        </p:spPr>
        <p:txBody>
          <a:bodyPr wrap="square" rtlCol="0">
            <a:spAutoFit/>
          </a:bodyPr>
          <a:lstStyle/>
          <a:p>
            <a:pPr algn="ctr"/>
            <a:r>
              <a:rPr kumimoji="1" lang="ja-JP" altLang="en-US" sz="1600" b="1"/>
              <a:t>工事情報</a:t>
            </a:r>
          </a:p>
        </p:txBody>
      </p:sp>
      <p:sp>
        <p:nvSpPr>
          <p:cNvPr id="30" name="テキスト ボックス 29">
            <a:extLst>
              <a:ext uri="{FF2B5EF4-FFF2-40B4-BE49-F238E27FC236}">
                <a16:creationId xmlns:a16="http://schemas.microsoft.com/office/drawing/2014/main" id="{B3DD12AD-4249-211D-3DEB-F783E406838A}"/>
              </a:ext>
            </a:extLst>
          </p:cNvPr>
          <p:cNvSpPr txBox="1"/>
          <p:nvPr/>
        </p:nvSpPr>
        <p:spPr>
          <a:xfrm>
            <a:off x="857843" y="4482406"/>
            <a:ext cx="1498862" cy="338554"/>
          </a:xfrm>
          <a:prstGeom prst="rect">
            <a:avLst/>
          </a:prstGeom>
          <a:noFill/>
        </p:spPr>
        <p:txBody>
          <a:bodyPr wrap="square" rtlCol="0">
            <a:spAutoFit/>
          </a:bodyPr>
          <a:lstStyle/>
          <a:p>
            <a:pPr algn="ctr"/>
            <a:r>
              <a:rPr kumimoji="1" lang="ja-JP" altLang="en-US" sz="1600" b="1"/>
              <a:t>カレンダー</a:t>
            </a:r>
          </a:p>
        </p:txBody>
      </p:sp>
      <p:sp>
        <p:nvSpPr>
          <p:cNvPr id="31" name="テキスト ボックス 30">
            <a:extLst>
              <a:ext uri="{FF2B5EF4-FFF2-40B4-BE49-F238E27FC236}">
                <a16:creationId xmlns:a16="http://schemas.microsoft.com/office/drawing/2014/main" id="{7E4C288C-FA21-3E3D-9D61-C9F4DA3123E5}"/>
              </a:ext>
            </a:extLst>
          </p:cNvPr>
          <p:cNvSpPr txBox="1"/>
          <p:nvPr/>
        </p:nvSpPr>
        <p:spPr>
          <a:xfrm>
            <a:off x="857843" y="5697022"/>
            <a:ext cx="1498862" cy="338554"/>
          </a:xfrm>
          <a:prstGeom prst="rect">
            <a:avLst/>
          </a:prstGeom>
          <a:noFill/>
        </p:spPr>
        <p:txBody>
          <a:bodyPr wrap="square" rtlCol="0">
            <a:spAutoFit/>
          </a:bodyPr>
          <a:lstStyle/>
          <a:p>
            <a:pPr algn="ctr"/>
            <a:r>
              <a:rPr kumimoji="1" lang="ja-JP" altLang="en-US" sz="1600" b="1"/>
              <a:t>重み関数係数</a:t>
            </a:r>
          </a:p>
        </p:txBody>
      </p:sp>
      <p:sp>
        <p:nvSpPr>
          <p:cNvPr id="39" name="正方形/長方形 38">
            <a:extLst>
              <a:ext uri="{FF2B5EF4-FFF2-40B4-BE49-F238E27FC236}">
                <a16:creationId xmlns:a16="http://schemas.microsoft.com/office/drawing/2014/main" id="{189BF020-FDFC-C6B5-2697-E3F298B31759}"/>
              </a:ext>
            </a:extLst>
          </p:cNvPr>
          <p:cNvSpPr/>
          <p:nvPr/>
        </p:nvSpPr>
        <p:spPr>
          <a:xfrm>
            <a:off x="785406" y="2374599"/>
            <a:ext cx="1643737"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テーブル名</a:t>
            </a:r>
          </a:p>
        </p:txBody>
      </p:sp>
      <p:sp>
        <p:nvSpPr>
          <p:cNvPr id="42" name="正方形/長方形 41">
            <a:extLst>
              <a:ext uri="{FF2B5EF4-FFF2-40B4-BE49-F238E27FC236}">
                <a16:creationId xmlns:a16="http://schemas.microsoft.com/office/drawing/2014/main" id="{F3E49BA3-23F4-1E66-2763-01991BBF9D4B}"/>
              </a:ext>
            </a:extLst>
          </p:cNvPr>
          <p:cNvSpPr/>
          <p:nvPr/>
        </p:nvSpPr>
        <p:spPr>
          <a:xfrm>
            <a:off x="3383618" y="2367720"/>
            <a:ext cx="1808111"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スキーマ定義</a:t>
            </a:r>
          </a:p>
        </p:txBody>
      </p:sp>
      <p:sp>
        <p:nvSpPr>
          <p:cNvPr id="43" name="正方形/長方形 42">
            <a:extLst>
              <a:ext uri="{FF2B5EF4-FFF2-40B4-BE49-F238E27FC236}">
                <a16:creationId xmlns:a16="http://schemas.microsoft.com/office/drawing/2014/main" id="{DF116B34-244E-7913-9CBF-B33C013DB46B}"/>
              </a:ext>
            </a:extLst>
          </p:cNvPr>
          <p:cNvSpPr/>
          <p:nvPr/>
        </p:nvSpPr>
        <p:spPr>
          <a:xfrm>
            <a:off x="7857402" y="2400695"/>
            <a:ext cx="2406595"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サンプルデータ</a:t>
            </a:r>
          </a:p>
        </p:txBody>
      </p:sp>
      <p:cxnSp>
        <p:nvCxnSpPr>
          <p:cNvPr id="33" name="直線コネクタ 32">
            <a:extLst>
              <a:ext uri="{FF2B5EF4-FFF2-40B4-BE49-F238E27FC236}">
                <a16:creationId xmlns:a16="http://schemas.microsoft.com/office/drawing/2014/main" id="{2C3DEA17-B0E5-31A1-A082-B0E496E8C038}"/>
              </a:ext>
            </a:extLst>
          </p:cNvPr>
          <p:cNvCxnSpPr/>
          <p:nvPr/>
        </p:nvCxnSpPr>
        <p:spPr>
          <a:xfrm>
            <a:off x="827145" y="2818621"/>
            <a:ext cx="11015631" cy="0"/>
          </a:xfrm>
          <a:prstGeom prst="line">
            <a:avLst/>
          </a:prstGeom>
          <a:ln w="12700">
            <a:solidFill>
              <a:schemeClr val="accent2">
                <a:lumMod val="50000"/>
              </a:schemeClr>
            </a:solidFill>
            <a:tailEnd type="none"/>
          </a:ln>
        </p:spPr>
        <p:style>
          <a:lnRef idx="1">
            <a:schemeClr val="dk1"/>
          </a:lnRef>
          <a:fillRef idx="0">
            <a:schemeClr val="dk1"/>
          </a:fillRef>
          <a:effectRef idx="0">
            <a:schemeClr val="dk1"/>
          </a:effectRef>
          <a:fontRef idx="minor">
            <a:schemeClr val="tx1"/>
          </a:fontRef>
        </p:style>
      </p:cxnSp>
      <p:sp>
        <p:nvSpPr>
          <p:cNvPr id="44" name="テキスト ボックス 43">
            <a:extLst>
              <a:ext uri="{FF2B5EF4-FFF2-40B4-BE49-F238E27FC236}">
                <a16:creationId xmlns:a16="http://schemas.microsoft.com/office/drawing/2014/main" id="{A7A15313-D5A2-C85A-390E-1498366CCAFA}"/>
              </a:ext>
            </a:extLst>
          </p:cNvPr>
          <p:cNvSpPr txBox="1"/>
          <p:nvPr/>
        </p:nvSpPr>
        <p:spPr>
          <a:xfrm>
            <a:off x="542282" y="1951348"/>
            <a:ext cx="2240365" cy="369332"/>
          </a:xfrm>
          <a:prstGeom prst="rect">
            <a:avLst/>
          </a:prstGeom>
          <a:noFill/>
        </p:spPr>
        <p:txBody>
          <a:bodyPr wrap="square" rtlCol="0">
            <a:spAutoFit/>
          </a:bodyPr>
          <a:lstStyle/>
          <a:p>
            <a:r>
              <a:rPr kumimoji="1" lang="ja-JP" altLang="en-US" sz="1800" b="1"/>
              <a:t>■ テーブル</a:t>
            </a:r>
          </a:p>
        </p:txBody>
      </p:sp>
      <p:pic>
        <p:nvPicPr>
          <p:cNvPr id="8" name="図 7">
            <a:extLst>
              <a:ext uri="{FF2B5EF4-FFF2-40B4-BE49-F238E27FC236}">
                <a16:creationId xmlns:a16="http://schemas.microsoft.com/office/drawing/2014/main" id="{106188AD-718D-09EB-0E61-1AC79E40CB33}"/>
              </a:ext>
            </a:extLst>
          </p:cNvPr>
          <p:cNvPicPr>
            <a:picLocks noChangeAspect="1"/>
          </p:cNvPicPr>
          <p:nvPr/>
        </p:nvPicPr>
        <p:blipFill>
          <a:blip r:embed="rId6"/>
          <a:stretch>
            <a:fillRect/>
          </a:stretch>
        </p:blipFill>
        <p:spPr>
          <a:xfrm>
            <a:off x="2823564" y="2978756"/>
            <a:ext cx="2928219" cy="1158577"/>
          </a:xfrm>
          <a:prstGeom prst="rect">
            <a:avLst/>
          </a:prstGeom>
          <a:ln>
            <a:solidFill>
              <a:schemeClr val="tx1">
                <a:lumMod val="50000"/>
                <a:lumOff val="50000"/>
              </a:schemeClr>
            </a:solidFill>
          </a:ln>
        </p:spPr>
      </p:pic>
      <p:pic>
        <p:nvPicPr>
          <p:cNvPr id="13" name="図 12">
            <a:extLst>
              <a:ext uri="{FF2B5EF4-FFF2-40B4-BE49-F238E27FC236}">
                <a16:creationId xmlns:a16="http://schemas.microsoft.com/office/drawing/2014/main" id="{F32F454C-02B3-72B8-02B1-930B10154D29}"/>
              </a:ext>
            </a:extLst>
          </p:cNvPr>
          <p:cNvPicPr>
            <a:picLocks noChangeAspect="1"/>
          </p:cNvPicPr>
          <p:nvPr/>
        </p:nvPicPr>
        <p:blipFill>
          <a:blip r:embed="rId7"/>
          <a:stretch>
            <a:fillRect/>
          </a:stretch>
        </p:blipFill>
        <p:spPr>
          <a:xfrm>
            <a:off x="6980637" y="2980808"/>
            <a:ext cx="4160125" cy="1002145"/>
          </a:xfrm>
          <a:prstGeom prst="rect">
            <a:avLst/>
          </a:prstGeom>
          <a:ln>
            <a:solidFill>
              <a:schemeClr val="tx1">
                <a:lumMod val="50000"/>
                <a:lumOff val="50000"/>
              </a:schemeClr>
            </a:solidFill>
          </a:ln>
        </p:spPr>
      </p:pic>
    </p:spTree>
    <p:extLst>
      <p:ext uri="{BB962C8B-B14F-4D97-AF65-F5344CB8AC3E}">
        <p14:creationId xmlns:p14="http://schemas.microsoft.com/office/powerpoint/2010/main" val="952517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61433-32B1-68E4-51DC-5FEFEB5C2B4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EBD66F8-5EA9-CB21-336A-FFEFE4ABC97D}"/>
              </a:ext>
            </a:extLst>
          </p:cNvPr>
          <p:cNvSpPr>
            <a:spLocks noGrp="1"/>
          </p:cNvSpPr>
          <p:nvPr>
            <p:ph type="sldNum" sz="quarter" idx="2"/>
          </p:nvPr>
        </p:nvSpPr>
        <p:spPr/>
        <p:txBody>
          <a:bodyPr/>
          <a:lstStyle/>
          <a:p>
            <a:fld id="{86CB4B4D-7CA3-9044-876B-883B54F8677D}" type="slidenum">
              <a:rPr lang="en-US" altLang="ja-JP" smtClean="0">
                <a:solidFill>
                  <a:schemeClr val="tx1">
                    <a:lumMod val="90000"/>
                    <a:lumOff val="10000"/>
                  </a:schemeClr>
                </a:solidFill>
              </a:rPr>
              <a:pPr/>
              <a:t>17</a:t>
            </a:fld>
            <a:endParaRPr lang="ja-JP" altLang="en-US">
              <a:solidFill>
                <a:schemeClr val="tx1">
                  <a:lumMod val="90000"/>
                  <a:lumOff val="10000"/>
                </a:schemeClr>
              </a:solidFill>
            </a:endParaRPr>
          </a:p>
        </p:txBody>
      </p:sp>
      <p:sp>
        <p:nvSpPr>
          <p:cNvPr id="3" name="フッター プレースホルダー 2">
            <a:extLst>
              <a:ext uri="{FF2B5EF4-FFF2-40B4-BE49-F238E27FC236}">
                <a16:creationId xmlns:a16="http://schemas.microsoft.com/office/drawing/2014/main" id="{63899DF4-6CAC-0169-3C46-CD95A4633A31}"/>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6" name="コンテンツ プレースホルダー 4">
            <a:extLst>
              <a:ext uri="{FF2B5EF4-FFF2-40B4-BE49-F238E27FC236}">
                <a16:creationId xmlns:a16="http://schemas.microsoft.com/office/drawing/2014/main" id="{D574075D-9935-C6DC-D487-11F18BB5DA3B}"/>
              </a:ext>
            </a:extLst>
          </p:cNvPr>
          <p:cNvSpPr>
            <a:spLocks noGrp="1"/>
          </p:cNvSpPr>
          <p:nvPr>
            <p:ph sz="quarter" idx="10"/>
          </p:nvPr>
        </p:nvSpPr>
        <p:spPr>
          <a:xfrm>
            <a:off x="485721" y="919300"/>
            <a:ext cx="11220554" cy="848301"/>
          </a:xfrm>
        </p:spPr>
        <p:txBody>
          <a:bodyPr>
            <a:normAutofit/>
          </a:bodyPr>
          <a:lstStyle/>
          <a:p>
            <a:r>
              <a:rPr kumimoji="1" lang="ja-JP" altLang="en-US" sz="2000"/>
              <a:t>テーブル</a:t>
            </a:r>
            <a:r>
              <a:rPr kumimoji="1" lang="en-US" altLang="ja-JP" sz="2000"/>
              <a:t>3</a:t>
            </a:r>
            <a:r>
              <a:rPr kumimoji="1" lang="ja-JP" altLang="en-US" sz="2000"/>
              <a:t>点、ビュー</a:t>
            </a:r>
            <a:r>
              <a:rPr kumimoji="1" lang="en-US" altLang="ja-JP" sz="2000"/>
              <a:t>1</a:t>
            </a:r>
            <a:r>
              <a:rPr kumimoji="1" lang="ja-JP" altLang="en-US" sz="2000"/>
              <a:t>点、カスタム関数</a:t>
            </a:r>
            <a:r>
              <a:rPr kumimoji="1" lang="en-US" altLang="ja-JP" sz="2000"/>
              <a:t>(</a:t>
            </a:r>
            <a:r>
              <a:rPr kumimoji="1" lang="ja-JP" altLang="en-US" sz="2000"/>
              <a:t>ユーザ定義関数</a:t>
            </a:r>
            <a:r>
              <a:rPr kumimoji="1" lang="en-US" altLang="ja-JP" sz="2000"/>
              <a:t>)1</a:t>
            </a:r>
            <a:r>
              <a:rPr kumimoji="1" lang="ja-JP" altLang="en-US" sz="2000"/>
              <a:t>点を利用した、ビューにて工数按分を行うシミュレーションロジックを実現。</a:t>
            </a:r>
          </a:p>
        </p:txBody>
      </p:sp>
      <p:sp>
        <p:nvSpPr>
          <p:cNvPr id="44" name="テキスト ボックス 43">
            <a:extLst>
              <a:ext uri="{FF2B5EF4-FFF2-40B4-BE49-F238E27FC236}">
                <a16:creationId xmlns:a16="http://schemas.microsoft.com/office/drawing/2014/main" id="{8DF04C48-7787-BE6B-0283-2CBC04FEFF92}"/>
              </a:ext>
            </a:extLst>
          </p:cNvPr>
          <p:cNvSpPr txBox="1"/>
          <p:nvPr/>
        </p:nvSpPr>
        <p:spPr>
          <a:xfrm>
            <a:off x="721388" y="2055342"/>
            <a:ext cx="3021050" cy="369332"/>
          </a:xfrm>
          <a:prstGeom prst="rect">
            <a:avLst/>
          </a:prstGeom>
          <a:noFill/>
        </p:spPr>
        <p:txBody>
          <a:bodyPr wrap="square" rtlCol="0">
            <a:spAutoFit/>
          </a:bodyPr>
          <a:lstStyle/>
          <a:p>
            <a:r>
              <a:rPr kumimoji="1" lang="ja-JP" altLang="en-US" sz="1800" b="1"/>
              <a:t>■ ビュー</a:t>
            </a:r>
          </a:p>
        </p:txBody>
      </p:sp>
      <p:sp>
        <p:nvSpPr>
          <p:cNvPr id="14" name="タイトル 3">
            <a:extLst>
              <a:ext uri="{FF2B5EF4-FFF2-40B4-BE49-F238E27FC236}">
                <a16:creationId xmlns:a16="http://schemas.microsoft.com/office/drawing/2014/main" id="{0C8A93B6-4DD9-E023-CED2-92B800451260}"/>
              </a:ext>
            </a:extLst>
          </p:cNvPr>
          <p:cNvSpPr>
            <a:spLocks noGrp="1"/>
          </p:cNvSpPr>
          <p:nvPr>
            <p:ph type="title"/>
          </p:nvPr>
        </p:nvSpPr>
        <p:spPr>
          <a:xfrm>
            <a:off x="493099" y="355257"/>
            <a:ext cx="2725105" cy="276999"/>
          </a:xfrm>
        </p:spPr>
        <p:txBody>
          <a:bodyPr/>
          <a:lstStyle/>
          <a:p>
            <a:r>
              <a:rPr kumimoji="1" lang="ja-JP" altLang="en-US"/>
              <a:t>定義</a:t>
            </a:r>
            <a:r>
              <a:rPr kumimoji="1" lang="en-US" altLang="ja-JP"/>
              <a:t>:</a:t>
            </a:r>
            <a:r>
              <a:rPr kumimoji="1" lang="ja-JP" altLang="en-US"/>
              <a:t>ビュー</a:t>
            </a:r>
            <a:r>
              <a:rPr kumimoji="1" lang="en-US" altLang="ja-JP"/>
              <a:t>/</a:t>
            </a:r>
            <a:r>
              <a:rPr kumimoji="1" lang="ja-JP" altLang="en-US"/>
              <a:t>カスタム関数</a:t>
            </a:r>
          </a:p>
        </p:txBody>
      </p:sp>
      <p:sp>
        <p:nvSpPr>
          <p:cNvPr id="32" name="テキスト ボックス 31">
            <a:extLst>
              <a:ext uri="{FF2B5EF4-FFF2-40B4-BE49-F238E27FC236}">
                <a16:creationId xmlns:a16="http://schemas.microsoft.com/office/drawing/2014/main" id="{258610EE-45A8-9FCD-6465-CF864CF29BA6}"/>
              </a:ext>
            </a:extLst>
          </p:cNvPr>
          <p:cNvSpPr txBox="1"/>
          <p:nvPr/>
        </p:nvSpPr>
        <p:spPr>
          <a:xfrm>
            <a:off x="991303" y="4446046"/>
            <a:ext cx="1801948" cy="584775"/>
          </a:xfrm>
          <a:prstGeom prst="rect">
            <a:avLst/>
          </a:prstGeom>
          <a:noFill/>
        </p:spPr>
        <p:txBody>
          <a:bodyPr wrap="square" rtlCol="0">
            <a:spAutoFit/>
          </a:bodyPr>
          <a:lstStyle/>
          <a:p>
            <a:pPr algn="ctr"/>
            <a:r>
              <a:rPr kumimoji="1" lang="en-US" altLang="ja-JP" sz="1600" b="1"/>
              <a:t>V</a:t>
            </a:r>
            <a:r>
              <a:rPr kumimoji="1" lang="ja-JP" altLang="en-US" sz="1600" b="1"/>
              <a:t>シミュレーション結果</a:t>
            </a:r>
          </a:p>
        </p:txBody>
      </p:sp>
      <p:sp>
        <p:nvSpPr>
          <p:cNvPr id="36" name="正方形/長方形 35">
            <a:extLst>
              <a:ext uri="{FF2B5EF4-FFF2-40B4-BE49-F238E27FC236}">
                <a16:creationId xmlns:a16="http://schemas.microsoft.com/office/drawing/2014/main" id="{652F1C88-71B6-8EC0-F88B-E8DB0DD90CAA}"/>
              </a:ext>
            </a:extLst>
          </p:cNvPr>
          <p:cNvSpPr/>
          <p:nvPr/>
        </p:nvSpPr>
        <p:spPr>
          <a:xfrm>
            <a:off x="1070409" y="2559997"/>
            <a:ext cx="1643737"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ビュー名</a:t>
            </a:r>
          </a:p>
        </p:txBody>
      </p:sp>
      <p:sp>
        <p:nvSpPr>
          <p:cNvPr id="37" name="正方形/長方形 36">
            <a:extLst>
              <a:ext uri="{FF2B5EF4-FFF2-40B4-BE49-F238E27FC236}">
                <a16:creationId xmlns:a16="http://schemas.microsoft.com/office/drawing/2014/main" id="{DBB162D4-8497-421C-57AA-B07B4B463544}"/>
              </a:ext>
            </a:extLst>
          </p:cNvPr>
          <p:cNvSpPr/>
          <p:nvPr/>
        </p:nvSpPr>
        <p:spPr>
          <a:xfrm>
            <a:off x="3139713" y="2559997"/>
            <a:ext cx="1808111"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ロジック定義</a:t>
            </a:r>
          </a:p>
        </p:txBody>
      </p:sp>
      <p:cxnSp>
        <p:nvCxnSpPr>
          <p:cNvPr id="40" name="直線コネクタ 39">
            <a:extLst>
              <a:ext uri="{FF2B5EF4-FFF2-40B4-BE49-F238E27FC236}">
                <a16:creationId xmlns:a16="http://schemas.microsoft.com/office/drawing/2014/main" id="{0713E2D9-C006-5899-9C3B-ED9E99427C7A}"/>
              </a:ext>
            </a:extLst>
          </p:cNvPr>
          <p:cNvCxnSpPr>
            <a:cxnSpLocks/>
          </p:cNvCxnSpPr>
          <p:nvPr/>
        </p:nvCxnSpPr>
        <p:spPr>
          <a:xfrm>
            <a:off x="928680" y="3007758"/>
            <a:ext cx="4534310" cy="0"/>
          </a:xfrm>
          <a:prstGeom prst="line">
            <a:avLst/>
          </a:prstGeom>
          <a:ln w="12700">
            <a:solidFill>
              <a:schemeClr val="accent2">
                <a:lumMod val="50000"/>
              </a:schemeClr>
            </a:solidFill>
            <a:tailEnd type="none"/>
          </a:ln>
        </p:spPr>
        <p:style>
          <a:lnRef idx="1">
            <a:schemeClr val="dk1"/>
          </a:lnRef>
          <a:fillRef idx="0">
            <a:schemeClr val="dk1"/>
          </a:fillRef>
          <a:effectRef idx="0">
            <a:schemeClr val="dk1"/>
          </a:effectRef>
          <a:fontRef idx="minor">
            <a:schemeClr val="tx1"/>
          </a:fontRef>
        </p:style>
      </p:cxnSp>
      <p:sp>
        <p:nvSpPr>
          <p:cNvPr id="46" name="テキスト ボックス 45">
            <a:extLst>
              <a:ext uri="{FF2B5EF4-FFF2-40B4-BE49-F238E27FC236}">
                <a16:creationId xmlns:a16="http://schemas.microsoft.com/office/drawing/2014/main" id="{B373DB6C-70EC-68AF-8D6D-368E0D7FC73E}"/>
              </a:ext>
            </a:extLst>
          </p:cNvPr>
          <p:cNvSpPr txBox="1"/>
          <p:nvPr/>
        </p:nvSpPr>
        <p:spPr>
          <a:xfrm>
            <a:off x="5767536" y="2064769"/>
            <a:ext cx="3021050" cy="369332"/>
          </a:xfrm>
          <a:prstGeom prst="rect">
            <a:avLst/>
          </a:prstGeom>
          <a:noFill/>
        </p:spPr>
        <p:txBody>
          <a:bodyPr wrap="square" rtlCol="0">
            <a:spAutoFit/>
          </a:bodyPr>
          <a:lstStyle/>
          <a:p>
            <a:r>
              <a:rPr kumimoji="1" lang="ja-JP" altLang="en-US" sz="1800" b="1"/>
              <a:t>■ カスタム関数</a:t>
            </a:r>
          </a:p>
        </p:txBody>
      </p:sp>
      <p:sp>
        <p:nvSpPr>
          <p:cNvPr id="47" name="テキスト ボックス 46">
            <a:extLst>
              <a:ext uri="{FF2B5EF4-FFF2-40B4-BE49-F238E27FC236}">
                <a16:creationId xmlns:a16="http://schemas.microsoft.com/office/drawing/2014/main" id="{20B9DD4F-7B94-ADF4-836D-DA8017CF0E3C}"/>
              </a:ext>
            </a:extLst>
          </p:cNvPr>
          <p:cNvSpPr txBox="1"/>
          <p:nvPr/>
        </p:nvSpPr>
        <p:spPr>
          <a:xfrm>
            <a:off x="6247831" y="4360615"/>
            <a:ext cx="1801948" cy="584775"/>
          </a:xfrm>
          <a:prstGeom prst="rect">
            <a:avLst/>
          </a:prstGeom>
          <a:noFill/>
        </p:spPr>
        <p:txBody>
          <a:bodyPr wrap="square" rtlCol="0">
            <a:spAutoFit/>
          </a:bodyPr>
          <a:lstStyle/>
          <a:p>
            <a:pPr algn="ctr"/>
            <a:r>
              <a:rPr kumimoji="1" lang="en-US" altLang="ja-JP" sz="1600" b="1"/>
              <a:t>areacalc_5lebel_wight_func</a:t>
            </a:r>
            <a:endParaRPr kumimoji="1" lang="ja-JP" altLang="en-US" sz="1600" b="1"/>
          </a:p>
        </p:txBody>
      </p:sp>
      <p:sp>
        <p:nvSpPr>
          <p:cNvPr id="48" name="正方形/長方形 47">
            <a:extLst>
              <a:ext uri="{FF2B5EF4-FFF2-40B4-BE49-F238E27FC236}">
                <a16:creationId xmlns:a16="http://schemas.microsoft.com/office/drawing/2014/main" id="{A33C0D86-1E18-FC7F-5957-4B574CAA088C}"/>
              </a:ext>
            </a:extLst>
          </p:cNvPr>
          <p:cNvSpPr/>
          <p:nvPr/>
        </p:nvSpPr>
        <p:spPr>
          <a:xfrm>
            <a:off x="6305095" y="2559997"/>
            <a:ext cx="1643737"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関数名</a:t>
            </a:r>
          </a:p>
        </p:txBody>
      </p:sp>
      <p:sp>
        <p:nvSpPr>
          <p:cNvPr id="49" name="正方形/長方形 48">
            <a:extLst>
              <a:ext uri="{FF2B5EF4-FFF2-40B4-BE49-F238E27FC236}">
                <a16:creationId xmlns:a16="http://schemas.microsoft.com/office/drawing/2014/main" id="{22CA3FE3-6FED-CF9C-8B55-3695E2A8F46A}"/>
              </a:ext>
            </a:extLst>
          </p:cNvPr>
          <p:cNvSpPr/>
          <p:nvPr/>
        </p:nvSpPr>
        <p:spPr>
          <a:xfrm>
            <a:off x="9104645" y="2559997"/>
            <a:ext cx="1808111" cy="466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sz="1600" b="1">
                <a:solidFill>
                  <a:schemeClr val="accent2">
                    <a:lumMod val="50000"/>
                  </a:schemeClr>
                </a:solidFill>
                <a:latin typeface="+mj-ea"/>
              </a:rPr>
              <a:t>関数定義</a:t>
            </a:r>
          </a:p>
        </p:txBody>
      </p:sp>
      <p:cxnSp>
        <p:nvCxnSpPr>
          <p:cNvPr id="50" name="直線コネクタ 49">
            <a:extLst>
              <a:ext uri="{FF2B5EF4-FFF2-40B4-BE49-F238E27FC236}">
                <a16:creationId xmlns:a16="http://schemas.microsoft.com/office/drawing/2014/main" id="{766EB6B7-360E-9AD4-B2DE-69825DE60D17}"/>
              </a:ext>
            </a:extLst>
          </p:cNvPr>
          <p:cNvCxnSpPr>
            <a:cxnSpLocks/>
          </p:cNvCxnSpPr>
          <p:nvPr/>
        </p:nvCxnSpPr>
        <p:spPr>
          <a:xfrm>
            <a:off x="6011893" y="3007758"/>
            <a:ext cx="5629107" cy="0"/>
          </a:xfrm>
          <a:prstGeom prst="line">
            <a:avLst/>
          </a:prstGeom>
          <a:ln w="12700">
            <a:solidFill>
              <a:schemeClr val="accent2">
                <a:lumMod val="50000"/>
              </a:schemeClr>
            </a:solidFill>
            <a:tailEnd type="none"/>
          </a:ln>
        </p:spPr>
        <p:style>
          <a:lnRef idx="1">
            <a:schemeClr val="dk1"/>
          </a:lnRef>
          <a:fillRef idx="0">
            <a:schemeClr val="dk1"/>
          </a:fillRef>
          <a:effectRef idx="0">
            <a:schemeClr val="dk1"/>
          </a:effectRef>
          <a:fontRef idx="minor">
            <a:schemeClr val="tx1"/>
          </a:fontRef>
        </p:style>
      </p:cxnSp>
      <p:pic>
        <p:nvPicPr>
          <p:cNvPr id="55" name="図 54">
            <a:extLst>
              <a:ext uri="{FF2B5EF4-FFF2-40B4-BE49-F238E27FC236}">
                <a16:creationId xmlns:a16="http://schemas.microsoft.com/office/drawing/2014/main" id="{4E3E04DC-8F3B-83AC-3D7A-A4015B991059}"/>
              </a:ext>
            </a:extLst>
          </p:cNvPr>
          <p:cNvPicPr>
            <a:picLocks noChangeAspect="1"/>
          </p:cNvPicPr>
          <p:nvPr/>
        </p:nvPicPr>
        <p:blipFill>
          <a:blip r:embed="rId2"/>
          <a:srcRect r="8209"/>
          <a:stretch>
            <a:fillRect/>
          </a:stretch>
        </p:blipFill>
        <p:spPr>
          <a:xfrm>
            <a:off x="8583060" y="3246906"/>
            <a:ext cx="2851281" cy="2883039"/>
          </a:xfrm>
          <a:prstGeom prst="rect">
            <a:avLst/>
          </a:prstGeom>
          <a:ln>
            <a:solidFill>
              <a:schemeClr val="tx1">
                <a:lumMod val="50000"/>
                <a:lumOff val="50000"/>
              </a:schemeClr>
            </a:solidFill>
          </a:ln>
        </p:spPr>
      </p:pic>
      <p:sp>
        <p:nvSpPr>
          <p:cNvPr id="56" name="テキスト ボックス 55">
            <a:extLst>
              <a:ext uri="{FF2B5EF4-FFF2-40B4-BE49-F238E27FC236}">
                <a16:creationId xmlns:a16="http://schemas.microsoft.com/office/drawing/2014/main" id="{972E5076-90C3-5BE0-EDDF-F65E04CDC6A7}"/>
              </a:ext>
            </a:extLst>
          </p:cNvPr>
          <p:cNvSpPr txBox="1"/>
          <p:nvPr/>
        </p:nvSpPr>
        <p:spPr>
          <a:xfrm>
            <a:off x="2922309" y="6052298"/>
            <a:ext cx="2122348" cy="261610"/>
          </a:xfrm>
          <a:prstGeom prst="rect">
            <a:avLst/>
          </a:prstGeom>
          <a:noFill/>
        </p:spPr>
        <p:txBody>
          <a:bodyPr wrap="square" rtlCol="0">
            <a:spAutoFit/>
          </a:bodyPr>
          <a:lstStyle/>
          <a:p>
            <a:pPr algn="ctr"/>
            <a:r>
              <a:rPr kumimoji="1" lang="en-US" altLang="ja-JP" sz="1100" dirty="0"/>
              <a:t>※ </a:t>
            </a:r>
            <a:r>
              <a:rPr kumimoji="1" lang="ja-JP" altLang="en-US" sz="1100" dirty="0"/>
              <a:t>詳細は</a:t>
            </a:r>
            <a:r>
              <a:rPr kumimoji="1" lang="en-US" altLang="ja-JP" sz="1100" dirty="0">
                <a:hlinkClick r:id="rId3" action="ppaction://hlinksldjump"/>
              </a:rPr>
              <a:t>6</a:t>
            </a:r>
            <a:r>
              <a:rPr kumimoji="1" lang="ja-JP" altLang="en-US" sz="1100" dirty="0">
                <a:hlinkClick r:id="rId3" action="ppaction://hlinksldjump"/>
              </a:rPr>
              <a:t>章</a:t>
            </a:r>
            <a:r>
              <a:rPr kumimoji="1" lang="ja-JP" altLang="en-US" sz="1100" dirty="0"/>
              <a:t>参照</a:t>
            </a:r>
          </a:p>
        </p:txBody>
      </p:sp>
      <p:pic>
        <p:nvPicPr>
          <p:cNvPr id="5" name="図 4">
            <a:extLst>
              <a:ext uri="{FF2B5EF4-FFF2-40B4-BE49-F238E27FC236}">
                <a16:creationId xmlns:a16="http://schemas.microsoft.com/office/drawing/2014/main" id="{4651F851-AD22-DDE0-991F-79D3EF85AD88}"/>
              </a:ext>
            </a:extLst>
          </p:cNvPr>
          <p:cNvPicPr>
            <a:picLocks noChangeAspect="1"/>
          </p:cNvPicPr>
          <p:nvPr/>
        </p:nvPicPr>
        <p:blipFill>
          <a:blip r:embed="rId4"/>
          <a:stretch>
            <a:fillRect/>
          </a:stretch>
        </p:blipFill>
        <p:spPr>
          <a:xfrm>
            <a:off x="2983814" y="3241012"/>
            <a:ext cx="2218013" cy="2581620"/>
          </a:xfrm>
          <a:prstGeom prst="rect">
            <a:avLst/>
          </a:prstGeom>
        </p:spPr>
      </p:pic>
      <p:sp>
        <p:nvSpPr>
          <p:cNvPr id="7" name="正方形/長方形 6">
            <a:extLst>
              <a:ext uri="{FF2B5EF4-FFF2-40B4-BE49-F238E27FC236}">
                <a16:creationId xmlns:a16="http://schemas.microsoft.com/office/drawing/2014/main" id="{EA40023A-BA38-8DD8-D964-693DD6D705B8}"/>
              </a:ext>
            </a:extLst>
          </p:cNvPr>
          <p:cNvSpPr/>
          <p:nvPr/>
        </p:nvSpPr>
        <p:spPr>
          <a:xfrm>
            <a:off x="2758575" y="5546671"/>
            <a:ext cx="1244233" cy="315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24231947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33AE3-1B43-4270-2FA0-A724612F168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43D7693-92E6-D281-ABC3-DF36FF953FDA}"/>
              </a:ext>
            </a:extLst>
          </p:cNvPr>
          <p:cNvSpPr>
            <a:spLocks noGrp="1"/>
          </p:cNvSpPr>
          <p:nvPr>
            <p:ph type="sldNum" sz="quarter" idx="2"/>
          </p:nvPr>
        </p:nvSpPr>
        <p:spPr/>
        <p:txBody>
          <a:bodyPr/>
          <a:lstStyle/>
          <a:p>
            <a:fld id="{86CB4B4D-7CA3-9044-876B-883B54F8677D}" type="slidenum">
              <a:rPr lang="en-US" altLang="ja-JP" smtClean="0">
                <a:solidFill>
                  <a:schemeClr val="tx1">
                    <a:lumMod val="90000"/>
                    <a:lumOff val="10000"/>
                  </a:schemeClr>
                </a:solidFill>
              </a:rPr>
              <a:pPr/>
              <a:t>18</a:t>
            </a:fld>
            <a:endParaRPr lang="ja-JP" altLang="en-US">
              <a:solidFill>
                <a:schemeClr val="tx1">
                  <a:lumMod val="90000"/>
                  <a:lumOff val="10000"/>
                </a:schemeClr>
              </a:solidFill>
            </a:endParaRPr>
          </a:p>
        </p:txBody>
      </p:sp>
      <p:sp>
        <p:nvSpPr>
          <p:cNvPr id="3" name="フッター プレースホルダー 2">
            <a:extLst>
              <a:ext uri="{FF2B5EF4-FFF2-40B4-BE49-F238E27FC236}">
                <a16:creationId xmlns:a16="http://schemas.microsoft.com/office/drawing/2014/main" id="{B11FE21F-C60A-19DE-5268-44A232CE1F09}"/>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91F7492C-3B34-74F8-BABC-30D439446DAD}"/>
              </a:ext>
            </a:extLst>
          </p:cNvPr>
          <p:cNvSpPr>
            <a:spLocks noGrp="1"/>
          </p:cNvSpPr>
          <p:nvPr>
            <p:ph type="title"/>
          </p:nvPr>
        </p:nvSpPr>
        <p:spPr>
          <a:xfrm>
            <a:off x="493099" y="355257"/>
            <a:ext cx="4081245" cy="276999"/>
          </a:xfrm>
        </p:spPr>
        <p:txBody>
          <a:bodyPr/>
          <a:lstStyle/>
          <a:p>
            <a:r>
              <a:rPr kumimoji="1" lang="en-US" altLang="ja-JP"/>
              <a:t>"</a:t>
            </a:r>
            <a:r>
              <a:rPr kumimoji="1" lang="ja-JP" altLang="en-US"/>
              <a:t>重み関数係数</a:t>
            </a:r>
            <a:r>
              <a:rPr kumimoji="1" lang="en-US" altLang="ja-JP"/>
              <a:t>"</a:t>
            </a:r>
            <a:r>
              <a:rPr kumimoji="1" lang="ja-JP" altLang="en-US"/>
              <a:t>テーブル</a:t>
            </a:r>
            <a:r>
              <a:rPr kumimoji="1" lang="en-US" altLang="ja-JP"/>
              <a:t>(</a:t>
            </a:r>
            <a:r>
              <a:rPr kumimoji="1" lang="ja-JP" altLang="en-US"/>
              <a:t>按分曲線</a:t>
            </a:r>
            <a:r>
              <a:rPr kumimoji="1" lang="en-US" altLang="ja-JP"/>
              <a:t>)</a:t>
            </a:r>
            <a:r>
              <a:rPr kumimoji="1" lang="ja-JP" altLang="en-US"/>
              <a:t>の値</a:t>
            </a:r>
          </a:p>
        </p:txBody>
      </p:sp>
      <p:sp>
        <p:nvSpPr>
          <p:cNvPr id="6" name="コンテンツ プレースホルダー 4">
            <a:extLst>
              <a:ext uri="{FF2B5EF4-FFF2-40B4-BE49-F238E27FC236}">
                <a16:creationId xmlns:a16="http://schemas.microsoft.com/office/drawing/2014/main" id="{D213C9FE-79B6-A7FC-F4F0-EB1F12A5BAF2}"/>
              </a:ext>
            </a:extLst>
          </p:cNvPr>
          <p:cNvSpPr>
            <a:spLocks noGrp="1"/>
          </p:cNvSpPr>
          <p:nvPr>
            <p:ph sz="quarter" idx="10"/>
          </p:nvPr>
        </p:nvSpPr>
        <p:spPr>
          <a:xfrm>
            <a:off x="485721" y="919300"/>
            <a:ext cx="11220554" cy="1251407"/>
          </a:xfrm>
        </p:spPr>
        <p:txBody>
          <a:bodyPr>
            <a:normAutofit/>
          </a:bodyPr>
          <a:lstStyle/>
          <a:p>
            <a:r>
              <a:rPr kumimoji="1" lang="ja-JP" altLang="en-US" sz="2000" dirty="0"/>
              <a:t>按分曲線は５次方程式により得られる各次数の係数の値を、</a:t>
            </a:r>
            <a:r>
              <a:rPr kumimoji="1" lang="en-US" altLang="ja-JP" sz="2000" dirty="0"/>
              <a:t>“</a:t>
            </a:r>
            <a:r>
              <a:rPr kumimoji="1" lang="ja-JP" altLang="en-US" sz="2000" dirty="0"/>
              <a:t>重み関数係数</a:t>
            </a:r>
            <a:r>
              <a:rPr kumimoji="1" lang="en-US" altLang="ja-JP" sz="2000" dirty="0"/>
              <a:t>”</a:t>
            </a:r>
            <a:r>
              <a:rPr kumimoji="1" lang="ja-JP" altLang="en-US" sz="2000" dirty="0"/>
              <a:t>テーブルの各項目値に格納することで表現する。係数値は曲線が</a:t>
            </a:r>
            <a:r>
              <a:rPr kumimoji="1" lang="en-US" altLang="ja-JP" sz="2000" dirty="0"/>
              <a:t>0~1</a:t>
            </a:r>
            <a:r>
              <a:rPr kumimoji="1" lang="ja-JP" altLang="en-US" sz="2000" dirty="0"/>
              <a:t>の区間内に収まる値となるよう調整したものを設定。</a:t>
            </a:r>
          </a:p>
        </p:txBody>
      </p:sp>
      <p:pic>
        <p:nvPicPr>
          <p:cNvPr id="7" name="図 6">
            <a:extLst>
              <a:ext uri="{FF2B5EF4-FFF2-40B4-BE49-F238E27FC236}">
                <a16:creationId xmlns:a16="http://schemas.microsoft.com/office/drawing/2014/main" id="{12DB5768-1496-916F-BC8C-302A0AB4611E}"/>
              </a:ext>
            </a:extLst>
          </p:cNvPr>
          <p:cNvPicPr>
            <a:picLocks noChangeAspect="1"/>
          </p:cNvPicPr>
          <p:nvPr/>
        </p:nvPicPr>
        <p:blipFill>
          <a:blip r:embed="rId2"/>
          <a:stretch>
            <a:fillRect/>
          </a:stretch>
        </p:blipFill>
        <p:spPr>
          <a:xfrm>
            <a:off x="2309087" y="2781239"/>
            <a:ext cx="7573825" cy="1196697"/>
          </a:xfrm>
          <a:prstGeom prst="rect">
            <a:avLst/>
          </a:prstGeom>
        </p:spPr>
      </p:pic>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DF829070-1DDA-E084-AA56-823D07F2B466}"/>
                  </a:ext>
                </a:extLst>
              </p:cNvPr>
              <p:cNvSpPr txBox="1"/>
              <p:nvPr/>
            </p:nvSpPr>
            <p:spPr>
              <a:xfrm>
                <a:off x="760604" y="4116641"/>
                <a:ext cx="3408177" cy="508922"/>
              </a:xfrm>
              <a:prstGeom prst="rect">
                <a:avLst/>
              </a:prstGeom>
              <a:noFill/>
            </p:spPr>
            <p:txBody>
              <a:bodyPr wrap="square" lIns="0" tIns="0" rIns="0" bIns="0" rtlCol="0">
                <a:spAutoFit/>
              </a:bodyPr>
              <a:lstStyle/>
              <a:p>
                <a:r>
                  <a:rPr kumimoji="1" lang="ja-JP" altLang="en-US" sz="2000" b="0"/>
                  <a:t>区間</a:t>
                </a:r>
                <a:r>
                  <a:rPr kumimoji="1" lang="en-US" altLang="ja-JP" sz="2000" b="0"/>
                  <a:t>a-b</a:t>
                </a:r>
                <a:r>
                  <a:rPr kumimoji="1" lang="ja-JP" altLang="en-US" sz="2000" b="0"/>
                  <a:t>面積</a:t>
                </a:r>
                <a14:m>
                  <m:oMath xmlns:m="http://schemas.openxmlformats.org/officeDocument/2006/math">
                    <m:r>
                      <a:rPr kumimoji="1" lang="en-US" altLang="ja-JP" b="0" i="0" smtClean="0">
                        <a:latin typeface="Cambria Math" panose="02040503050406030204" pitchFamily="18" charset="0"/>
                      </a:rPr>
                      <m:t> </m:t>
                    </m:r>
                    <m:r>
                      <a:rPr kumimoji="1" lang="en-US" altLang="ja-JP" b="0" i="1" smtClean="0">
                        <a:latin typeface="Cambria Math" panose="02040503050406030204" pitchFamily="18" charset="0"/>
                      </a:rPr>
                      <m:t>=</m:t>
                    </m:r>
                    <m:nary>
                      <m:naryPr>
                        <m:ctrlPr>
                          <a:rPr kumimoji="1" lang="en-US" altLang="ja-JP" i="1" smtClean="0">
                            <a:latin typeface="Cambria Math" panose="02040503050406030204" pitchFamily="18" charset="0"/>
                          </a:rPr>
                        </m:ctrlPr>
                      </m:naryPr>
                      <m:sub>
                        <m:r>
                          <m:rPr>
                            <m:brk m:alnAt="23"/>
                          </m:rPr>
                          <a:rPr kumimoji="1" lang="en-US" altLang="ja-JP" b="0" i="1" smtClean="0">
                            <a:latin typeface="Cambria Math" panose="02040503050406030204" pitchFamily="18" charset="0"/>
                          </a:rPr>
                          <m:t>𝑎</m:t>
                        </m:r>
                      </m:sub>
                      <m:sup>
                        <m:r>
                          <a:rPr kumimoji="1" lang="en-US" altLang="ja-JP" b="0" i="1" smtClean="0">
                            <a:latin typeface="Cambria Math" panose="02040503050406030204" pitchFamily="18" charset="0"/>
                          </a:rPr>
                          <m:t>𝑏</m:t>
                        </m:r>
                      </m:sup>
                      <m:e>
                        <m:r>
                          <a:rPr lang="en-US" altLang="ja-JP" i="1">
                            <a:latin typeface="Cambria Math" panose="02040503050406030204" pitchFamily="18" charset="0"/>
                          </a:rPr>
                          <m:t>𝑓</m:t>
                        </m:r>
                        <m:d>
                          <m:dPr>
                            <m:ctrlPr>
                              <a:rPr lang="en-US" altLang="ja-JP" i="1">
                                <a:latin typeface="Cambria Math" panose="02040503050406030204" pitchFamily="18" charset="0"/>
                              </a:rPr>
                            </m:ctrlPr>
                          </m:dPr>
                          <m:e>
                            <m:r>
                              <a:rPr lang="en-US" altLang="ja-JP" i="1">
                                <a:latin typeface="Cambria Math" panose="02040503050406030204" pitchFamily="18" charset="0"/>
                              </a:rPr>
                              <m:t>𝑡</m:t>
                            </m:r>
                          </m:e>
                        </m:d>
                      </m:e>
                    </m:nary>
                    <m:r>
                      <a:rPr kumimoji="1" lang="en-US" altLang="ja-JP" b="0" i="1" smtClean="0">
                        <a:latin typeface="Cambria Math" panose="02040503050406030204" pitchFamily="18" charset="0"/>
                      </a:rPr>
                      <m:t>𝑑𝑡</m:t>
                    </m:r>
                  </m:oMath>
                </a14:m>
                <a:endParaRPr kumimoji="1" lang="ja-JP" altLang="en-US">
                  <a:latin typeface="Times New Roman" panose="02020603050405020304" pitchFamily="18" charset="0"/>
                  <a:cs typeface="Times New Roman" panose="02020603050405020304" pitchFamily="18" charset="0"/>
                </a:endParaRPr>
              </a:p>
            </p:txBody>
          </p:sp>
        </mc:Choice>
        <mc:Fallback xmlns="">
          <p:sp>
            <p:nvSpPr>
              <p:cNvPr id="8" name="テキスト ボックス 7">
                <a:extLst>
                  <a:ext uri="{FF2B5EF4-FFF2-40B4-BE49-F238E27FC236}">
                    <a16:creationId xmlns:a16="http://schemas.microsoft.com/office/drawing/2014/main" id="{DF829070-1DDA-E084-AA56-823D07F2B466}"/>
                  </a:ext>
                </a:extLst>
              </p:cNvPr>
              <p:cNvSpPr txBox="1">
                <a:spLocks noRot="1" noChangeAspect="1" noMove="1" noResize="1" noEditPoints="1" noAdjustHandles="1" noChangeArrowheads="1" noChangeShapeType="1" noTextEdit="1"/>
              </p:cNvSpPr>
              <p:nvPr/>
            </p:nvSpPr>
            <p:spPr>
              <a:xfrm>
                <a:off x="760604" y="4116641"/>
                <a:ext cx="3408177" cy="508922"/>
              </a:xfrm>
              <a:prstGeom prst="rect">
                <a:avLst/>
              </a:prstGeom>
              <a:blipFill>
                <a:blip r:embed="rId4"/>
                <a:stretch>
                  <a:fillRect l="-4651" b="-190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7BD06613-0CA7-FDA6-A5DC-4FCF3F522545}"/>
                  </a:ext>
                </a:extLst>
              </p:cNvPr>
              <p:cNvSpPr txBox="1"/>
              <p:nvPr/>
            </p:nvSpPr>
            <p:spPr>
              <a:xfrm>
                <a:off x="2357661" y="2157849"/>
                <a:ext cx="7476677" cy="373500"/>
              </a:xfrm>
              <a:prstGeom prst="rect">
                <a:avLst/>
              </a:prstGeom>
              <a:noFill/>
            </p:spPr>
            <p:txBody>
              <a:bodyPr wrap="square" lIns="0" tIns="0" rIns="0" bIns="0" rtlCol="0">
                <a:spAutoFit/>
              </a:bodyPr>
              <a:lstStyle/>
              <a:p>
                <a:pPr algn="ctr"/>
                <a14:m>
                  <m:oMathPara xmlns:m="http://schemas.openxmlformats.org/officeDocument/2006/math">
                    <m:oMathParaPr>
                      <m:jc m:val="center"/>
                    </m:oMathParaPr>
                    <m:oMath xmlns:m="http://schemas.openxmlformats.org/officeDocument/2006/math">
                      <m:r>
                        <a:rPr kumimoji="1" lang="en-US" altLang="ja-JP" b="0" i="1" smtClean="0">
                          <a:latin typeface="Cambria Math" panose="02040503050406030204" pitchFamily="18" charset="0"/>
                        </a:rPr>
                        <m:t>𝑓</m:t>
                      </m:r>
                      <m:d>
                        <m:dPr>
                          <m:ctrlPr>
                            <a:rPr kumimoji="1" lang="en-US" altLang="ja-JP" b="0" i="1" smtClean="0">
                              <a:latin typeface="Cambria Math" panose="02040503050406030204" pitchFamily="18" charset="0"/>
                            </a:rPr>
                          </m:ctrlPr>
                        </m:dPr>
                        <m:e>
                          <m:r>
                            <a:rPr kumimoji="1" lang="en-US" altLang="ja-JP" b="0" i="1" smtClean="0">
                              <a:latin typeface="Cambria Math" panose="02040503050406030204" pitchFamily="18" charset="0"/>
                            </a:rPr>
                            <m:t>𝑡</m:t>
                          </m:r>
                        </m:e>
                      </m:d>
                      <m:r>
                        <a:rPr kumimoji="1" lang="en-US" altLang="ja-JP" i="1" smtClean="0">
                          <a:latin typeface="Cambria Math" panose="02040503050406030204" pitchFamily="18" charset="0"/>
                        </a:rPr>
                        <m:t>=</m:t>
                      </m:r>
                      <m:sSub>
                        <m:sSubPr>
                          <m:ctrlPr>
                            <a:rPr kumimoji="1" lang="en-US" altLang="ja-JP" i="1" smtClean="0">
                              <a:latin typeface="Cambria Math" panose="02040503050406030204" pitchFamily="18" charset="0"/>
                            </a:rPr>
                          </m:ctrlPr>
                        </m:sSubPr>
                        <m:e>
                          <m:r>
                            <a:rPr kumimoji="1" lang="en-US" altLang="ja-JP" b="0" i="1" smtClean="0">
                              <a:latin typeface="Cambria Math" panose="02040503050406030204" pitchFamily="18" charset="0"/>
                            </a:rPr>
                            <m:t>𝐶</m:t>
                          </m:r>
                        </m:e>
                        <m:sub>
                          <m:r>
                            <a:rPr kumimoji="1" lang="en-US" altLang="ja-JP" b="0" i="1" smtClean="0">
                              <a:latin typeface="Cambria Math" panose="02040503050406030204" pitchFamily="18" charset="0"/>
                            </a:rPr>
                            <m:t>5</m:t>
                          </m:r>
                        </m:sub>
                      </m:sSub>
                      <m:sSup>
                        <m:sSupPr>
                          <m:ctrlPr>
                            <a:rPr kumimoji="1" lang="en-US" altLang="ja-JP" i="1" smtClean="0">
                              <a:latin typeface="Cambria Math" panose="02040503050406030204" pitchFamily="18" charset="0"/>
                            </a:rPr>
                          </m:ctrlPr>
                        </m:sSupPr>
                        <m:e>
                          <m:r>
                            <a:rPr kumimoji="1" lang="en-US" altLang="ja-JP" b="0" i="1" smtClean="0">
                              <a:latin typeface="Cambria Math" panose="02040503050406030204" pitchFamily="18" charset="0"/>
                            </a:rPr>
                            <m:t>𝑡</m:t>
                          </m:r>
                        </m:e>
                        <m:sup>
                          <m:r>
                            <a:rPr kumimoji="1" lang="en-US" altLang="ja-JP" b="0" i="1" smtClean="0">
                              <a:latin typeface="Cambria Math" panose="02040503050406030204" pitchFamily="18" charset="0"/>
                            </a:rPr>
                            <m:t>5</m:t>
                          </m:r>
                        </m:sup>
                      </m:sSup>
                      <m:r>
                        <a:rPr kumimoji="1" lang="en-US" altLang="ja-JP" b="0" i="1" smtClean="0">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𝐶</m:t>
                          </m:r>
                        </m:e>
                        <m:sub>
                          <m:r>
                            <a:rPr lang="en-US" altLang="ja-JP" b="0" i="1" smtClean="0">
                              <a:latin typeface="Cambria Math" panose="02040503050406030204" pitchFamily="18" charset="0"/>
                            </a:rPr>
                            <m:t>4</m:t>
                          </m:r>
                        </m:sub>
                      </m:sSub>
                      <m:sSup>
                        <m:sSupPr>
                          <m:ctrlPr>
                            <a:rPr lang="en-US" altLang="ja-JP" i="1" smtClean="0">
                              <a:latin typeface="Cambria Math" panose="02040503050406030204" pitchFamily="18" charset="0"/>
                            </a:rPr>
                          </m:ctrlPr>
                        </m:sSupPr>
                        <m:e>
                          <m:r>
                            <a:rPr lang="en-US" altLang="ja-JP" b="0" i="1" smtClean="0">
                              <a:latin typeface="Cambria Math" panose="02040503050406030204" pitchFamily="18" charset="0"/>
                            </a:rPr>
                            <m:t>𝑡</m:t>
                          </m:r>
                        </m:e>
                        <m:sup>
                          <m:r>
                            <a:rPr lang="en-US" altLang="ja-JP" b="0" i="1" smtClean="0">
                              <a:latin typeface="Cambria Math" panose="02040503050406030204" pitchFamily="18" charset="0"/>
                            </a:rPr>
                            <m:t>4</m:t>
                          </m:r>
                        </m:sup>
                      </m:sSup>
                      <m:r>
                        <a:rPr lang="en-US" altLang="ja-JP" b="0" i="1" smtClean="0">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𝐶</m:t>
                          </m:r>
                        </m:e>
                        <m:sub>
                          <m:r>
                            <a:rPr lang="en-US" altLang="ja-JP" b="0" i="1" smtClean="0">
                              <a:latin typeface="Cambria Math" panose="02040503050406030204" pitchFamily="18" charset="0"/>
                            </a:rPr>
                            <m:t>3</m:t>
                          </m:r>
                        </m:sub>
                      </m:sSub>
                      <m:sSup>
                        <m:sSupPr>
                          <m:ctrlPr>
                            <a:rPr lang="en-US" altLang="ja-JP" i="1">
                              <a:latin typeface="Cambria Math" panose="02040503050406030204" pitchFamily="18" charset="0"/>
                            </a:rPr>
                          </m:ctrlPr>
                        </m:sSupPr>
                        <m:e>
                          <m:r>
                            <a:rPr lang="en-US" altLang="ja-JP" b="0" i="1" smtClean="0">
                              <a:latin typeface="Cambria Math" panose="02040503050406030204" pitchFamily="18" charset="0"/>
                            </a:rPr>
                            <m:t>𝑡</m:t>
                          </m:r>
                        </m:e>
                        <m:sup>
                          <m:r>
                            <a:rPr lang="en-US" altLang="ja-JP" b="0" i="1" smtClean="0">
                              <a:latin typeface="Cambria Math" panose="02040503050406030204" pitchFamily="18" charset="0"/>
                            </a:rPr>
                            <m:t>3</m:t>
                          </m:r>
                        </m:sup>
                      </m:sSup>
                      <m:r>
                        <a:rPr lang="en-US" altLang="ja-JP" i="1">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𝐶</m:t>
                          </m:r>
                        </m:e>
                        <m:sub>
                          <m:r>
                            <a:rPr lang="en-US" altLang="ja-JP" b="0" i="1" smtClean="0">
                              <a:latin typeface="Cambria Math" panose="02040503050406030204" pitchFamily="18" charset="0"/>
                            </a:rPr>
                            <m:t>2</m:t>
                          </m:r>
                        </m:sub>
                      </m:sSub>
                      <m:sSup>
                        <m:sSupPr>
                          <m:ctrlPr>
                            <a:rPr lang="en-US" altLang="ja-JP" i="1">
                              <a:latin typeface="Cambria Math" panose="02040503050406030204" pitchFamily="18" charset="0"/>
                            </a:rPr>
                          </m:ctrlPr>
                        </m:sSupPr>
                        <m:e>
                          <m:r>
                            <a:rPr lang="en-US" altLang="ja-JP" b="0" i="1" smtClean="0">
                              <a:latin typeface="Cambria Math" panose="02040503050406030204" pitchFamily="18" charset="0"/>
                            </a:rPr>
                            <m:t>𝑡</m:t>
                          </m:r>
                        </m:e>
                        <m:sup>
                          <m:r>
                            <a:rPr lang="en-US" altLang="ja-JP" b="0" i="1" smtClean="0">
                              <a:latin typeface="Cambria Math" panose="02040503050406030204" pitchFamily="18" charset="0"/>
                            </a:rPr>
                            <m:t>2</m:t>
                          </m:r>
                        </m:sup>
                      </m:sSup>
                      <m:r>
                        <a:rPr lang="en-US" altLang="ja-JP" b="0" i="1" smtClean="0">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𝐶</m:t>
                          </m:r>
                        </m:e>
                        <m:sub>
                          <m:r>
                            <a:rPr lang="en-US" altLang="ja-JP" b="0" i="1" smtClean="0">
                              <a:latin typeface="Cambria Math" panose="02040503050406030204" pitchFamily="18" charset="0"/>
                            </a:rPr>
                            <m:t>1</m:t>
                          </m:r>
                        </m:sub>
                      </m:sSub>
                      <m:r>
                        <a:rPr lang="en-US" altLang="ja-JP" b="0" i="1" smtClean="0">
                          <a:latin typeface="Cambria Math" panose="02040503050406030204" pitchFamily="18" charset="0"/>
                        </a:rPr>
                        <m:t>𝑡</m:t>
                      </m:r>
                      <m:r>
                        <a:rPr lang="en-US" altLang="ja-JP" i="1">
                          <a:latin typeface="Cambria Math" panose="02040503050406030204" pitchFamily="18" charset="0"/>
                        </a:rPr>
                        <m:t>+</m:t>
                      </m:r>
                      <m:sSub>
                        <m:sSubPr>
                          <m:ctrlPr>
                            <a:rPr lang="en-US" altLang="ja-JP" i="1" smtClean="0">
                              <a:latin typeface="Cambria Math" panose="02040503050406030204" pitchFamily="18" charset="0"/>
                            </a:rPr>
                          </m:ctrlPr>
                        </m:sSubPr>
                        <m:e>
                          <m:r>
                            <a:rPr lang="en-US" altLang="ja-JP" i="1">
                              <a:latin typeface="Cambria Math" panose="02040503050406030204" pitchFamily="18" charset="0"/>
                            </a:rPr>
                            <m:t>𝐶</m:t>
                          </m:r>
                        </m:e>
                        <m:sub>
                          <m:r>
                            <a:rPr lang="en-US" altLang="ja-JP" b="0" i="1" smtClean="0">
                              <a:latin typeface="Cambria Math" panose="02040503050406030204" pitchFamily="18" charset="0"/>
                            </a:rPr>
                            <m:t>0</m:t>
                          </m:r>
                        </m:sub>
                      </m:sSub>
                    </m:oMath>
                  </m:oMathPara>
                </a14:m>
                <a:endParaRPr kumimoji="1" lang="ja-JP" altLang="en-US">
                  <a:latin typeface="Times New Roman" panose="02020603050405020304" pitchFamily="18" charset="0"/>
                  <a:cs typeface="Times New Roman" panose="02020603050405020304" pitchFamily="18" charset="0"/>
                </a:endParaRPr>
              </a:p>
            </p:txBody>
          </p:sp>
        </mc:Choice>
        <mc:Fallback xmlns="">
          <p:sp>
            <p:nvSpPr>
              <p:cNvPr id="9" name="テキスト ボックス 8">
                <a:extLst>
                  <a:ext uri="{FF2B5EF4-FFF2-40B4-BE49-F238E27FC236}">
                    <a16:creationId xmlns:a16="http://schemas.microsoft.com/office/drawing/2014/main" id="{7BD06613-0CA7-FDA6-A5DC-4FCF3F522545}"/>
                  </a:ext>
                </a:extLst>
              </p:cNvPr>
              <p:cNvSpPr txBox="1">
                <a:spLocks noRot="1" noChangeAspect="1" noMove="1" noResize="1" noEditPoints="1" noAdjustHandles="1" noChangeArrowheads="1" noChangeShapeType="1" noTextEdit="1"/>
              </p:cNvSpPr>
              <p:nvPr/>
            </p:nvSpPr>
            <p:spPr>
              <a:xfrm>
                <a:off x="2357661" y="2157849"/>
                <a:ext cx="7476677" cy="373500"/>
              </a:xfrm>
              <a:prstGeom prst="rect">
                <a:avLst/>
              </a:prstGeom>
              <a:blipFill>
                <a:blip r:embed="rId5"/>
                <a:stretch>
                  <a:fillRect b="-36066"/>
                </a:stretch>
              </a:blipFill>
            </p:spPr>
            <p:txBody>
              <a:bodyPr/>
              <a:lstStyle/>
              <a:p>
                <a:r>
                  <a:rPr lang="en-US">
                    <a:noFill/>
                  </a:rPr>
                  <a:t> </a:t>
                </a:r>
              </a:p>
            </p:txBody>
          </p:sp>
        </mc:Fallback>
      </mc:AlternateContent>
      <p:pic>
        <p:nvPicPr>
          <p:cNvPr id="11" name="図 10">
            <a:extLst>
              <a:ext uri="{FF2B5EF4-FFF2-40B4-BE49-F238E27FC236}">
                <a16:creationId xmlns:a16="http://schemas.microsoft.com/office/drawing/2014/main" id="{9FCF1BF9-3B69-ACB2-4B1D-8BC4C72E06D5}"/>
              </a:ext>
            </a:extLst>
          </p:cNvPr>
          <p:cNvPicPr>
            <a:picLocks noChangeAspect="1"/>
          </p:cNvPicPr>
          <p:nvPr/>
        </p:nvPicPr>
        <p:blipFill>
          <a:blip r:embed="rId6"/>
          <a:stretch>
            <a:fillRect/>
          </a:stretch>
        </p:blipFill>
        <p:spPr>
          <a:xfrm>
            <a:off x="9136648" y="4342112"/>
            <a:ext cx="2294748" cy="1775698"/>
          </a:xfrm>
          <a:prstGeom prst="rect">
            <a:avLst/>
          </a:prstGeom>
          <a:ln>
            <a:solidFill>
              <a:schemeClr val="tx1"/>
            </a:solidFill>
          </a:ln>
        </p:spPr>
      </p:pic>
      <p:cxnSp>
        <p:nvCxnSpPr>
          <p:cNvPr id="12" name="直線コネクタ 11">
            <a:extLst>
              <a:ext uri="{FF2B5EF4-FFF2-40B4-BE49-F238E27FC236}">
                <a16:creationId xmlns:a16="http://schemas.microsoft.com/office/drawing/2014/main" id="{02B767D2-043B-BD37-A336-94042015E0E8}"/>
              </a:ext>
            </a:extLst>
          </p:cNvPr>
          <p:cNvCxnSpPr>
            <a:cxnSpLocks/>
          </p:cNvCxnSpPr>
          <p:nvPr/>
        </p:nvCxnSpPr>
        <p:spPr>
          <a:xfrm>
            <a:off x="9318081" y="5877747"/>
            <a:ext cx="0" cy="43153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直線コネクタ 12">
            <a:extLst>
              <a:ext uri="{FF2B5EF4-FFF2-40B4-BE49-F238E27FC236}">
                <a16:creationId xmlns:a16="http://schemas.microsoft.com/office/drawing/2014/main" id="{7E4517DE-B9FB-E556-042E-EF951C8913AF}"/>
              </a:ext>
            </a:extLst>
          </p:cNvPr>
          <p:cNvCxnSpPr>
            <a:cxnSpLocks/>
          </p:cNvCxnSpPr>
          <p:nvPr/>
        </p:nvCxnSpPr>
        <p:spPr>
          <a:xfrm>
            <a:off x="9801794" y="5804154"/>
            <a:ext cx="0" cy="522162"/>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テキスト ボックス 13">
            <a:extLst>
              <a:ext uri="{FF2B5EF4-FFF2-40B4-BE49-F238E27FC236}">
                <a16:creationId xmlns:a16="http://schemas.microsoft.com/office/drawing/2014/main" id="{F6F4B41B-91E7-E7E5-66C5-30C540D615AE}"/>
              </a:ext>
            </a:extLst>
          </p:cNvPr>
          <p:cNvSpPr txBox="1"/>
          <p:nvPr/>
        </p:nvSpPr>
        <p:spPr>
          <a:xfrm>
            <a:off x="9166791" y="6246801"/>
            <a:ext cx="303689" cy="400110"/>
          </a:xfrm>
          <a:prstGeom prst="rect">
            <a:avLst/>
          </a:prstGeom>
          <a:noFill/>
        </p:spPr>
        <p:txBody>
          <a:bodyPr wrap="square" rtlCol="0">
            <a:spAutoFit/>
          </a:bodyPr>
          <a:lstStyle/>
          <a:p>
            <a:r>
              <a:rPr kumimoji="1" lang="en-US" altLang="ja-JP" sz="2000">
                <a:latin typeface="Cambria Math" panose="02040503050406030204" pitchFamily="18" charset="0"/>
                <a:ea typeface="Cambria Math" panose="02040503050406030204" pitchFamily="18" charset="0"/>
              </a:rPr>
              <a:t>a</a:t>
            </a:r>
            <a:endParaRPr kumimoji="1" lang="ja-JP" altLang="en-US" sz="2000">
              <a:latin typeface="Cambria Math" panose="02040503050406030204" pitchFamily="18" charset="0"/>
            </a:endParaRPr>
          </a:p>
        </p:txBody>
      </p:sp>
      <p:sp>
        <p:nvSpPr>
          <p:cNvPr id="15" name="テキスト ボックス 14">
            <a:extLst>
              <a:ext uri="{FF2B5EF4-FFF2-40B4-BE49-F238E27FC236}">
                <a16:creationId xmlns:a16="http://schemas.microsoft.com/office/drawing/2014/main" id="{3D94BF83-3CC2-9DA6-BF6B-6A5EBD409DE4}"/>
              </a:ext>
            </a:extLst>
          </p:cNvPr>
          <p:cNvSpPr txBox="1"/>
          <p:nvPr/>
        </p:nvSpPr>
        <p:spPr>
          <a:xfrm>
            <a:off x="9650504" y="6246801"/>
            <a:ext cx="303689" cy="400110"/>
          </a:xfrm>
          <a:prstGeom prst="rect">
            <a:avLst/>
          </a:prstGeom>
          <a:noFill/>
        </p:spPr>
        <p:txBody>
          <a:bodyPr wrap="square" rtlCol="0">
            <a:spAutoFit/>
          </a:bodyPr>
          <a:lstStyle/>
          <a:p>
            <a:r>
              <a:rPr kumimoji="1" lang="en-US" altLang="ja-JP" sz="2000">
                <a:latin typeface="Cambria Math" panose="02040503050406030204" pitchFamily="18" charset="0"/>
                <a:ea typeface="Cambria Math" panose="02040503050406030204" pitchFamily="18" charset="0"/>
              </a:rPr>
              <a:t>b</a:t>
            </a:r>
            <a:endParaRPr kumimoji="1" lang="ja-JP" altLang="en-US" sz="200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2867610A-2A66-64CD-D456-E9B07A07776F}"/>
                  </a:ext>
                </a:extLst>
              </p:cNvPr>
              <p:cNvSpPr txBox="1"/>
              <p:nvPr/>
            </p:nvSpPr>
            <p:spPr>
              <a:xfrm>
                <a:off x="1879590" y="4741323"/>
                <a:ext cx="6037794" cy="69153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sz="2000" i="1" smtClean="0">
                          <a:latin typeface="Cambria Math" panose="02040503050406030204" pitchFamily="18" charset="0"/>
                        </a:rPr>
                        <m:t>=</m:t>
                      </m:r>
                      <m:d>
                        <m:dPr>
                          <m:ctrlPr>
                            <a:rPr kumimoji="1" lang="en-US" altLang="ja-JP" sz="2000" b="0" i="1" smtClean="0">
                              <a:latin typeface="Cambria Math" panose="02040503050406030204" pitchFamily="18" charset="0"/>
                            </a:rPr>
                          </m:ctrlPr>
                        </m:dPr>
                        <m:e>
                          <m:f>
                            <m:fPr>
                              <m:ctrlPr>
                                <a:rPr kumimoji="1"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5</m:t>
                                  </m:r>
                                </m:sub>
                              </m:sSub>
                            </m:num>
                            <m:den>
                              <m:r>
                                <a:rPr kumimoji="1" lang="en-US" altLang="ja-JP" sz="2000" i="1">
                                  <a:latin typeface="Cambria Math" panose="02040503050406030204" pitchFamily="18" charset="0"/>
                                </a:rPr>
                                <m:t>6</m:t>
                              </m:r>
                            </m:den>
                          </m:f>
                          <m:sSup>
                            <m:sSupPr>
                              <m:ctrlPr>
                                <a:rPr kumimoji="1" lang="en-US" altLang="ja-JP" sz="2000" i="1">
                                  <a:latin typeface="Cambria Math" panose="02040503050406030204" pitchFamily="18" charset="0"/>
                                </a:rPr>
                              </m:ctrlPr>
                            </m:sSupPr>
                            <m:e>
                              <m:r>
                                <a:rPr kumimoji="1" lang="en-US" altLang="ja-JP" sz="2000" b="0" i="1" smtClean="0">
                                  <a:latin typeface="Cambria Math" panose="02040503050406030204" pitchFamily="18" charset="0"/>
                                </a:rPr>
                                <m:t>𝑏</m:t>
                              </m:r>
                            </m:e>
                            <m:sup>
                              <m:r>
                                <a:rPr kumimoji="1" lang="en-US" altLang="ja-JP" sz="2000" i="1">
                                  <a:latin typeface="Cambria Math" panose="02040503050406030204" pitchFamily="18" charset="0"/>
                                </a:rPr>
                                <m:t>6</m:t>
                              </m:r>
                            </m:sup>
                          </m:sSup>
                          <m:r>
                            <a:rPr kumimoji="1" lang="en-US" altLang="ja-JP" sz="2000"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4</m:t>
                                  </m:r>
                                </m:sub>
                              </m:sSub>
                            </m:num>
                            <m:den>
                              <m:r>
                                <a:rPr lang="en-US" altLang="ja-JP" sz="2000" i="1">
                                  <a:latin typeface="Cambria Math" panose="02040503050406030204" pitchFamily="18" charset="0"/>
                                </a:rPr>
                                <m:t>5</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𝑏</m:t>
                              </m:r>
                            </m:e>
                            <m:sup>
                              <m:r>
                                <a:rPr lang="en-US" altLang="ja-JP" sz="2000" i="1">
                                  <a:latin typeface="Cambria Math" panose="02040503050406030204" pitchFamily="18" charset="0"/>
                                </a:rPr>
                                <m:t>5</m:t>
                              </m:r>
                            </m:sup>
                          </m:sSup>
                          <m:r>
                            <a:rPr lang="en-US" altLang="ja-JP" sz="2000" b="1"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3</m:t>
                                  </m:r>
                                </m:sub>
                              </m:sSub>
                            </m:num>
                            <m:den>
                              <m:r>
                                <a:rPr lang="en-US" altLang="ja-JP" sz="2000" i="1">
                                  <a:latin typeface="Cambria Math" panose="02040503050406030204" pitchFamily="18" charset="0"/>
                                </a:rPr>
                                <m:t>4</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𝑏</m:t>
                              </m:r>
                            </m:e>
                            <m:sup>
                              <m:r>
                                <a:rPr lang="en-US" altLang="ja-JP" sz="2000" i="1">
                                  <a:latin typeface="Cambria Math" panose="02040503050406030204" pitchFamily="18" charset="0"/>
                                </a:rPr>
                                <m:t>4</m:t>
                              </m:r>
                            </m:sup>
                          </m:sSup>
                          <m:r>
                            <a:rPr lang="en-US" altLang="ja-JP" sz="2000" b="1"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2</m:t>
                                  </m:r>
                                </m:sub>
                              </m:sSub>
                            </m:num>
                            <m:den>
                              <m:r>
                                <a:rPr lang="en-US" altLang="ja-JP" sz="2000" i="1">
                                  <a:latin typeface="Cambria Math" panose="02040503050406030204" pitchFamily="18" charset="0"/>
                                </a:rPr>
                                <m:t>3</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𝑏</m:t>
                              </m:r>
                            </m:e>
                            <m:sup>
                              <m:r>
                                <a:rPr lang="en-US" altLang="ja-JP" sz="2000" i="1">
                                  <a:latin typeface="Cambria Math" panose="02040503050406030204" pitchFamily="18" charset="0"/>
                                </a:rPr>
                                <m:t>3</m:t>
                              </m:r>
                            </m:sup>
                          </m:sSup>
                          <m:r>
                            <a:rPr lang="en-US" altLang="ja-JP" sz="2000"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1</m:t>
                                  </m:r>
                                </m:sub>
                              </m:sSub>
                            </m:num>
                            <m:den>
                              <m:r>
                                <a:rPr lang="en-US" altLang="ja-JP" sz="2000" i="1">
                                  <a:latin typeface="Cambria Math" panose="02040503050406030204" pitchFamily="18" charset="0"/>
                                </a:rPr>
                                <m:t>2</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𝑏</m:t>
                              </m:r>
                            </m:e>
                            <m:sup>
                              <m:r>
                                <a:rPr lang="en-US" altLang="ja-JP" sz="2000" i="1">
                                  <a:latin typeface="Cambria Math" panose="02040503050406030204" pitchFamily="18" charset="0"/>
                                </a:rPr>
                                <m:t>2</m:t>
                              </m:r>
                            </m:sup>
                          </m:sSup>
                          <m:r>
                            <a:rPr lang="en-US" altLang="ja-JP" sz="2000" i="1">
                              <a:latin typeface="Cambria Math" panose="02040503050406030204" pitchFamily="18" charset="0"/>
                            </a:rPr>
                            <m:t>+</m:t>
                          </m:r>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0</m:t>
                              </m:r>
                            </m:sub>
                          </m:sSub>
                          <m:r>
                            <a:rPr lang="en-US" altLang="ja-JP" sz="2000" b="0" i="1" smtClean="0">
                              <a:latin typeface="Cambria Math" panose="02040503050406030204" pitchFamily="18" charset="0"/>
                            </a:rPr>
                            <m:t>𝑏</m:t>
                          </m:r>
                        </m:e>
                      </m:d>
                    </m:oMath>
                  </m:oMathPara>
                </a14:m>
                <a:endParaRPr kumimoji="1" lang="ja-JP" altLang="en-US" sz="2000">
                  <a:latin typeface="Times New Roman" panose="02020603050405020304" pitchFamily="18" charset="0"/>
                  <a:cs typeface="Times New Roman" panose="02020603050405020304" pitchFamily="18" charset="0"/>
                </a:endParaRPr>
              </a:p>
            </p:txBody>
          </p:sp>
        </mc:Choice>
        <mc:Fallback xmlns="">
          <p:sp>
            <p:nvSpPr>
              <p:cNvPr id="16" name="テキスト ボックス 15">
                <a:extLst>
                  <a:ext uri="{FF2B5EF4-FFF2-40B4-BE49-F238E27FC236}">
                    <a16:creationId xmlns:a16="http://schemas.microsoft.com/office/drawing/2014/main" id="{2867610A-2A66-64CD-D456-E9B07A07776F}"/>
                  </a:ext>
                </a:extLst>
              </p:cNvPr>
              <p:cNvSpPr txBox="1">
                <a:spLocks noRot="1" noChangeAspect="1" noMove="1" noResize="1" noEditPoints="1" noAdjustHandles="1" noChangeArrowheads="1" noChangeShapeType="1" noTextEdit="1"/>
              </p:cNvSpPr>
              <p:nvPr/>
            </p:nvSpPr>
            <p:spPr>
              <a:xfrm>
                <a:off x="1879590" y="4741323"/>
                <a:ext cx="6037794" cy="69153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テキスト ボックス 17">
                <a:extLst>
                  <a:ext uri="{FF2B5EF4-FFF2-40B4-BE49-F238E27FC236}">
                    <a16:creationId xmlns:a16="http://schemas.microsoft.com/office/drawing/2014/main" id="{2D68801C-41DE-A21C-AC63-F7A14DAE2F70}"/>
                  </a:ext>
                </a:extLst>
              </p:cNvPr>
              <p:cNvSpPr txBox="1"/>
              <p:nvPr/>
            </p:nvSpPr>
            <p:spPr>
              <a:xfrm>
                <a:off x="2488102" y="5429726"/>
                <a:ext cx="6094428" cy="7838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ja-JP" sz="2000" b="0" i="1" smtClean="0">
                          <a:latin typeface="Cambria Math" panose="02040503050406030204" pitchFamily="18" charset="0"/>
                        </a:rPr>
                        <m:t>−</m:t>
                      </m:r>
                      <m:d>
                        <m:dPr>
                          <m:ctrlPr>
                            <a:rPr kumimoji="1" lang="en-US" altLang="ja-JP" sz="2000" i="1">
                              <a:latin typeface="Cambria Math" panose="02040503050406030204" pitchFamily="18" charset="0"/>
                            </a:rPr>
                          </m:ctrlPr>
                        </m:dPr>
                        <m:e>
                          <m:f>
                            <m:fPr>
                              <m:ctrlPr>
                                <a:rPr kumimoji="1"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5</m:t>
                                  </m:r>
                                </m:sub>
                              </m:sSub>
                            </m:num>
                            <m:den>
                              <m:r>
                                <a:rPr kumimoji="1" lang="en-US" altLang="ja-JP" sz="2000" i="1">
                                  <a:latin typeface="Cambria Math" panose="02040503050406030204" pitchFamily="18" charset="0"/>
                                </a:rPr>
                                <m:t>6</m:t>
                              </m:r>
                            </m:den>
                          </m:f>
                          <m:sSup>
                            <m:sSupPr>
                              <m:ctrlPr>
                                <a:rPr kumimoji="1" lang="en-US" altLang="ja-JP" sz="2000" i="1">
                                  <a:latin typeface="Cambria Math" panose="02040503050406030204" pitchFamily="18" charset="0"/>
                                </a:rPr>
                              </m:ctrlPr>
                            </m:sSupPr>
                            <m:e>
                              <m:r>
                                <a:rPr kumimoji="1" lang="en-US" altLang="ja-JP" sz="2000" b="0" i="1" smtClean="0">
                                  <a:latin typeface="Cambria Math" panose="02040503050406030204" pitchFamily="18" charset="0"/>
                                </a:rPr>
                                <m:t>𝑎</m:t>
                              </m:r>
                            </m:e>
                            <m:sup>
                              <m:r>
                                <a:rPr kumimoji="1" lang="en-US" altLang="ja-JP" sz="2000" i="1">
                                  <a:latin typeface="Cambria Math" panose="02040503050406030204" pitchFamily="18" charset="0"/>
                                </a:rPr>
                                <m:t>6</m:t>
                              </m:r>
                            </m:sup>
                          </m:sSup>
                          <m:r>
                            <a:rPr kumimoji="1" lang="en-US" altLang="ja-JP" sz="2000"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4</m:t>
                                  </m:r>
                                </m:sub>
                              </m:sSub>
                            </m:num>
                            <m:den>
                              <m:r>
                                <a:rPr lang="en-US" altLang="ja-JP" sz="2000" i="1">
                                  <a:latin typeface="Cambria Math" panose="02040503050406030204" pitchFamily="18" charset="0"/>
                                </a:rPr>
                                <m:t>5</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𝑎</m:t>
                              </m:r>
                            </m:e>
                            <m:sup>
                              <m:r>
                                <a:rPr lang="en-US" altLang="ja-JP" sz="2000" i="1">
                                  <a:latin typeface="Cambria Math" panose="02040503050406030204" pitchFamily="18" charset="0"/>
                                </a:rPr>
                                <m:t>5</m:t>
                              </m:r>
                            </m:sup>
                          </m:sSup>
                          <m:r>
                            <a:rPr lang="en-US" altLang="ja-JP" sz="2000" b="1"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3</m:t>
                                  </m:r>
                                </m:sub>
                              </m:sSub>
                            </m:num>
                            <m:den>
                              <m:r>
                                <a:rPr lang="en-US" altLang="ja-JP" sz="2000" i="1">
                                  <a:latin typeface="Cambria Math" panose="02040503050406030204" pitchFamily="18" charset="0"/>
                                </a:rPr>
                                <m:t>4</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𝑎</m:t>
                              </m:r>
                            </m:e>
                            <m:sup>
                              <m:r>
                                <a:rPr lang="en-US" altLang="ja-JP" sz="2000" i="1">
                                  <a:latin typeface="Cambria Math" panose="02040503050406030204" pitchFamily="18" charset="0"/>
                                </a:rPr>
                                <m:t>4</m:t>
                              </m:r>
                            </m:sup>
                          </m:sSup>
                          <m:r>
                            <a:rPr lang="en-US" altLang="ja-JP" sz="2000" b="1"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2</m:t>
                                  </m:r>
                                </m:sub>
                              </m:sSub>
                            </m:num>
                            <m:den>
                              <m:r>
                                <a:rPr lang="en-US" altLang="ja-JP" sz="2000" i="1">
                                  <a:latin typeface="Cambria Math" panose="02040503050406030204" pitchFamily="18" charset="0"/>
                                </a:rPr>
                                <m:t>3</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𝑎</m:t>
                              </m:r>
                            </m:e>
                            <m:sup>
                              <m:r>
                                <a:rPr lang="en-US" altLang="ja-JP" sz="2000" i="1">
                                  <a:latin typeface="Cambria Math" panose="02040503050406030204" pitchFamily="18" charset="0"/>
                                </a:rPr>
                                <m:t>3</m:t>
                              </m:r>
                            </m:sup>
                          </m:sSup>
                          <m:r>
                            <a:rPr lang="en-US" altLang="ja-JP" sz="2000" i="1">
                              <a:latin typeface="Cambria Math" panose="02040503050406030204" pitchFamily="18" charset="0"/>
                            </a:rPr>
                            <m:t>+</m:t>
                          </m:r>
                          <m:f>
                            <m:fPr>
                              <m:ctrlPr>
                                <a:rPr lang="en-US" altLang="ja-JP" sz="2000" i="1">
                                  <a:latin typeface="Cambria Math" panose="02040503050406030204" pitchFamily="18" charset="0"/>
                                </a:rPr>
                              </m:ctrlPr>
                            </m:fPr>
                            <m:num>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1</m:t>
                                  </m:r>
                                </m:sub>
                              </m:sSub>
                            </m:num>
                            <m:den>
                              <m:r>
                                <a:rPr lang="en-US" altLang="ja-JP" sz="2000" i="1">
                                  <a:latin typeface="Cambria Math" panose="02040503050406030204" pitchFamily="18" charset="0"/>
                                </a:rPr>
                                <m:t>2</m:t>
                              </m:r>
                            </m:den>
                          </m:f>
                          <m:sSup>
                            <m:sSupPr>
                              <m:ctrlPr>
                                <a:rPr lang="en-US" altLang="ja-JP" sz="2000" i="1">
                                  <a:latin typeface="Cambria Math" panose="02040503050406030204" pitchFamily="18" charset="0"/>
                                </a:rPr>
                              </m:ctrlPr>
                            </m:sSupPr>
                            <m:e>
                              <m:r>
                                <a:rPr lang="en-US" altLang="ja-JP" sz="2000" b="0" i="1" smtClean="0">
                                  <a:latin typeface="Cambria Math" panose="02040503050406030204" pitchFamily="18" charset="0"/>
                                </a:rPr>
                                <m:t>𝑎</m:t>
                              </m:r>
                            </m:e>
                            <m:sup>
                              <m:r>
                                <a:rPr lang="en-US" altLang="ja-JP" sz="2000" i="1">
                                  <a:latin typeface="Cambria Math" panose="02040503050406030204" pitchFamily="18" charset="0"/>
                                </a:rPr>
                                <m:t>2</m:t>
                              </m:r>
                            </m:sup>
                          </m:sSup>
                          <m:r>
                            <a:rPr lang="en-US" altLang="ja-JP" sz="2000" i="1">
                              <a:latin typeface="Cambria Math" panose="02040503050406030204" pitchFamily="18" charset="0"/>
                            </a:rPr>
                            <m:t>+</m:t>
                          </m:r>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𝐶</m:t>
                              </m:r>
                            </m:e>
                            <m:sub>
                              <m:r>
                                <a:rPr lang="en-US" altLang="ja-JP" sz="2000" i="1">
                                  <a:latin typeface="Cambria Math" panose="02040503050406030204" pitchFamily="18" charset="0"/>
                                </a:rPr>
                                <m:t>0</m:t>
                              </m:r>
                            </m:sub>
                          </m:sSub>
                          <m:r>
                            <a:rPr lang="en-US" altLang="ja-JP" sz="2000" b="0" i="1" smtClean="0">
                              <a:latin typeface="Cambria Math" panose="02040503050406030204" pitchFamily="18" charset="0"/>
                            </a:rPr>
                            <m:t>𝑎</m:t>
                          </m:r>
                        </m:e>
                      </m:d>
                    </m:oMath>
                  </m:oMathPara>
                </a14:m>
                <a:endParaRPr lang="ja-JP" altLang="en-US" sz="2000"/>
              </a:p>
            </p:txBody>
          </p:sp>
        </mc:Choice>
        <mc:Fallback xmlns="">
          <p:sp>
            <p:nvSpPr>
              <p:cNvPr id="18" name="テキスト ボックス 17">
                <a:extLst>
                  <a:ext uri="{FF2B5EF4-FFF2-40B4-BE49-F238E27FC236}">
                    <a16:creationId xmlns:a16="http://schemas.microsoft.com/office/drawing/2014/main" id="{2D68801C-41DE-A21C-AC63-F7A14DAE2F70}"/>
                  </a:ext>
                </a:extLst>
              </p:cNvPr>
              <p:cNvSpPr txBox="1">
                <a:spLocks noRot="1" noChangeAspect="1" noMove="1" noResize="1" noEditPoints="1" noAdjustHandles="1" noChangeArrowheads="1" noChangeShapeType="1" noTextEdit="1"/>
              </p:cNvSpPr>
              <p:nvPr/>
            </p:nvSpPr>
            <p:spPr>
              <a:xfrm>
                <a:off x="2488102" y="5429726"/>
                <a:ext cx="6094428" cy="78386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吹き出し: 角を丸めた四角形 18">
                <a:extLst>
                  <a:ext uri="{FF2B5EF4-FFF2-40B4-BE49-F238E27FC236}">
                    <a16:creationId xmlns:a16="http://schemas.microsoft.com/office/drawing/2014/main" id="{197430C0-1951-1CFE-AAC9-F11AD70BC506}"/>
                  </a:ext>
                </a:extLst>
              </p:cNvPr>
              <p:cNvSpPr/>
              <p:nvPr/>
            </p:nvSpPr>
            <p:spPr>
              <a:xfrm>
                <a:off x="9881748" y="4835863"/>
                <a:ext cx="465914" cy="405562"/>
              </a:xfrm>
              <a:prstGeom prst="wedgeRoundRectCallout">
                <a:avLst>
                  <a:gd name="adj1" fmla="val 55530"/>
                  <a:gd name="adj2" fmla="val 82190"/>
                  <a:gd name="adj3" fmla="val 16667"/>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 </m:t>
                      </m:r>
                      <m:r>
                        <a:rPr kumimoji="1" lang="en-US" altLang="ja-JP" sz="1200" i="1" smtClean="0">
                          <a:solidFill>
                            <a:schemeClr val="tx1"/>
                          </a:solidFill>
                          <a:latin typeface="Cambria Math" panose="02040503050406030204" pitchFamily="18" charset="0"/>
                        </a:rPr>
                        <m:t>𝑓</m:t>
                      </m:r>
                      <m:d>
                        <m:dPr>
                          <m:ctrlPr>
                            <a:rPr kumimoji="1" lang="en-US" altLang="ja-JP" sz="1200" i="1">
                              <a:solidFill>
                                <a:schemeClr val="tx1"/>
                              </a:solidFill>
                              <a:latin typeface="Cambria Math" panose="02040503050406030204" pitchFamily="18" charset="0"/>
                            </a:rPr>
                          </m:ctrlPr>
                        </m:dPr>
                        <m:e>
                          <m:r>
                            <a:rPr kumimoji="1" lang="en-US" altLang="ja-JP" sz="1200" i="1">
                              <a:solidFill>
                                <a:schemeClr val="tx1"/>
                              </a:solidFill>
                              <a:latin typeface="Cambria Math" panose="02040503050406030204" pitchFamily="18" charset="0"/>
                            </a:rPr>
                            <m:t>𝑡</m:t>
                          </m:r>
                        </m:e>
                      </m:d>
                    </m:oMath>
                  </m:oMathPara>
                </a14:m>
                <a:endParaRPr kumimoji="1" lang="ja-JP" altLang="en-US" sz="1200" b="1">
                  <a:solidFill>
                    <a:schemeClr val="tx1"/>
                  </a:solidFill>
                </a:endParaRPr>
              </a:p>
            </p:txBody>
          </p:sp>
        </mc:Choice>
        <mc:Fallback xmlns="">
          <p:sp>
            <p:nvSpPr>
              <p:cNvPr id="19" name="吹き出し: 角を丸めた四角形 18">
                <a:extLst>
                  <a:ext uri="{FF2B5EF4-FFF2-40B4-BE49-F238E27FC236}">
                    <a16:creationId xmlns:a16="http://schemas.microsoft.com/office/drawing/2014/main" id="{197430C0-1951-1CFE-AAC9-F11AD70BC506}"/>
                  </a:ext>
                </a:extLst>
              </p:cNvPr>
              <p:cNvSpPr>
                <a:spLocks noRot="1" noChangeAspect="1" noMove="1" noResize="1" noEditPoints="1" noAdjustHandles="1" noChangeArrowheads="1" noChangeShapeType="1" noTextEdit="1"/>
              </p:cNvSpPr>
              <p:nvPr/>
            </p:nvSpPr>
            <p:spPr>
              <a:xfrm>
                <a:off x="9881748" y="4835863"/>
                <a:ext cx="465914" cy="405562"/>
              </a:xfrm>
              <a:prstGeom prst="wedgeRoundRectCallout">
                <a:avLst>
                  <a:gd name="adj1" fmla="val 55530"/>
                  <a:gd name="adj2" fmla="val 82190"/>
                  <a:gd name="adj3" fmla="val 16667"/>
                </a:avLst>
              </a:prstGeom>
              <a:blipFill>
                <a:blip r:embed="rId9"/>
                <a:stretch>
                  <a:fillRect/>
                </a:stretch>
              </a:blipFill>
              <a:ln w="19050">
                <a:solidFill>
                  <a:srgbClr val="FF0000"/>
                </a:solidFill>
              </a:ln>
            </p:spPr>
            <p:txBody>
              <a:bodyPr/>
              <a:lstStyle/>
              <a:p>
                <a:r>
                  <a:rPr lang="en-US">
                    <a:noFill/>
                  </a:rPr>
                  <a:t> </a:t>
                </a:r>
              </a:p>
            </p:txBody>
          </p:sp>
        </mc:Fallback>
      </mc:AlternateContent>
      <p:sp>
        <p:nvSpPr>
          <p:cNvPr id="20" name="四角形: 角を丸くする 19">
            <a:extLst>
              <a:ext uri="{FF2B5EF4-FFF2-40B4-BE49-F238E27FC236}">
                <a16:creationId xmlns:a16="http://schemas.microsoft.com/office/drawing/2014/main" id="{E684D130-DC72-6579-8859-1CDE02832C31}"/>
              </a:ext>
            </a:extLst>
          </p:cNvPr>
          <p:cNvSpPr/>
          <p:nvPr/>
        </p:nvSpPr>
        <p:spPr>
          <a:xfrm>
            <a:off x="4164066" y="3097742"/>
            <a:ext cx="863007"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四角形: 角を丸くする 20">
            <a:extLst>
              <a:ext uri="{FF2B5EF4-FFF2-40B4-BE49-F238E27FC236}">
                <a16:creationId xmlns:a16="http://schemas.microsoft.com/office/drawing/2014/main" id="{2DCB1DAF-8430-701A-8A4B-968850A2FD8F}"/>
              </a:ext>
            </a:extLst>
          </p:cNvPr>
          <p:cNvSpPr/>
          <p:nvPr/>
        </p:nvSpPr>
        <p:spPr>
          <a:xfrm>
            <a:off x="5089465" y="3097742"/>
            <a:ext cx="863007"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2" name="四角形: 角を丸くする 21">
            <a:extLst>
              <a:ext uri="{FF2B5EF4-FFF2-40B4-BE49-F238E27FC236}">
                <a16:creationId xmlns:a16="http://schemas.microsoft.com/office/drawing/2014/main" id="{C8C7671D-D429-4DB3-EF92-B0AE51E484B9}"/>
              </a:ext>
            </a:extLst>
          </p:cNvPr>
          <p:cNvSpPr/>
          <p:nvPr/>
        </p:nvSpPr>
        <p:spPr>
          <a:xfrm>
            <a:off x="6031547" y="3097742"/>
            <a:ext cx="863007"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3" name="四角形: 角を丸くする 22">
            <a:extLst>
              <a:ext uri="{FF2B5EF4-FFF2-40B4-BE49-F238E27FC236}">
                <a16:creationId xmlns:a16="http://schemas.microsoft.com/office/drawing/2014/main" id="{00FBCB9A-33F8-0362-2843-9E300170465B}"/>
              </a:ext>
            </a:extLst>
          </p:cNvPr>
          <p:cNvSpPr/>
          <p:nvPr/>
        </p:nvSpPr>
        <p:spPr>
          <a:xfrm>
            <a:off x="6928665" y="3097742"/>
            <a:ext cx="863007"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4" name="四角形: 角を丸くする 23">
            <a:extLst>
              <a:ext uri="{FF2B5EF4-FFF2-40B4-BE49-F238E27FC236}">
                <a16:creationId xmlns:a16="http://schemas.microsoft.com/office/drawing/2014/main" id="{DF985180-6EE2-6781-3824-32F9098408D9}"/>
              </a:ext>
            </a:extLst>
          </p:cNvPr>
          <p:cNvSpPr/>
          <p:nvPr/>
        </p:nvSpPr>
        <p:spPr>
          <a:xfrm>
            <a:off x="7843244" y="3097742"/>
            <a:ext cx="863007"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5" name="四角形: 角を丸くする 24">
            <a:extLst>
              <a:ext uri="{FF2B5EF4-FFF2-40B4-BE49-F238E27FC236}">
                <a16:creationId xmlns:a16="http://schemas.microsoft.com/office/drawing/2014/main" id="{9D56C78F-CD8B-BF0E-0EF3-1777012CF588}"/>
              </a:ext>
            </a:extLst>
          </p:cNvPr>
          <p:cNvSpPr/>
          <p:nvPr/>
        </p:nvSpPr>
        <p:spPr>
          <a:xfrm>
            <a:off x="8810003" y="3097742"/>
            <a:ext cx="1044239" cy="18221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27" name="直線矢印コネクタ 26">
            <a:extLst>
              <a:ext uri="{FF2B5EF4-FFF2-40B4-BE49-F238E27FC236}">
                <a16:creationId xmlns:a16="http://schemas.microsoft.com/office/drawing/2014/main" id="{5F0C36C2-5818-15E7-0B37-AE1592FE8C04}"/>
              </a:ext>
            </a:extLst>
          </p:cNvPr>
          <p:cNvCxnSpPr>
            <a:stCxn id="20" idx="0"/>
          </p:cNvCxnSpPr>
          <p:nvPr/>
        </p:nvCxnSpPr>
        <p:spPr>
          <a:xfrm flipH="1" flipV="1">
            <a:off x="4279769" y="2531349"/>
            <a:ext cx="315801" cy="566393"/>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28" name="直線矢印コネクタ 27">
            <a:extLst>
              <a:ext uri="{FF2B5EF4-FFF2-40B4-BE49-F238E27FC236}">
                <a16:creationId xmlns:a16="http://schemas.microsoft.com/office/drawing/2014/main" id="{867BE12F-FF7E-E1A2-86CD-06CEC8F94D06}"/>
              </a:ext>
            </a:extLst>
          </p:cNvPr>
          <p:cNvCxnSpPr>
            <a:cxnSpLocks/>
            <a:stCxn id="21" idx="0"/>
          </p:cNvCxnSpPr>
          <p:nvPr/>
        </p:nvCxnSpPr>
        <p:spPr>
          <a:xfrm flipH="1" flipV="1">
            <a:off x="5209883" y="2571702"/>
            <a:ext cx="311086" cy="52604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0" name="直線矢印コネクタ 29">
            <a:extLst>
              <a:ext uri="{FF2B5EF4-FFF2-40B4-BE49-F238E27FC236}">
                <a16:creationId xmlns:a16="http://schemas.microsoft.com/office/drawing/2014/main" id="{E93DDB69-575B-9114-8321-C669CADC2EE5}"/>
              </a:ext>
            </a:extLst>
          </p:cNvPr>
          <p:cNvCxnSpPr>
            <a:cxnSpLocks/>
            <a:stCxn id="22" idx="0"/>
          </p:cNvCxnSpPr>
          <p:nvPr/>
        </p:nvCxnSpPr>
        <p:spPr>
          <a:xfrm flipH="1" flipV="1">
            <a:off x="6203453" y="2550998"/>
            <a:ext cx="259598" cy="546744"/>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1" name="直線矢印コネクタ 30">
            <a:extLst>
              <a:ext uri="{FF2B5EF4-FFF2-40B4-BE49-F238E27FC236}">
                <a16:creationId xmlns:a16="http://schemas.microsoft.com/office/drawing/2014/main" id="{676BCF3E-F01F-DCC5-1075-FD589DA86FB8}"/>
              </a:ext>
            </a:extLst>
          </p:cNvPr>
          <p:cNvCxnSpPr>
            <a:cxnSpLocks/>
            <a:stCxn id="23" idx="0"/>
          </p:cNvCxnSpPr>
          <p:nvPr/>
        </p:nvCxnSpPr>
        <p:spPr>
          <a:xfrm flipH="1" flipV="1">
            <a:off x="7172248" y="2560250"/>
            <a:ext cx="187921" cy="537492"/>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2" name="直線矢印コネクタ 31">
            <a:extLst>
              <a:ext uri="{FF2B5EF4-FFF2-40B4-BE49-F238E27FC236}">
                <a16:creationId xmlns:a16="http://schemas.microsoft.com/office/drawing/2014/main" id="{552F3639-7857-C4D6-917A-744A95194A41}"/>
              </a:ext>
            </a:extLst>
          </p:cNvPr>
          <p:cNvCxnSpPr>
            <a:cxnSpLocks/>
            <a:stCxn id="24" idx="0"/>
          </p:cNvCxnSpPr>
          <p:nvPr/>
        </p:nvCxnSpPr>
        <p:spPr>
          <a:xfrm flipH="1" flipV="1">
            <a:off x="7985500" y="2583430"/>
            <a:ext cx="289248" cy="514312"/>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3" name="直線矢印コネクタ 32">
            <a:extLst>
              <a:ext uri="{FF2B5EF4-FFF2-40B4-BE49-F238E27FC236}">
                <a16:creationId xmlns:a16="http://schemas.microsoft.com/office/drawing/2014/main" id="{B279BFDA-0476-F1FB-2650-51BFECA04989}"/>
              </a:ext>
            </a:extLst>
          </p:cNvPr>
          <p:cNvCxnSpPr>
            <a:cxnSpLocks/>
            <a:stCxn id="25" idx="0"/>
          </p:cNvCxnSpPr>
          <p:nvPr/>
        </p:nvCxnSpPr>
        <p:spPr>
          <a:xfrm flipH="1" flipV="1">
            <a:off x="8977083" y="2596173"/>
            <a:ext cx="355040" cy="501569"/>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8" name="直線コネクタ 37">
            <a:extLst>
              <a:ext uri="{FF2B5EF4-FFF2-40B4-BE49-F238E27FC236}">
                <a16:creationId xmlns:a16="http://schemas.microsoft.com/office/drawing/2014/main" id="{0F3A11A1-82F5-54A2-8147-DF5E6EDF6764}"/>
              </a:ext>
            </a:extLst>
          </p:cNvPr>
          <p:cNvCxnSpPr>
            <a:cxnSpLocks/>
          </p:cNvCxnSpPr>
          <p:nvPr/>
        </p:nvCxnSpPr>
        <p:spPr>
          <a:xfrm>
            <a:off x="11349361" y="4056824"/>
            <a:ext cx="0" cy="35664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560DBDE1-401A-BF9E-959B-E8C109109D33}"/>
              </a:ext>
            </a:extLst>
          </p:cNvPr>
          <p:cNvCxnSpPr>
            <a:cxnSpLocks/>
          </p:cNvCxnSpPr>
          <p:nvPr/>
        </p:nvCxnSpPr>
        <p:spPr>
          <a:xfrm>
            <a:off x="9327508" y="4055460"/>
            <a:ext cx="0" cy="35664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直線矢印コネクタ 40">
            <a:extLst>
              <a:ext uri="{FF2B5EF4-FFF2-40B4-BE49-F238E27FC236}">
                <a16:creationId xmlns:a16="http://schemas.microsoft.com/office/drawing/2014/main" id="{E878007F-87E6-5737-5BAA-AE0AFB6CC981}"/>
              </a:ext>
            </a:extLst>
          </p:cNvPr>
          <p:cNvCxnSpPr/>
          <p:nvPr/>
        </p:nvCxnSpPr>
        <p:spPr>
          <a:xfrm>
            <a:off x="9326292" y="4252636"/>
            <a:ext cx="2005945"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42" name="テキスト ボックス 41">
            <a:extLst>
              <a:ext uri="{FF2B5EF4-FFF2-40B4-BE49-F238E27FC236}">
                <a16:creationId xmlns:a16="http://schemas.microsoft.com/office/drawing/2014/main" id="{C1E9F4F4-7694-72D5-C384-778F5F0A7F97}"/>
              </a:ext>
            </a:extLst>
          </p:cNvPr>
          <p:cNvSpPr txBox="1"/>
          <p:nvPr/>
        </p:nvSpPr>
        <p:spPr>
          <a:xfrm>
            <a:off x="9717373" y="3946957"/>
            <a:ext cx="1133298" cy="307777"/>
          </a:xfrm>
          <a:prstGeom prst="rect">
            <a:avLst/>
          </a:prstGeom>
          <a:noFill/>
        </p:spPr>
        <p:txBody>
          <a:bodyPr wrap="square" rtlCol="0">
            <a:spAutoFit/>
          </a:bodyPr>
          <a:lstStyle/>
          <a:p>
            <a:pPr algn="ctr"/>
            <a:r>
              <a:rPr kumimoji="1" lang="en-US" altLang="ja-JP" sz="1400" b="1"/>
              <a:t>0 ~ 1</a:t>
            </a:r>
            <a:endParaRPr kumimoji="1" lang="ja-JP" altLang="en-US" sz="1400" b="1"/>
          </a:p>
        </p:txBody>
      </p:sp>
    </p:spTree>
    <p:extLst>
      <p:ext uri="{BB962C8B-B14F-4D97-AF65-F5344CB8AC3E}">
        <p14:creationId xmlns:p14="http://schemas.microsoft.com/office/powerpoint/2010/main" val="4241015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18963-82E0-624C-E62D-0BEA1DD1FA1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91E2193-7898-6253-2FFF-25F57AFFA672}"/>
              </a:ext>
            </a:extLst>
          </p:cNvPr>
          <p:cNvSpPr>
            <a:spLocks noGrp="1"/>
          </p:cNvSpPr>
          <p:nvPr>
            <p:ph type="sldNum" sz="quarter" idx="2"/>
          </p:nvPr>
        </p:nvSpPr>
        <p:spPr/>
        <p:txBody>
          <a:bodyPr/>
          <a:lstStyle/>
          <a:p>
            <a:fld id="{86CB4B4D-7CA3-9044-876B-883B54F8677D}" type="slidenum">
              <a:rPr lang="en-US" altLang="ja-JP" smtClean="0">
                <a:solidFill>
                  <a:schemeClr val="tx1">
                    <a:lumMod val="90000"/>
                    <a:lumOff val="10000"/>
                  </a:schemeClr>
                </a:solidFill>
              </a:rPr>
              <a:pPr/>
              <a:t>19</a:t>
            </a:fld>
            <a:endParaRPr lang="ja-JP" altLang="en-US">
              <a:solidFill>
                <a:schemeClr val="tx1">
                  <a:lumMod val="90000"/>
                  <a:lumOff val="10000"/>
                </a:schemeClr>
              </a:solidFill>
            </a:endParaRPr>
          </a:p>
        </p:txBody>
      </p:sp>
      <p:sp>
        <p:nvSpPr>
          <p:cNvPr id="3" name="フッター プレースホルダー 2">
            <a:extLst>
              <a:ext uri="{FF2B5EF4-FFF2-40B4-BE49-F238E27FC236}">
                <a16:creationId xmlns:a16="http://schemas.microsoft.com/office/drawing/2014/main" id="{6C775761-DA90-A1BA-DB7B-ED7C55E5ED6E}"/>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8AAA75D7-297D-194B-EABA-55FDF4A35597}"/>
              </a:ext>
            </a:extLst>
          </p:cNvPr>
          <p:cNvSpPr>
            <a:spLocks noGrp="1"/>
          </p:cNvSpPr>
          <p:nvPr>
            <p:ph type="title"/>
          </p:nvPr>
        </p:nvSpPr>
        <p:spPr>
          <a:xfrm>
            <a:off x="493099" y="355257"/>
            <a:ext cx="4148572" cy="276999"/>
          </a:xfrm>
        </p:spPr>
        <p:txBody>
          <a:bodyPr/>
          <a:lstStyle/>
          <a:p>
            <a:r>
              <a:rPr lang="en-US" altLang="ja-JP" err="1"/>
              <a:t>V工数シミュレーション</a:t>
            </a:r>
            <a:r>
              <a:rPr lang="en-US" altLang="ja-JP"/>
              <a:t> </a:t>
            </a:r>
            <a:r>
              <a:rPr lang="en-US" altLang="ja-JP" err="1"/>
              <a:t>ロジックの概要</a:t>
            </a:r>
          </a:p>
        </p:txBody>
      </p:sp>
      <p:sp>
        <p:nvSpPr>
          <p:cNvPr id="6" name="コンテンツ プレースホルダー 4">
            <a:extLst>
              <a:ext uri="{FF2B5EF4-FFF2-40B4-BE49-F238E27FC236}">
                <a16:creationId xmlns:a16="http://schemas.microsoft.com/office/drawing/2014/main" id="{DA3504D3-4518-CEAA-F6FE-9C198EAA5C06}"/>
              </a:ext>
            </a:extLst>
          </p:cNvPr>
          <p:cNvSpPr>
            <a:spLocks noGrp="1"/>
          </p:cNvSpPr>
          <p:nvPr>
            <p:ph sz="quarter" idx="10"/>
          </p:nvPr>
        </p:nvSpPr>
        <p:spPr>
          <a:xfrm>
            <a:off x="485721" y="919300"/>
            <a:ext cx="11220554" cy="757933"/>
          </a:xfrm>
        </p:spPr>
        <p:txBody>
          <a:bodyPr>
            <a:normAutofit lnSpcReduction="10000"/>
          </a:bodyPr>
          <a:lstStyle/>
          <a:p>
            <a:r>
              <a:rPr kumimoji="1" lang="en-US" altLang="ja-JP" sz="2000" dirty="0"/>
              <a:t>“V</a:t>
            </a:r>
            <a:r>
              <a:rPr kumimoji="1" lang="ja-JP" altLang="en-US" sz="2000" dirty="0"/>
              <a:t>工数シミュレーション</a:t>
            </a:r>
            <a:r>
              <a:rPr kumimoji="1" lang="en-US" altLang="ja-JP" sz="2000" dirty="0"/>
              <a:t>”</a:t>
            </a:r>
            <a:r>
              <a:rPr kumimoji="1" lang="ja-JP" altLang="en-US" sz="2000" dirty="0"/>
              <a:t>ビューにおける</a:t>
            </a:r>
            <a:r>
              <a:rPr kumimoji="1" lang="en-US" altLang="ja-JP" sz="2000" dirty="0"/>
              <a:t>SQL</a:t>
            </a:r>
            <a:r>
              <a:rPr kumimoji="1" lang="ja-JP" altLang="en-US" sz="2000" dirty="0"/>
              <a:t>は、全</a:t>
            </a:r>
            <a:r>
              <a:rPr kumimoji="1" lang="en-US" altLang="ja-JP" sz="2000" dirty="0"/>
              <a:t>4</a:t>
            </a:r>
            <a:r>
              <a:rPr kumimoji="1" lang="ja-JP" altLang="en-US" sz="2000" dirty="0"/>
              <a:t>構成での</a:t>
            </a:r>
            <a:r>
              <a:rPr kumimoji="1" lang="en-US" altLang="ja-JP" sz="2000" dirty="0"/>
              <a:t>WITH</a:t>
            </a:r>
            <a:r>
              <a:rPr kumimoji="1" lang="ja-JP" altLang="en-US" sz="2000" dirty="0"/>
              <a:t>句によるサブクエリーから成り立つ</a:t>
            </a:r>
            <a:r>
              <a:rPr kumimoji="1" lang="ja-JP" altLang="en-US" sz="2000" baseline="30000" dirty="0"/>
              <a:t>*</a:t>
            </a:r>
            <a:r>
              <a:rPr kumimoji="1" lang="en-US" altLang="ja-JP" sz="2000" baseline="30000" dirty="0"/>
              <a:t>1 *2</a:t>
            </a:r>
            <a:r>
              <a:rPr kumimoji="1" lang="ja-JP" altLang="en-US" sz="2000" dirty="0"/>
              <a:t>。</a:t>
            </a:r>
          </a:p>
        </p:txBody>
      </p:sp>
      <p:sp>
        <p:nvSpPr>
          <p:cNvPr id="5" name="テキスト ボックス 4">
            <a:extLst>
              <a:ext uri="{FF2B5EF4-FFF2-40B4-BE49-F238E27FC236}">
                <a16:creationId xmlns:a16="http://schemas.microsoft.com/office/drawing/2014/main" id="{235B64A0-01E5-B8E1-C0A5-8BB523FA8516}"/>
              </a:ext>
            </a:extLst>
          </p:cNvPr>
          <p:cNvSpPr txBox="1"/>
          <p:nvPr/>
        </p:nvSpPr>
        <p:spPr>
          <a:xfrm>
            <a:off x="772998" y="6004873"/>
            <a:ext cx="8629231" cy="553998"/>
          </a:xfrm>
          <a:prstGeom prst="rect">
            <a:avLst/>
          </a:prstGeom>
          <a:noFill/>
        </p:spPr>
        <p:txBody>
          <a:bodyPr wrap="square" rtlCol="0">
            <a:spAutoFit/>
          </a:bodyPr>
          <a:lstStyle/>
          <a:p>
            <a:r>
              <a:rPr kumimoji="1" lang="ja-JP" altLang="en-US" sz="1000" dirty="0"/>
              <a:t>*</a:t>
            </a:r>
            <a:r>
              <a:rPr kumimoji="1" lang="en-US" altLang="ja-JP" sz="1000" dirty="0"/>
              <a:t>1: </a:t>
            </a:r>
            <a:r>
              <a:rPr kumimoji="1" lang="ja-JP" altLang="en-US" sz="1000" dirty="0"/>
              <a:t>具体的な構文、詳細は</a:t>
            </a:r>
            <a:r>
              <a:rPr kumimoji="1" lang="en-US" altLang="ja-JP" sz="1000" dirty="0"/>
              <a:t>6</a:t>
            </a:r>
            <a:r>
              <a:rPr kumimoji="1" lang="ja-JP" altLang="en-US" sz="1000" dirty="0"/>
              <a:t>章参照。</a:t>
            </a:r>
          </a:p>
          <a:p>
            <a:r>
              <a:rPr kumimoji="1" lang="en-US" altLang="ja-JP" sz="1000" dirty="0"/>
              <a:t>*2: </a:t>
            </a:r>
            <a:r>
              <a:rPr kumimoji="1" lang="ja-JP" altLang="en-US" sz="1000" dirty="0"/>
              <a:t>各サブクエリーによって取得できるレコード値は、</a:t>
            </a:r>
            <a:r>
              <a:rPr kumimoji="1" lang="en-US" altLang="ja-JP" sz="1000" dirty="0">
                <a:hlinkClick r:id="rId2" action="ppaction://hlinksldjump"/>
              </a:rPr>
              <a:t>7</a:t>
            </a:r>
            <a:r>
              <a:rPr kumimoji="1" lang="ja-JP" altLang="en-US" sz="1000" dirty="0">
                <a:hlinkClick r:id="rId2" action="ppaction://hlinksldjump"/>
              </a:rPr>
              <a:t>章 備考：“</a:t>
            </a:r>
            <a:r>
              <a:rPr kumimoji="1" lang="en-US" altLang="ja-JP" sz="1000" dirty="0">
                <a:hlinkClick r:id="rId2" action="ppaction://hlinksldjump"/>
              </a:rPr>
              <a:t>V</a:t>
            </a:r>
            <a:r>
              <a:rPr kumimoji="1" lang="ja-JP" altLang="en-US" sz="1000" dirty="0">
                <a:hlinkClick r:id="rId2" action="ppaction://hlinksldjump"/>
              </a:rPr>
              <a:t>シミュレーション結果”を実行したときのサブクエリ毎の値</a:t>
            </a:r>
            <a:r>
              <a:rPr kumimoji="1" lang="ja-JP" altLang="en-US" sz="1000" dirty="0"/>
              <a:t>参照。</a:t>
            </a:r>
            <a:endParaRPr kumimoji="1" lang="en-US" altLang="ja-JP" sz="1000" dirty="0"/>
          </a:p>
          <a:p>
            <a:r>
              <a:rPr kumimoji="1" lang="ja-JP" altLang="en-US" sz="1000" dirty="0"/>
              <a:t>*</a:t>
            </a:r>
            <a:r>
              <a:rPr kumimoji="1" lang="en-US" altLang="ja-JP" sz="1000" dirty="0"/>
              <a:t>3: </a:t>
            </a:r>
            <a:r>
              <a:rPr kumimoji="1" lang="ja-JP" altLang="en-US" sz="1000" dirty="0"/>
              <a:t>按分曲線は幅</a:t>
            </a:r>
            <a:r>
              <a:rPr kumimoji="1" lang="en-US" altLang="ja-JP" sz="1000" dirty="0"/>
              <a:t>(</a:t>
            </a:r>
            <a:r>
              <a:rPr kumimoji="1" lang="ja-JP" altLang="en-US" sz="1000" dirty="0"/>
              <a:t>横軸</a:t>
            </a:r>
            <a:r>
              <a:rPr kumimoji="1" lang="en-US" altLang="ja-JP" sz="1000" dirty="0"/>
              <a:t>)</a:t>
            </a:r>
            <a:r>
              <a:rPr kumimoji="1" lang="ja-JP" altLang="en-US" sz="1000" dirty="0"/>
              <a:t>が</a:t>
            </a:r>
            <a:r>
              <a:rPr kumimoji="1" lang="en-US" altLang="ja-JP" sz="1000" dirty="0"/>
              <a:t>1</a:t>
            </a:r>
            <a:r>
              <a:rPr kumimoji="1" lang="ja-JP" altLang="en-US" sz="1000" dirty="0"/>
              <a:t>となるように定義した係数を</a:t>
            </a:r>
            <a:r>
              <a:rPr kumimoji="1" lang="en-US" altLang="ja-JP" sz="1000" dirty="0"/>
              <a:t>"</a:t>
            </a:r>
            <a:r>
              <a:rPr kumimoji="1" lang="ja-JP" altLang="en-US" sz="1000" dirty="0"/>
              <a:t>重み関数係数</a:t>
            </a:r>
            <a:r>
              <a:rPr kumimoji="1" lang="en-US" altLang="ja-JP" sz="1000" dirty="0"/>
              <a:t>"</a:t>
            </a:r>
            <a:r>
              <a:rPr kumimoji="1" lang="ja-JP" altLang="en-US" sz="1000" dirty="0"/>
              <a:t>テーブルに格納し、積分区間が</a:t>
            </a:r>
            <a:r>
              <a:rPr kumimoji="1" lang="en-US" altLang="ja-JP" sz="1000" dirty="0"/>
              <a:t>1</a:t>
            </a:r>
            <a:r>
              <a:rPr kumimoji="1" lang="ja-JP" altLang="en-US" sz="1000" dirty="0"/>
              <a:t>となるように規格化を実施。</a:t>
            </a:r>
          </a:p>
        </p:txBody>
      </p:sp>
      <p:sp>
        <p:nvSpPr>
          <p:cNvPr id="10" name="テキスト ボックス 9">
            <a:extLst>
              <a:ext uri="{FF2B5EF4-FFF2-40B4-BE49-F238E27FC236}">
                <a16:creationId xmlns:a16="http://schemas.microsoft.com/office/drawing/2014/main" id="{2C4AAEEC-3746-11E0-CBBB-FBBADC0504AD}"/>
              </a:ext>
            </a:extLst>
          </p:cNvPr>
          <p:cNvSpPr txBox="1"/>
          <p:nvPr/>
        </p:nvSpPr>
        <p:spPr>
          <a:xfrm>
            <a:off x="1353710" y="2084896"/>
            <a:ext cx="5923784" cy="3662541"/>
          </a:xfrm>
          <a:prstGeom prst="rect">
            <a:avLst/>
          </a:prstGeom>
          <a:noFill/>
        </p:spPr>
        <p:txBody>
          <a:bodyPr wrap="square">
            <a:spAutoFit/>
          </a:bodyPr>
          <a:lstStyle/>
          <a:p>
            <a:pPr marL="536575" indent="-536575">
              <a:buFont typeface="+mj-ea"/>
              <a:buAutoNum type="circleNumDbPlain"/>
            </a:pPr>
            <a:r>
              <a:rPr lang="ja-JP" altLang="en-US" sz="1800" dirty="0"/>
              <a:t>各工事案件の期間内で日毎のレコードとなるよう、カレンダーテーブルとJOIN処理を行い、各年月ごとの日数を算出</a:t>
            </a:r>
            <a:endParaRPr lang="en-US" altLang="ja-JP" sz="1800" dirty="0"/>
          </a:p>
          <a:p>
            <a:pPr marL="536575" indent="-536575">
              <a:buFont typeface="+mj-ea"/>
              <a:buAutoNum type="circleNumDbPlain"/>
            </a:pPr>
            <a:endParaRPr lang="ja-JP" altLang="en-US" sz="900" dirty="0"/>
          </a:p>
          <a:p>
            <a:pPr marL="536575" indent="-536575">
              <a:buFont typeface="+mj-ea"/>
              <a:buAutoNum type="circleNumDbPlain"/>
            </a:pPr>
            <a:r>
              <a:rPr lang="ja-JP" altLang="en-US" sz="1800" dirty="0"/>
              <a:t>➀の結果に対して、各工事案件期間内での年月またぎの点における積上日数を算出</a:t>
            </a:r>
            <a:endParaRPr lang="en-US" altLang="ja-JP" sz="1800" dirty="0"/>
          </a:p>
          <a:p>
            <a:pPr marL="536575" indent="-536575">
              <a:buFont typeface="+mj-ea"/>
              <a:buAutoNum type="circleNumDbPlain"/>
            </a:pPr>
            <a:endParaRPr lang="ja-JP" altLang="en-US" sz="900" dirty="0"/>
          </a:p>
          <a:p>
            <a:pPr marL="536575" indent="-536575">
              <a:buFont typeface="+mj-ea"/>
              <a:buAutoNum type="circleNumDbPlain"/>
            </a:pPr>
            <a:r>
              <a:rPr lang="ja-JP" altLang="en-US" sz="1800" dirty="0"/>
              <a:t>➁の結果を利用し、各工事案件期間内/各年月での積上日の開始数と終了数を算出。同時に按分曲線情報をJOIN処理にて結合</a:t>
            </a:r>
            <a:endParaRPr lang="en-US" altLang="ja-JP" sz="1800" dirty="0"/>
          </a:p>
          <a:p>
            <a:pPr marL="536575" indent="-536575">
              <a:buFont typeface="+mj-ea"/>
              <a:buAutoNum type="circleNumDbPlain"/>
            </a:pPr>
            <a:endParaRPr lang="ja-JP" altLang="en-US" sz="900" dirty="0"/>
          </a:p>
          <a:p>
            <a:pPr marL="536575" indent="-536575">
              <a:buFont typeface="+mj-ea"/>
              <a:buAutoNum type="circleNumDbPlain"/>
            </a:pPr>
            <a:r>
              <a:rPr lang="ja-JP" altLang="en-US" sz="1800" dirty="0"/>
              <a:t>➂の積上日の開始数と終了数の値を利用して、面積計算用のカスタム関数により、各工事案件&amp;各年月内での面積を計算</a:t>
            </a:r>
            <a:r>
              <a:rPr lang="ja-JP" altLang="en-US" sz="1800" baseline="30000" dirty="0"/>
              <a:t>*</a:t>
            </a:r>
            <a:r>
              <a:rPr lang="en-US" altLang="ja-JP" sz="1800" baseline="30000" dirty="0"/>
              <a:t>3</a:t>
            </a:r>
            <a:endParaRPr lang="ja-JP" altLang="en-US" sz="1800" baseline="30000" dirty="0"/>
          </a:p>
        </p:txBody>
      </p:sp>
      <p:sp>
        <p:nvSpPr>
          <p:cNvPr id="14" name="テキスト ボックス 13">
            <a:extLst>
              <a:ext uri="{FF2B5EF4-FFF2-40B4-BE49-F238E27FC236}">
                <a16:creationId xmlns:a16="http://schemas.microsoft.com/office/drawing/2014/main" id="{D2C99244-269F-C61E-1B23-0D5E150713F0}"/>
              </a:ext>
            </a:extLst>
          </p:cNvPr>
          <p:cNvSpPr txBox="1"/>
          <p:nvPr/>
        </p:nvSpPr>
        <p:spPr>
          <a:xfrm>
            <a:off x="7810625" y="1506641"/>
            <a:ext cx="2172361" cy="4339650"/>
          </a:xfrm>
          <a:prstGeom prst="rect">
            <a:avLst/>
          </a:prstGeom>
          <a:solidFill>
            <a:schemeClr val="tx1"/>
          </a:solidFill>
        </p:spPr>
        <p:txBody>
          <a:bodyPr wrap="square">
            <a:spAutoFit/>
          </a:bodyPr>
          <a:lstStyle/>
          <a:p>
            <a:pPr>
              <a:buNone/>
            </a:pPr>
            <a:r>
              <a:rPr lang="en-US" altLang="ja-JP" sz="400" b="0" dirty="0">
                <a:solidFill>
                  <a:srgbClr val="569CD6"/>
                </a:solidFill>
                <a:effectLst/>
                <a:latin typeface="Consolas" panose="020B0609020204030204" pitchFamily="49" charset="0"/>
              </a:rPr>
              <a:t>WITH</a:t>
            </a:r>
            <a:r>
              <a:rPr lang="en-US" altLang="ja-JP" sz="400" b="0" dirty="0">
                <a:solidFill>
                  <a:srgbClr val="D4D4D4"/>
                </a:solidFill>
                <a:effectLst/>
                <a:latin typeface="Consolas" panose="020B0609020204030204" pitchFamily="49" charset="0"/>
              </a:rPr>
              <a:t> ST1(</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総着工日数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SELECT</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工事名称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確度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部署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総人日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DATEDIFF(</a:t>
            </a:r>
            <a:r>
              <a:rPr lang="en-US" altLang="ja-JP" sz="400" b="0" dirty="0">
                <a:solidFill>
                  <a:srgbClr val="CE9178"/>
                </a:solidFill>
                <a:effectLst/>
                <a:latin typeface="Consolas" panose="020B0609020204030204" pitchFamily="49" charset="0"/>
              </a:rPr>
              <a:t>'DD'</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着工</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竣工</a:t>
            </a:r>
            <a:r>
              <a:rPr lang="en-US" altLang="ja-JP" sz="400" b="0" dirty="0">
                <a:solidFill>
                  <a:srgbClr val="D4D4D4"/>
                </a:solidFill>
                <a:effectLst/>
                <a:latin typeface="Consolas" panose="020B0609020204030204" pitchFamily="49" charset="0"/>
              </a:rPr>
              <a:t>) + </a:t>
            </a:r>
            <a:r>
              <a:rPr lang="en-US" altLang="ja-JP" sz="400" b="0" dirty="0">
                <a:solidFill>
                  <a:srgbClr val="B5CEA8"/>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総着工日数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COUNT(T1.</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T2.</a:t>
            </a:r>
            <a:r>
              <a:rPr lang="ja-JP" altLang="en-US" sz="400" b="0" dirty="0">
                <a:solidFill>
                  <a:srgbClr val="D4D4D4"/>
                </a:solidFill>
                <a:effectLst/>
                <a:latin typeface="Consolas" panose="020B0609020204030204" pitchFamily="49" charset="0"/>
              </a:rPr>
              <a:t>年月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FROM</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工事情報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T1</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INNER JOIN</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日付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T2</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ON</a:t>
            </a:r>
            <a:r>
              <a:rPr lang="en-US" altLang="ja-JP" sz="400" b="0" dirty="0">
                <a:solidFill>
                  <a:srgbClr val="D4D4D4"/>
                </a:solidFill>
                <a:effectLst/>
                <a:latin typeface="Consolas" panose="020B0609020204030204" pitchFamily="49" charset="0"/>
              </a:rPr>
              <a:t> T2.</a:t>
            </a:r>
            <a:r>
              <a:rPr lang="ja-JP" altLang="en-US" sz="400" b="0" dirty="0">
                <a:solidFill>
                  <a:srgbClr val="D4D4D4"/>
                </a:solidFill>
                <a:effectLst/>
                <a:latin typeface="Consolas" panose="020B0609020204030204" pitchFamily="49" charset="0"/>
              </a:rPr>
              <a:t>日付 </a:t>
            </a:r>
            <a:r>
              <a:rPr lang="en-US" altLang="ja-JP" sz="400" b="0" dirty="0">
                <a:solidFill>
                  <a:srgbClr val="569CD6"/>
                </a:solidFill>
                <a:effectLst/>
                <a:latin typeface="Consolas" panose="020B0609020204030204" pitchFamily="49" charset="0"/>
              </a:rPr>
              <a:t>BETWEEN</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着工 </a:t>
            </a:r>
            <a:r>
              <a:rPr lang="en-US" altLang="ja-JP" sz="400" b="0" dirty="0">
                <a:solidFill>
                  <a:srgbClr val="569CD6"/>
                </a:solidFill>
                <a:effectLst/>
                <a:latin typeface="Consolas" panose="020B0609020204030204" pitchFamily="49" charset="0"/>
              </a:rPr>
              <a:t>AND</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竣工</a:t>
            </a:r>
          </a:p>
          <a:p>
            <a:pPr>
              <a:buNone/>
            </a:pPr>
            <a:r>
              <a:rPr lang="ja-JP" altLang="en-US"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AND</a:t>
            </a:r>
            <a:r>
              <a:rPr lang="en-US" altLang="ja-JP" sz="400" b="0" dirty="0">
                <a:solidFill>
                  <a:srgbClr val="D4D4D4"/>
                </a:solidFill>
                <a:effectLst/>
                <a:latin typeface="Consolas" panose="020B0609020204030204" pitchFamily="49" charset="0"/>
              </a:rPr>
              <a:t> T2.is_workday = </a:t>
            </a:r>
            <a:r>
              <a:rPr lang="en-US" altLang="ja-JP" sz="400" b="0" dirty="0">
                <a:solidFill>
                  <a:srgbClr val="B5CEA8"/>
                </a:solidFill>
                <a:effectLst/>
                <a:latin typeface="Consolas" panose="020B0609020204030204" pitchFamily="49" charset="0"/>
              </a:rPr>
              <a:t>1</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AND</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シミュレーション対象 </a:t>
            </a:r>
            <a:r>
              <a:rPr lang="en-US" altLang="ja-JP" sz="400" b="0" dirty="0">
                <a:solidFill>
                  <a:srgbClr val="D4D4D4"/>
                </a:solidFill>
                <a:effectLst/>
                <a:latin typeface="Consolas" panose="020B0609020204030204" pitchFamily="49" charset="0"/>
              </a:rPr>
              <a:t>= </a:t>
            </a:r>
            <a:r>
              <a:rPr lang="en-US" altLang="ja-JP" sz="400" b="0" dirty="0">
                <a:solidFill>
                  <a:srgbClr val="CE9178"/>
                </a:solidFill>
                <a:effectLst/>
                <a:latin typeface="Consolas" panose="020B0609020204030204" pitchFamily="49" charset="0"/>
              </a:rPr>
              <a:t>'</a:t>
            </a:r>
            <a:r>
              <a:rPr lang="ja-JP" altLang="en-US" sz="400" b="0" dirty="0">
                <a:solidFill>
                  <a:srgbClr val="CE9178"/>
                </a:solidFill>
                <a:effectLst/>
                <a:latin typeface="Consolas" panose="020B0609020204030204" pitchFamily="49" charset="0"/>
              </a:rPr>
              <a:t>〇</a:t>
            </a:r>
            <a:r>
              <a:rPr lang="en-US" altLang="ja-JP" sz="400" b="0" dirty="0">
                <a:solidFill>
                  <a:srgbClr val="CE9178"/>
                </a:solidFill>
                <a:effectLst/>
                <a:latin typeface="Consolas" panose="020B0609020204030204" pitchFamily="49" charset="0"/>
              </a:rPr>
              <a:t>'</a:t>
            </a:r>
            <a:endParaRPr lang="ja-JP" altLang="en-US" sz="400" b="0" dirty="0">
              <a:solidFill>
                <a:srgbClr val="D4D4D4"/>
              </a:solidFill>
              <a:effectLst/>
              <a:latin typeface="Consolas" panose="020B0609020204030204" pitchFamily="49" charset="0"/>
            </a:endParaRPr>
          </a:p>
          <a:p>
            <a:pPr>
              <a:buNone/>
            </a:pPr>
            <a:r>
              <a:rPr lang="ja-JP" altLang="en-US"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GROUP BY</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着工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竣工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T2.</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ST2(</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_date,</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積上日数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総着工日数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SELECT</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TO_DATE(TO_CHAR(</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 || </a:t>
            </a:r>
            <a:r>
              <a:rPr lang="en-US" altLang="ja-JP" sz="400" b="0" dirty="0">
                <a:solidFill>
                  <a:srgbClr val="CE9178"/>
                </a:solidFill>
                <a:effectLst/>
                <a:latin typeface="Consolas" panose="020B0609020204030204" pitchFamily="49" charset="0"/>
              </a:rPr>
              <a:t>'01'</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_date,</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SUM(</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OVER</a:t>
            </a:r>
            <a:r>
              <a:rPr lang="en-US" altLang="ja-JP" sz="400" b="0" dirty="0">
                <a:solidFill>
                  <a:srgbClr val="D4D4D4"/>
                </a:solidFill>
                <a:effectLst/>
                <a:latin typeface="Consolas" panose="020B0609020204030204" pitchFamily="49" charset="0"/>
              </a:rPr>
              <a:t>(</a:t>
            </a:r>
            <a:r>
              <a:rPr lang="en-US" altLang="ja-JP" sz="400" b="0" dirty="0">
                <a:solidFill>
                  <a:srgbClr val="569CD6"/>
                </a:solidFill>
                <a:effectLst/>
                <a:latin typeface="Consolas" panose="020B0609020204030204" pitchFamily="49" charset="0"/>
              </a:rPr>
              <a:t>PARTITION</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BY</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ORDER BY</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積上日数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総着工日数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総着工日数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FROM</a:t>
            </a:r>
            <a:r>
              <a:rPr lang="en-US" altLang="ja-JP" sz="400" b="0" dirty="0">
                <a:solidFill>
                  <a:srgbClr val="D4D4D4"/>
                </a:solidFill>
                <a:effectLst/>
                <a:latin typeface="Consolas" panose="020B0609020204030204" pitchFamily="49" charset="0"/>
              </a:rPr>
              <a:t> ST1</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ORDER BY</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p>
          <a:p>
            <a:pPr>
              <a:buNone/>
            </a:pPr>
            <a:r>
              <a:rPr lang="en-US" altLang="ja-JP" sz="400" b="0" dirty="0">
                <a:solidFill>
                  <a:srgbClr val="D4D4D4"/>
                </a:solidFill>
                <a:effectLst/>
                <a:latin typeface="Consolas" panose="020B0609020204030204" pitchFamily="49" charset="0"/>
              </a:rPr>
              <a:t>),</a:t>
            </a:r>
          </a:p>
        </p:txBody>
      </p:sp>
      <p:sp>
        <p:nvSpPr>
          <p:cNvPr id="15" name="テキスト ボックス 14">
            <a:extLst>
              <a:ext uri="{FF2B5EF4-FFF2-40B4-BE49-F238E27FC236}">
                <a16:creationId xmlns:a16="http://schemas.microsoft.com/office/drawing/2014/main" id="{9CB10AF0-11B2-FAA3-E1D5-DCF0656E52E7}"/>
              </a:ext>
            </a:extLst>
          </p:cNvPr>
          <p:cNvSpPr txBox="1"/>
          <p:nvPr/>
        </p:nvSpPr>
        <p:spPr>
          <a:xfrm>
            <a:off x="9926066" y="1674829"/>
            <a:ext cx="2093405" cy="4785926"/>
          </a:xfrm>
          <a:prstGeom prst="rect">
            <a:avLst/>
          </a:prstGeom>
          <a:solidFill>
            <a:schemeClr val="tx1"/>
          </a:solidFill>
        </p:spPr>
        <p:txBody>
          <a:bodyPr wrap="square">
            <a:spAutoFit/>
          </a:bodyPr>
          <a:lstStyle/>
          <a:p>
            <a:pPr>
              <a:buNone/>
            </a:pPr>
            <a:r>
              <a:rPr lang="en-US" altLang="ja-JP" sz="400" b="0" dirty="0">
                <a:solidFill>
                  <a:srgbClr val="D4D4D4"/>
                </a:solidFill>
                <a:effectLst/>
                <a:latin typeface="Consolas" panose="020B0609020204030204" pitchFamily="49" charset="0"/>
              </a:rPr>
              <a:t>ST3(</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total_days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from_days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関数名</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5</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4</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3</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2</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0</a:t>
            </a:r>
            <a:r>
              <a:rPr lang="ja-JP" altLang="en-US" sz="400" b="0" dirty="0">
                <a:solidFill>
                  <a:srgbClr val="D4D4D4"/>
                </a:solidFill>
                <a:effectLst/>
                <a:latin typeface="Consolas" panose="020B0609020204030204" pitchFamily="49" charset="0"/>
              </a:rPr>
              <a:t>次</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SELECT</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工事名称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確度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部署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年月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日数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積上日数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総着工日数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total_days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NVL(T2.</a:t>
            </a:r>
            <a:r>
              <a:rPr lang="ja-JP" altLang="en-US" sz="400" b="0" dirty="0">
                <a:solidFill>
                  <a:srgbClr val="D4D4D4"/>
                </a:solidFill>
                <a:effectLst/>
                <a:latin typeface="Consolas" panose="020B0609020204030204" pitchFamily="49" charset="0"/>
              </a:rPr>
              <a:t>積上日数</a:t>
            </a:r>
            <a:r>
              <a:rPr lang="en-US" altLang="ja-JP" sz="400" b="0" dirty="0">
                <a:solidFill>
                  <a:srgbClr val="D4D4D4"/>
                </a:solidFill>
                <a:effectLst/>
                <a:latin typeface="Consolas" panose="020B0609020204030204" pitchFamily="49" charset="0"/>
              </a:rPr>
              <a:t>, </a:t>
            </a:r>
            <a:r>
              <a:rPr lang="en-US" altLang="ja-JP" sz="400" b="0" dirty="0">
                <a:solidFill>
                  <a:srgbClr val="B5CEA8"/>
                </a:solidFill>
                <a:effectLst/>
                <a:latin typeface="Consolas" panose="020B0609020204030204" pitchFamily="49" charset="0"/>
              </a:rPr>
              <a:t>0</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from_days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総人日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総人日</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関数名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関数名</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5</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5</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4</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4</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3</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3</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2</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2</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0</a:t>
            </a:r>
            <a:r>
              <a:rPr lang="ja-JP" altLang="en-US" sz="400" b="0" dirty="0">
                <a:solidFill>
                  <a:srgbClr val="D4D4D4"/>
                </a:solidFill>
                <a:effectLst/>
                <a:latin typeface="Consolas" panose="020B0609020204030204" pitchFamily="49" charset="0"/>
              </a:rPr>
              <a:t>次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0</a:t>
            </a:r>
            <a:r>
              <a:rPr lang="ja-JP" altLang="en-US" sz="400" b="0" dirty="0">
                <a:solidFill>
                  <a:srgbClr val="D4D4D4"/>
                </a:solidFill>
                <a:effectLst/>
                <a:latin typeface="Consolas" panose="020B0609020204030204" pitchFamily="49" charset="0"/>
              </a:rPr>
              <a:t>次</a:t>
            </a:r>
          </a:p>
          <a:p>
            <a:pPr>
              <a:buNone/>
            </a:pPr>
            <a:r>
              <a:rPr lang="ja-JP" altLang="en-US"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FROM</a:t>
            </a:r>
            <a:r>
              <a:rPr lang="en-US" altLang="ja-JP" sz="400" b="0" dirty="0">
                <a:solidFill>
                  <a:srgbClr val="D4D4D4"/>
                </a:solidFill>
                <a:effectLst/>
                <a:latin typeface="Consolas" panose="020B0609020204030204" pitchFamily="49" charset="0"/>
              </a:rPr>
              <a:t> ST2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T1</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LEFT JOIN</a:t>
            </a:r>
            <a:r>
              <a:rPr lang="en-US" altLang="ja-JP" sz="400" b="0" dirty="0">
                <a:solidFill>
                  <a:srgbClr val="D4D4D4"/>
                </a:solidFill>
                <a:effectLst/>
                <a:latin typeface="Consolas" panose="020B0609020204030204" pitchFamily="49" charset="0"/>
              </a:rPr>
              <a:t> ST2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T2</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ON</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_date = ADD_MONTHS(T2.</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_date, </a:t>
            </a:r>
            <a:r>
              <a:rPr lang="en-US" altLang="ja-JP" sz="400" b="0" dirty="0">
                <a:solidFill>
                  <a:srgbClr val="B5CEA8"/>
                </a:solidFill>
                <a:effectLst/>
                <a:latin typeface="Consolas" panose="020B0609020204030204" pitchFamily="49" charset="0"/>
              </a:rPr>
              <a:t>1</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AND</a:t>
            </a:r>
            <a:r>
              <a:rPr lang="en-US" altLang="ja-JP" sz="400" b="0" dirty="0">
                <a:solidFill>
                  <a:srgbClr val="D4D4D4"/>
                </a:solidFill>
                <a:effectLst/>
                <a:latin typeface="Consolas" panose="020B0609020204030204" pitchFamily="49" charset="0"/>
              </a:rPr>
              <a:t> T1.</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 T2.</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 </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LEFT JOIN</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重み関数係数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T3 </a:t>
            </a:r>
            <a:r>
              <a:rPr lang="en-US" altLang="ja-JP" sz="400" b="0" dirty="0">
                <a:solidFill>
                  <a:srgbClr val="569CD6"/>
                </a:solidFill>
                <a:effectLst/>
                <a:latin typeface="Consolas" panose="020B0609020204030204" pitchFamily="49" charset="0"/>
              </a:rPr>
              <a:t>ON</a:t>
            </a:r>
            <a:r>
              <a:rPr lang="en-US" altLang="ja-JP" sz="400" b="0" dirty="0">
                <a:solidFill>
                  <a:srgbClr val="D4D4D4"/>
                </a:solidFill>
                <a:effectLst/>
                <a:latin typeface="Consolas" panose="020B0609020204030204" pitchFamily="49" charset="0"/>
              </a:rPr>
              <a:t> T3.</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 = T1.</a:t>
            </a:r>
            <a:r>
              <a:rPr lang="ja-JP" altLang="en-US" sz="400" b="0" dirty="0">
                <a:solidFill>
                  <a:srgbClr val="D4D4D4"/>
                </a:solidFill>
                <a:effectLst/>
                <a:latin typeface="Consolas" panose="020B0609020204030204" pitchFamily="49" charset="0"/>
              </a:rPr>
              <a:t>関数</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a:t>
            </a:r>
          </a:p>
          <a:p>
            <a:pPr>
              <a:buNone/>
            </a:pPr>
            <a:r>
              <a:rPr lang="en-US" altLang="ja-JP" sz="400" b="0" dirty="0">
                <a:solidFill>
                  <a:srgbClr val="569CD6"/>
                </a:solidFill>
                <a:effectLst/>
                <a:latin typeface="Consolas" panose="020B0609020204030204" pitchFamily="49" charset="0"/>
              </a:rPr>
              <a:t>SELECT</a:t>
            </a:r>
            <a:endParaRPr lang="en-US" altLang="ja-JP" sz="400" b="0" dirty="0">
              <a:solidFill>
                <a:srgbClr val="D4D4D4"/>
              </a:solidFill>
              <a:effectLst/>
              <a:latin typeface="Consolas" panose="020B0609020204030204" pitchFamily="49" charset="0"/>
            </a:endParaRP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a:t>
            </a:r>
            <a:r>
              <a:rPr lang="en-US" altLang="ja-JP" sz="400" b="0" dirty="0">
                <a:solidFill>
                  <a:srgbClr val="D4D4D4"/>
                </a:solidFill>
                <a:effectLst/>
                <a:latin typeface="Consolas" panose="020B0609020204030204" pitchFamily="49" charset="0"/>
              </a:rPr>
              <a:t>ID,</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工事名称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確度</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部署</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年月</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日数</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from_days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err="1">
                <a:solidFill>
                  <a:srgbClr val="D4D4D4"/>
                </a:solidFill>
                <a:effectLst/>
                <a:latin typeface="Consolas" panose="020B0609020204030204" pitchFamily="49" charset="0"/>
              </a:rPr>
              <a:t>total_days</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関数名</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areacalc_5lebel_wight_func(</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5</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4</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3</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2</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0</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CAST(</a:t>
            </a:r>
            <a:r>
              <a:rPr lang="en-US" altLang="ja-JP" sz="400" b="0" dirty="0" err="1">
                <a:solidFill>
                  <a:srgbClr val="D4D4D4"/>
                </a:solidFill>
                <a:effectLst/>
                <a:latin typeface="Consolas" panose="020B0609020204030204" pitchFamily="49" charset="0"/>
              </a:rPr>
              <a:t>from_days</a:t>
            </a:r>
            <a:r>
              <a:rPr lang="en-US" altLang="ja-JP" sz="400" b="0" dirty="0">
                <a:solidFill>
                  <a:srgbClr val="D4D4D4"/>
                </a:solidFill>
                <a:effectLst/>
                <a:latin typeface="Consolas" panose="020B0609020204030204" pitchFamily="49" charset="0"/>
              </a:rPr>
              <a:t>/</a:t>
            </a:r>
            <a:r>
              <a:rPr lang="en-US" altLang="ja-JP" sz="400" b="0" dirty="0" err="1">
                <a:solidFill>
                  <a:srgbClr val="D4D4D4"/>
                </a:solidFill>
                <a:effectLst/>
                <a:latin typeface="Consolas" panose="020B0609020204030204" pitchFamily="49" charset="0"/>
              </a:rPr>
              <a:t>total_days</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NUMERIC</a:t>
            </a:r>
            <a:r>
              <a:rPr lang="en-US" altLang="ja-JP" sz="400" b="0" dirty="0">
                <a:solidFill>
                  <a:srgbClr val="D4D4D4"/>
                </a:solidFill>
                <a:effectLst/>
                <a:latin typeface="Consolas" panose="020B0609020204030204" pitchFamily="49" charset="0"/>
              </a:rPr>
              <a:t>(</a:t>
            </a:r>
            <a:r>
              <a:rPr lang="en-US" altLang="ja-JP" sz="400" b="0" dirty="0">
                <a:solidFill>
                  <a:srgbClr val="B5CEA8"/>
                </a:solidFill>
                <a:effectLst/>
                <a:latin typeface="Consolas" panose="020B0609020204030204" pitchFamily="49" charset="0"/>
              </a:rPr>
              <a:t>33</a:t>
            </a:r>
            <a:r>
              <a:rPr lang="en-US" altLang="ja-JP" sz="400" b="0" dirty="0">
                <a:solidFill>
                  <a:srgbClr val="D4D4D4"/>
                </a:solidFill>
                <a:effectLst/>
                <a:latin typeface="Consolas" panose="020B0609020204030204" pitchFamily="49" charset="0"/>
              </a:rPr>
              <a:t>, </a:t>
            </a:r>
            <a:r>
              <a:rPr lang="en-US" altLang="ja-JP" sz="400" b="0" dirty="0">
                <a:solidFill>
                  <a:srgbClr val="B5CEA8"/>
                </a:solidFill>
                <a:effectLst/>
                <a:latin typeface="Consolas" panose="020B0609020204030204" pitchFamily="49" charset="0"/>
              </a:rPr>
              <a:t>31</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CAST(</a:t>
            </a:r>
            <a:r>
              <a:rPr lang="en-US" altLang="ja-JP" sz="400" b="0" dirty="0" err="1">
                <a:solidFill>
                  <a:srgbClr val="D4D4D4"/>
                </a:solidFill>
                <a:effectLst/>
                <a:latin typeface="Consolas" panose="020B0609020204030204" pitchFamily="49" charset="0"/>
              </a:rPr>
              <a:t>to_days</a:t>
            </a:r>
            <a:r>
              <a:rPr lang="en-US" altLang="ja-JP" sz="400" b="0" dirty="0">
                <a:solidFill>
                  <a:srgbClr val="D4D4D4"/>
                </a:solidFill>
                <a:effectLst/>
                <a:latin typeface="Consolas" panose="020B0609020204030204" pitchFamily="49" charset="0"/>
              </a:rPr>
              <a:t>/</a:t>
            </a:r>
            <a:r>
              <a:rPr lang="en-US" altLang="ja-JP" sz="400" b="0" dirty="0" err="1">
                <a:solidFill>
                  <a:srgbClr val="D4D4D4"/>
                </a:solidFill>
                <a:effectLst/>
                <a:latin typeface="Consolas" panose="020B0609020204030204" pitchFamily="49" charset="0"/>
              </a:rPr>
              <a:t>total_days</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en-US" altLang="ja-JP" sz="400" b="0" dirty="0">
                <a:solidFill>
                  <a:srgbClr val="569CD6"/>
                </a:solidFill>
                <a:effectLst/>
                <a:latin typeface="Consolas" panose="020B0609020204030204" pitchFamily="49" charset="0"/>
              </a:rPr>
              <a:t>NUMERIC</a:t>
            </a:r>
            <a:r>
              <a:rPr lang="en-US" altLang="ja-JP" sz="400" b="0" dirty="0">
                <a:solidFill>
                  <a:srgbClr val="D4D4D4"/>
                </a:solidFill>
                <a:effectLst/>
                <a:latin typeface="Consolas" panose="020B0609020204030204" pitchFamily="49" charset="0"/>
              </a:rPr>
              <a:t>(</a:t>
            </a:r>
            <a:r>
              <a:rPr lang="en-US" altLang="ja-JP" sz="400" b="0" dirty="0">
                <a:solidFill>
                  <a:srgbClr val="B5CEA8"/>
                </a:solidFill>
                <a:effectLst/>
                <a:latin typeface="Consolas" panose="020B0609020204030204" pitchFamily="49" charset="0"/>
              </a:rPr>
              <a:t>33</a:t>
            </a:r>
            <a:r>
              <a:rPr lang="en-US" altLang="ja-JP" sz="400" b="0" dirty="0">
                <a:solidFill>
                  <a:srgbClr val="D4D4D4"/>
                </a:solidFill>
                <a:effectLst/>
                <a:latin typeface="Consolas" panose="020B0609020204030204" pitchFamily="49" charset="0"/>
              </a:rPr>
              <a:t>, </a:t>
            </a:r>
            <a:r>
              <a:rPr lang="en-US" altLang="ja-JP" sz="400" b="0" dirty="0">
                <a:solidFill>
                  <a:srgbClr val="B5CEA8"/>
                </a:solidFill>
                <a:effectLst/>
                <a:latin typeface="Consolas" panose="020B0609020204030204" pitchFamily="49" charset="0"/>
              </a:rPr>
              <a:t>31</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)/areacalc_5lebel_wight_func(</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5</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4</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3</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2</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1</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係数</a:t>
            </a:r>
            <a:r>
              <a:rPr lang="en-US" altLang="ja-JP" sz="400" b="0" dirty="0">
                <a:solidFill>
                  <a:srgbClr val="D4D4D4"/>
                </a:solidFill>
                <a:effectLst/>
                <a:latin typeface="Consolas" panose="020B0609020204030204" pitchFamily="49" charset="0"/>
              </a:rPr>
              <a:t>0</a:t>
            </a:r>
            <a:r>
              <a:rPr lang="ja-JP" altLang="en-US" sz="400" b="0" dirty="0">
                <a:solidFill>
                  <a:srgbClr val="D4D4D4"/>
                </a:solidFill>
                <a:effectLst/>
                <a:latin typeface="Consolas" panose="020B0609020204030204" pitchFamily="49" charset="0"/>
              </a:rPr>
              <a:t>次</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B5CEA8"/>
                </a:solidFill>
                <a:effectLst/>
                <a:latin typeface="Consolas" panose="020B0609020204030204" pitchFamily="49" charset="0"/>
              </a:rPr>
              <a:t>0</a:t>
            </a:r>
            <a:r>
              <a:rPr lang="en-US" altLang="ja-JP" sz="400" b="0" dirty="0">
                <a:solidFill>
                  <a:srgbClr val="D4D4D4"/>
                </a:solidFill>
                <a:effectLst/>
                <a:latin typeface="Consolas" panose="020B0609020204030204" pitchFamily="49" charset="0"/>
              </a:rPr>
              <a:t>,</a:t>
            </a:r>
          </a:p>
          <a:p>
            <a:pPr>
              <a:buNone/>
            </a:pPr>
            <a:r>
              <a:rPr lang="en-US" altLang="ja-JP" sz="400" b="0" dirty="0">
                <a:solidFill>
                  <a:srgbClr val="D4D4D4"/>
                </a:solidFill>
                <a:effectLst/>
                <a:latin typeface="Consolas" panose="020B0609020204030204" pitchFamily="49" charset="0"/>
              </a:rPr>
              <a:t>        </a:t>
            </a:r>
            <a:r>
              <a:rPr lang="en-US" altLang="ja-JP" sz="400" b="0" dirty="0">
                <a:solidFill>
                  <a:srgbClr val="B5CEA8"/>
                </a:solidFill>
                <a:effectLst/>
                <a:latin typeface="Consolas" panose="020B0609020204030204" pitchFamily="49" charset="0"/>
              </a:rPr>
              <a:t>1</a:t>
            </a:r>
            <a:endParaRPr lang="ja-JP" altLang="en-US" sz="400" b="0" dirty="0">
              <a:solidFill>
                <a:srgbClr val="D4D4D4"/>
              </a:solidFill>
              <a:effectLst/>
              <a:latin typeface="Consolas" panose="020B0609020204030204" pitchFamily="49" charset="0"/>
            </a:endParaRPr>
          </a:p>
          <a:p>
            <a:pPr>
              <a:buNone/>
            </a:pPr>
            <a:r>
              <a:rPr lang="ja-JP" altLang="en-US" sz="400" b="0" dirty="0">
                <a:solidFill>
                  <a:srgbClr val="D4D4D4"/>
                </a:solidFill>
                <a:effectLst/>
                <a:latin typeface="Consolas" panose="020B0609020204030204" pitchFamily="49" charset="0"/>
              </a:rPr>
              <a:t>    </a:t>
            </a:r>
            <a:r>
              <a:rPr lang="en-US" altLang="ja-JP" sz="400" b="0" dirty="0">
                <a:solidFill>
                  <a:srgbClr val="D4D4D4"/>
                </a:solidFill>
                <a:effectLst/>
                <a:latin typeface="Consolas" panose="020B0609020204030204" pitchFamily="49" charset="0"/>
              </a:rPr>
              <a:t>)*</a:t>
            </a:r>
            <a:r>
              <a:rPr lang="ja-JP" altLang="en-US" sz="400" b="0" dirty="0">
                <a:solidFill>
                  <a:srgbClr val="D4D4D4"/>
                </a:solidFill>
                <a:effectLst/>
                <a:latin typeface="Consolas" panose="020B0609020204030204" pitchFamily="49" charset="0"/>
              </a:rPr>
              <a:t>総人日 </a:t>
            </a:r>
            <a:r>
              <a:rPr lang="en-US" altLang="ja-JP" sz="400" b="0" dirty="0">
                <a:solidFill>
                  <a:srgbClr val="569CD6"/>
                </a:solidFill>
                <a:effectLst/>
                <a:latin typeface="Consolas" panose="020B0609020204030204" pitchFamily="49" charset="0"/>
              </a:rPr>
              <a:t>AS</a:t>
            </a:r>
            <a:r>
              <a:rPr lang="en-US" altLang="ja-JP" sz="400" b="0" dirty="0">
                <a:solidFill>
                  <a:srgbClr val="D4D4D4"/>
                </a:solidFill>
                <a:effectLst/>
                <a:latin typeface="Consolas" panose="020B0609020204030204" pitchFamily="49" charset="0"/>
              </a:rPr>
              <a:t> </a:t>
            </a:r>
            <a:r>
              <a:rPr lang="ja-JP" altLang="en-US" sz="400" b="0" dirty="0">
                <a:solidFill>
                  <a:srgbClr val="D4D4D4"/>
                </a:solidFill>
                <a:effectLst/>
                <a:latin typeface="Consolas" panose="020B0609020204030204" pitchFamily="49" charset="0"/>
              </a:rPr>
              <a:t>区間人日</a:t>
            </a:r>
          </a:p>
          <a:p>
            <a:pPr>
              <a:buNone/>
            </a:pPr>
            <a:r>
              <a:rPr lang="en-US" altLang="ja-JP" sz="400" b="0" dirty="0">
                <a:solidFill>
                  <a:srgbClr val="569CD6"/>
                </a:solidFill>
                <a:effectLst/>
                <a:latin typeface="Consolas" panose="020B0609020204030204" pitchFamily="49" charset="0"/>
              </a:rPr>
              <a:t>FROM</a:t>
            </a:r>
            <a:r>
              <a:rPr lang="en-US" altLang="ja-JP" sz="400" b="0" dirty="0">
                <a:solidFill>
                  <a:srgbClr val="D4D4D4"/>
                </a:solidFill>
                <a:effectLst/>
                <a:latin typeface="Consolas" panose="020B0609020204030204" pitchFamily="49" charset="0"/>
              </a:rPr>
              <a:t> ST3</a:t>
            </a:r>
          </a:p>
          <a:p>
            <a:pPr>
              <a:buNone/>
            </a:pPr>
            <a:endParaRPr lang="en-US" altLang="ja-JP" sz="100" b="0" dirty="0">
              <a:solidFill>
                <a:srgbClr val="CCCCCC"/>
              </a:solidFill>
              <a:effectLst/>
              <a:latin typeface="Consolas" panose="020B0609020204030204" pitchFamily="49" charset="0"/>
            </a:endParaRPr>
          </a:p>
        </p:txBody>
      </p:sp>
      <p:sp>
        <p:nvSpPr>
          <p:cNvPr id="17" name="正方形/長方形 16">
            <a:extLst>
              <a:ext uri="{FF2B5EF4-FFF2-40B4-BE49-F238E27FC236}">
                <a16:creationId xmlns:a16="http://schemas.microsoft.com/office/drawing/2014/main" id="{DC50BDD1-86C6-BB59-9606-6EAD5A4F34C8}"/>
              </a:ext>
            </a:extLst>
          </p:cNvPr>
          <p:cNvSpPr/>
          <p:nvPr/>
        </p:nvSpPr>
        <p:spPr>
          <a:xfrm>
            <a:off x="7760762" y="1506641"/>
            <a:ext cx="2031838" cy="22208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8" name="正方形/長方形 17">
            <a:extLst>
              <a:ext uri="{FF2B5EF4-FFF2-40B4-BE49-F238E27FC236}">
                <a16:creationId xmlns:a16="http://schemas.microsoft.com/office/drawing/2014/main" id="{4280BD4E-FE07-4E13-278F-1D6BA02644E1}"/>
              </a:ext>
            </a:extLst>
          </p:cNvPr>
          <p:cNvSpPr/>
          <p:nvPr/>
        </p:nvSpPr>
        <p:spPr>
          <a:xfrm>
            <a:off x="7796596" y="3792821"/>
            <a:ext cx="2031838" cy="19881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9" name="正方形/長方形 18">
            <a:extLst>
              <a:ext uri="{FF2B5EF4-FFF2-40B4-BE49-F238E27FC236}">
                <a16:creationId xmlns:a16="http://schemas.microsoft.com/office/drawing/2014/main" id="{0E44CD5C-94A9-E3E6-AE37-EBDBA107FFC0}"/>
              </a:ext>
            </a:extLst>
          </p:cNvPr>
          <p:cNvSpPr/>
          <p:nvPr/>
        </p:nvSpPr>
        <p:spPr>
          <a:xfrm>
            <a:off x="9924192" y="1783700"/>
            <a:ext cx="2031838" cy="26091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正方形/長方形 19">
            <a:extLst>
              <a:ext uri="{FF2B5EF4-FFF2-40B4-BE49-F238E27FC236}">
                <a16:creationId xmlns:a16="http://schemas.microsoft.com/office/drawing/2014/main" id="{761AE0BE-EAB0-5FE7-3F54-69DB4A5C2223}"/>
              </a:ext>
            </a:extLst>
          </p:cNvPr>
          <p:cNvSpPr/>
          <p:nvPr/>
        </p:nvSpPr>
        <p:spPr>
          <a:xfrm>
            <a:off x="9960097" y="4408353"/>
            <a:ext cx="2031838" cy="19950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吹き出し: 角を丸めた四角形 20">
            <a:extLst>
              <a:ext uri="{FF2B5EF4-FFF2-40B4-BE49-F238E27FC236}">
                <a16:creationId xmlns:a16="http://schemas.microsoft.com/office/drawing/2014/main" id="{07DC101C-7742-F2B0-B754-0710E307594B}"/>
              </a:ext>
            </a:extLst>
          </p:cNvPr>
          <p:cNvSpPr/>
          <p:nvPr/>
        </p:nvSpPr>
        <p:spPr>
          <a:xfrm>
            <a:off x="7344816" y="1544932"/>
            <a:ext cx="389539" cy="323732"/>
          </a:xfrm>
          <a:prstGeom prst="wedgeRoundRectCallout">
            <a:avLst>
              <a:gd name="adj1" fmla="val 55530"/>
              <a:gd name="adj2" fmla="val 82190"/>
              <a:gd name="adj3" fmla="val 16667"/>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FF0000"/>
                </a:solidFill>
              </a:rPr>
              <a:t>➀</a:t>
            </a:r>
          </a:p>
        </p:txBody>
      </p:sp>
      <p:sp>
        <p:nvSpPr>
          <p:cNvPr id="22" name="吹き出し: 角を丸めた四角形 21">
            <a:extLst>
              <a:ext uri="{FF2B5EF4-FFF2-40B4-BE49-F238E27FC236}">
                <a16:creationId xmlns:a16="http://schemas.microsoft.com/office/drawing/2014/main" id="{D589C8F7-771E-019B-D97D-46168484A163}"/>
              </a:ext>
            </a:extLst>
          </p:cNvPr>
          <p:cNvSpPr/>
          <p:nvPr/>
        </p:nvSpPr>
        <p:spPr>
          <a:xfrm>
            <a:off x="7344816" y="5709828"/>
            <a:ext cx="389539" cy="323732"/>
          </a:xfrm>
          <a:prstGeom prst="wedgeRoundRectCallout">
            <a:avLst>
              <a:gd name="adj1" fmla="val 101510"/>
              <a:gd name="adj2" fmla="val -72141"/>
              <a:gd name="adj3" fmla="val 16667"/>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FF0000"/>
                </a:solidFill>
              </a:rPr>
              <a:t>➁</a:t>
            </a:r>
          </a:p>
        </p:txBody>
      </p:sp>
      <p:sp>
        <p:nvSpPr>
          <p:cNvPr id="23" name="吹き出し: 角を丸めた四角形 22">
            <a:extLst>
              <a:ext uri="{FF2B5EF4-FFF2-40B4-BE49-F238E27FC236}">
                <a16:creationId xmlns:a16="http://schemas.microsoft.com/office/drawing/2014/main" id="{D2F2B3C7-CB16-2BFC-928C-7F95E909D133}"/>
              </a:ext>
            </a:extLst>
          </p:cNvPr>
          <p:cNvSpPr/>
          <p:nvPr/>
        </p:nvSpPr>
        <p:spPr>
          <a:xfrm>
            <a:off x="11609137" y="1352910"/>
            <a:ext cx="389539" cy="323732"/>
          </a:xfrm>
          <a:prstGeom prst="wedgeRoundRectCallout">
            <a:avLst>
              <a:gd name="adj1" fmla="val -70309"/>
              <a:gd name="adj2" fmla="val 73455"/>
              <a:gd name="adj3" fmla="val 16667"/>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FF0000"/>
                </a:solidFill>
              </a:rPr>
              <a:t>➂</a:t>
            </a:r>
          </a:p>
        </p:txBody>
      </p:sp>
      <p:sp>
        <p:nvSpPr>
          <p:cNvPr id="24" name="吹き出し: 角を丸めた四角形 23">
            <a:extLst>
              <a:ext uri="{FF2B5EF4-FFF2-40B4-BE49-F238E27FC236}">
                <a16:creationId xmlns:a16="http://schemas.microsoft.com/office/drawing/2014/main" id="{79915D93-B084-0EEA-D00B-05FD921A4083}"/>
              </a:ext>
            </a:extLst>
          </p:cNvPr>
          <p:cNvSpPr/>
          <p:nvPr/>
        </p:nvSpPr>
        <p:spPr>
          <a:xfrm>
            <a:off x="9429765" y="5864330"/>
            <a:ext cx="389539" cy="323732"/>
          </a:xfrm>
          <a:prstGeom prst="wedgeRoundRectCallout">
            <a:avLst>
              <a:gd name="adj1" fmla="val 91830"/>
              <a:gd name="adj2" fmla="val -60493"/>
              <a:gd name="adj3" fmla="val 16667"/>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FF0000"/>
                </a:solidFill>
              </a:rPr>
              <a:t>➃</a:t>
            </a:r>
          </a:p>
        </p:txBody>
      </p:sp>
    </p:spTree>
    <p:extLst>
      <p:ext uri="{BB962C8B-B14F-4D97-AF65-F5344CB8AC3E}">
        <p14:creationId xmlns:p14="http://schemas.microsoft.com/office/powerpoint/2010/main" val="3601731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F9139511-6831-3937-2233-2555DEC01B49}"/>
              </a:ext>
            </a:extLst>
          </p:cNvPr>
          <p:cNvSpPr>
            <a:spLocks noGrp="1"/>
          </p:cNvSpPr>
          <p:nvPr>
            <p:ph type="body" sz="quarter" idx="18"/>
          </p:nvPr>
        </p:nvSpPr>
        <p:spPr>
          <a:xfrm>
            <a:off x="3977135" y="937035"/>
            <a:ext cx="737655" cy="369332"/>
          </a:xfrm>
        </p:spPr>
        <p:txBody>
          <a:bodyPr/>
          <a:lstStyle/>
          <a:p>
            <a:r>
              <a:rPr lang="en-US" altLang="ja-JP"/>
              <a:t>01</a:t>
            </a:r>
            <a:endParaRPr lang="ja-JP" altLang="en-US"/>
          </a:p>
        </p:txBody>
      </p:sp>
      <p:sp>
        <p:nvSpPr>
          <p:cNvPr id="17" name="テキスト プレースホルダー 16">
            <a:extLst>
              <a:ext uri="{FF2B5EF4-FFF2-40B4-BE49-F238E27FC236}">
                <a16:creationId xmlns:a16="http://schemas.microsoft.com/office/drawing/2014/main" id="{83CC101D-FE0F-8802-68CF-FEF9BB66773B}"/>
              </a:ext>
            </a:extLst>
          </p:cNvPr>
          <p:cNvSpPr>
            <a:spLocks noGrp="1"/>
          </p:cNvSpPr>
          <p:nvPr>
            <p:ph type="body" sz="quarter" idx="20"/>
          </p:nvPr>
        </p:nvSpPr>
        <p:spPr>
          <a:xfrm>
            <a:off x="3977135" y="2313198"/>
            <a:ext cx="737655" cy="369332"/>
          </a:xfrm>
        </p:spPr>
        <p:txBody>
          <a:bodyPr/>
          <a:lstStyle/>
          <a:p>
            <a:r>
              <a:rPr lang="en-US" altLang="ja-JP"/>
              <a:t>02</a:t>
            </a:r>
            <a:endParaRPr lang="ja-JP" altLang="en-US"/>
          </a:p>
        </p:txBody>
      </p:sp>
      <p:sp>
        <p:nvSpPr>
          <p:cNvPr id="19" name="テキスト プレースホルダー 18">
            <a:extLst>
              <a:ext uri="{FF2B5EF4-FFF2-40B4-BE49-F238E27FC236}">
                <a16:creationId xmlns:a16="http://schemas.microsoft.com/office/drawing/2014/main" id="{16D43DF6-E81B-8415-7ED3-43D513F6F431}"/>
              </a:ext>
            </a:extLst>
          </p:cNvPr>
          <p:cNvSpPr>
            <a:spLocks noGrp="1"/>
          </p:cNvSpPr>
          <p:nvPr>
            <p:ph type="body" sz="quarter" idx="22"/>
          </p:nvPr>
        </p:nvSpPr>
        <p:spPr>
          <a:xfrm>
            <a:off x="3977135" y="3673962"/>
            <a:ext cx="737655" cy="369332"/>
          </a:xfrm>
        </p:spPr>
        <p:txBody>
          <a:bodyPr/>
          <a:lstStyle/>
          <a:p>
            <a:r>
              <a:rPr lang="en-US" altLang="ja-JP"/>
              <a:t>03</a:t>
            </a:r>
            <a:endParaRPr lang="ja-JP" altLang="en-US"/>
          </a:p>
        </p:txBody>
      </p:sp>
      <p:sp>
        <p:nvSpPr>
          <p:cNvPr id="22" name="テキスト プレースホルダー 21">
            <a:extLst>
              <a:ext uri="{FF2B5EF4-FFF2-40B4-BE49-F238E27FC236}">
                <a16:creationId xmlns:a16="http://schemas.microsoft.com/office/drawing/2014/main" id="{8385C721-D252-01FB-879F-26E4ABC5C764}"/>
              </a:ext>
            </a:extLst>
          </p:cNvPr>
          <p:cNvSpPr>
            <a:spLocks noGrp="1"/>
          </p:cNvSpPr>
          <p:nvPr>
            <p:ph type="body" sz="quarter" idx="24"/>
          </p:nvPr>
        </p:nvSpPr>
        <p:spPr>
          <a:xfrm>
            <a:off x="3977135" y="5080813"/>
            <a:ext cx="737655" cy="369332"/>
          </a:xfrm>
        </p:spPr>
        <p:txBody>
          <a:bodyPr/>
          <a:lstStyle/>
          <a:p>
            <a:r>
              <a:rPr lang="en-US" altLang="ja-JP"/>
              <a:t>04</a:t>
            </a:r>
            <a:endParaRPr lang="ja-JP" altLang="en-US"/>
          </a:p>
        </p:txBody>
      </p:sp>
      <p:sp>
        <p:nvSpPr>
          <p:cNvPr id="23" name="スライド番号">
            <a:extLst>
              <a:ext uri="{FF2B5EF4-FFF2-40B4-BE49-F238E27FC236}">
                <a16:creationId xmlns:a16="http://schemas.microsoft.com/office/drawing/2014/main" id="{9279A2A8-179B-89C6-53C1-491128216774}"/>
              </a:ext>
            </a:extLst>
          </p:cNvPr>
          <p:cNvSpPr txBox="1">
            <a:spLocks noGrp="1"/>
          </p:cNvSpPr>
          <p:nvPr>
            <p:ph type="sldNum" sz="quarter" idx="2"/>
          </p:nvPr>
        </p:nvSpPr>
        <p:spPr>
          <a:xfrm>
            <a:off x="11591775" y="6502826"/>
            <a:ext cx="324000" cy="216000"/>
          </a:xfr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2</a:t>
            </a:fld>
            <a:endParaRPr lang="ja-JP" altLang="en-US"/>
          </a:p>
        </p:txBody>
      </p:sp>
      <p:sp>
        <p:nvSpPr>
          <p:cNvPr id="3" name="フッター プレースホルダー 2">
            <a:extLst>
              <a:ext uri="{FF2B5EF4-FFF2-40B4-BE49-F238E27FC236}">
                <a16:creationId xmlns:a16="http://schemas.microsoft.com/office/drawing/2014/main" id="{4DD6EDE7-C4AD-F6A5-0167-B9A9E6A19DB0}"/>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32" name="タイトル 31">
            <a:extLst>
              <a:ext uri="{FF2B5EF4-FFF2-40B4-BE49-F238E27FC236}">
                <a16:creationId xmlns:a16="http://schemas.microsoft.com/office/drawing/2014/main" id="{DF44A95E-0C76-84B4-401D-A97283199222}"/>
              </a:ext>
            </a:extLst>
          </p:cNvPr>
          <p:cNvSpPr>
            <a:spLocks noGrp="1"/>
          </p:cNvSpPr>
          <p:nvPr>
            <p:ph type="title"/>
          </p:nvPr>
        </p:nvSpPr>
        <p:spPr>
          <a:xfrm>
            <a:off x="263525" y="312350"/>
            <a:ext cx="1436291" cy="246221"/>
          </a:xfrm>
        </p:spPr>
        <p:txBody>
          <a:bodyPr/>
          <a:lstStyle/>
          <a:p>
            <a:r>
              <a:rPr lang="en-US" altLang="ja-JP"/>
              <a:t>INDEX</a:t>
            </a:r>
            <a:endParaRPr lang="ja-JP" altLang="en-US"/>
          </a:p>
        </p:txBody>
      </p:sp>
      <p:sp>
        <p:nvSpPr>
          <p:cNvPr id="30" name="テキスト プレースホルダー 14">
            <a:extLst>
              <a:ext uri="{FF2B5EF4-FFF2-40B4-BE49-F238E27FC236}">
                <a16:creationId xmlns:a16="http://schemas.microsoft.com/office/drawing/2014/main" id="{14B6AF8B-09B1-4CBF-778D-4A4BF989F88F}"/>
              </a:ext>
            </a:extLst>
          </p:cNvPr>
          <p:cNvSpPr txBox="1">
            <a:spLocks/>
          </p:cNvSpPr>
          <p:nvPr/>
        </p:nvSpPr>
        <p:spPr>
          <a:xfrm>
            <a:off x="7742652" y="937035"/>
            <a:ext cx="737655" cy="369332"/>
          </a:xfrm>
          <a:prstGeom prst="rect">
            <a:avLst/>
          </a:prstGeom>
        </p:spPr>
        <p:txBody>
          <a:bodyPr vert="horz" lIns="0" tIns="0" rIns="0" bIns="0" rtlCol="0">
            <a:noAutofit/>
          </a:bodyPr>
          <a:lstStyle>
            <a:lvl1pPr marL="0" indent="0" algn="ctr" defTabSz="914377" rtl="0" eaLnBrk="1" latinLnBrk="0" hangingPunct="1">
              <a:lnSpc>
                <a:spcPct val="100000"/>
              </a:lnSpc>
              <a:spcBef>
                <a:spcPts val="0"/>
              </a:spcBef>
              <a:buFont typeface="Arial" panose="020B0604020202020204" pitchFamily="34" charset="0"/>
              <a:buNone/>
              <a:defRPr kumimoji="1" sz="2400" b="0" i="0" kern="1200">
                <a:solidFill>
                  <a:schemeClr val="accent6"/>
                </a:solidFill>
                <a:latin typeface="+mn-ea"/>
                <a:ea typeface="+mn-ea"/>
                <a:cs typeface="Poppins Regular" panose="00000500000000000000" pitchFamily="2" charset="0"/>
              </a:defRPr>
            </a:lvl1pPr>
            <a:lvl2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2pPr>
            <a:lvl3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3pPr>
            <a:lvl4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4pPr>
            <a:lvl5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t>05</a:t>
            </a:r>
            <a:endParaRPr lang="ja-JP" altLang="en-US"/>
          </a:p>
        </p:txBody>
      </p:sp>
      <p:sp>
        <p:nvSpPr>
          <p:cNvPr id="31" name="テキスト プレースホルダー 16">
            <a:extLst>
              <a:ext uri="{FF2B5EF4-FFF2-40B4-BE49-F238E27FC236}">
                <a16:creationId xmlns:a16="http://schemas.microsoft.com/office/drawing/2014/main" id="{7679544E-9427-2783-3609-4141809118E1}"/>
              </a:ext>
            </a:extLst>
          </p:cNvPr>
          <p:cNvSpPr txBox="1">
            <a:spLocks/>
          </p:cNvSpPr>
          <p:nvPr/>
        </p:nvSpPr>
        <p:spPr>
          <a:xfrm>
            <a:off x="7742652" y="2313198"/>
            <a:ext cx="737655" cy="369332"/>
          </a:xfrm>
          <a:prstGeom prst="rect">
            <a:avLst/>
          </a:prstGeom>
        </p:spPr>
        <p:txBody>
          <a:bodyPr vert="horz" lIns="0" tIns="0" rIns="0" bIns="0" rtlCol="0">
            <a:noAutofit/>
          </a:bodyPr>
          <a:lstStyle>
            <a:lvl1pPr marL="0" indent="0" algn="ctr" defTabSz="914377" rtl="0" eaLnBrk="1" latinLnBrk="0" hangingPunct="1">
              <a:lnSpc>
                <a:spcPct val="100000"/>
              </a:lnSpc>
              <a:spcBef>
                <a:spcPts val="0"/>
              </a:spcBef>
              <a:buFont typeface="Arial" panose="020B0604020202020204" pitchFamily="34" charset="0"/>
              <a:buNone/>
              <a:defRPr kumimoji="1" sz="2400" b="0" i="0" kern="1200">
                <a:solidFill>
                  <a:schemeClr val="accent6"/>
                </a:solidFill>
                <a:latin typeface="+mn-ea"/>
                <a:ea typeface="+mn-ea"/>
                <a:cs typeface="Poppins Regular" panose="00000500000000000000" pitchFamily="2" charset="0"/>
              </a:defRPr>
            </a:lvl1pPr>
            <a:lvl2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2pPr>
            <a:lvl3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3pPr>
            <a:lvl4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4pPr>
            <a:lvl5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t>06</a:t>
            </a:r>
            <a:endParaRPr lang="ja-JP" altLang="en-US"/>
          </a:p>
        </p:txBody>
      </p:sp>
      <p:sp>
        <p:nvSpPr>
          <p:cNvPr id="33" name="テキスト プレースホルダー 18">
            <a:extLst>
              <a:ext uri="{FF2B5EF4-FFF2-40B4-BE49-F238E27FC236}">
                <a16:creationId xmlns:a16="http://schemas.microsoft.com/office/drawing/2014/main" id="{F3AC41E4-1B72-6E34-4A9D-5E0E05612A63}"/>
              </a:ext>
            </a:extLst>
          </p:cNvPr>
          <p:cNvSpPr txBox="1">
            <a:spLocks/>
          </p:cNvSpPr>
          <p:nvPr/>
        </p:nvSpPr>
        <p:spPr>
          <a:xfrm>
            <a:off x="7742652" y="3673962"/>
            <a:ext cx="737655" cy="369332"/>
          </a:xfrm>
          <a:prstGeom prst="rect">
            <a:avLst/>
          </a:prstGeom>
        </p:spPr>
        <p:txBody>
          <a:bodyPr vert="horz" lIns="0" tIns="0" rIns="0" bIns="0" rtlCol="0">
            <a:noAutofit/>
          </a:bodyPr>
          <a:lstStyle>
            <a:lvl1pPr marL="0" indent="0" algn="ctr" defTabSz="914377" rtl="0" eaLnBrk="1" latinLnBrk="0" hangingPunct="1">
              <a:lnSpc>
                <a:spcPct val="100000"/>
              </a:lnSpc>
              <a:spcBef>
                <a:spcPts val="0"/>
              </a:spcBef>
              <a:buFont typeface="Arial" panose="020B0604020202020204" pitchFamily="34" charset="0"/>
              <a:buNone/>
              <a:defRPr kumimoji="1" sz="2400" b="0" i="0" kern="1200">
                <a:solidFill>
                  <a:schemeClr val="accent6"/>
                </a:solidFill>
                <a:latin typeface="+mn-ea"/>
                <a:ea typeface="+mn-ea"/>
                <a:cs typeface="Poppins Regular" panose="00000500000000000000" pitchFamily="2" charset="0"/>
              </a:defRPr>
            </a:lvl1pPr>
            <a:lvl2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2pPr>
            <a:lvl3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3pPr>
            <a:lvl4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4pPr>
            <a:lvl5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t>07</a:t>
            </a:r>
            <a:endParaRPr lang="ja-JP" altLang="en-US"/>
          </a:p>
        </p:txBody>
      </p:sp>
      <p:sp>
        <p:nvSpPr>
          <p:cNvPr id="35" name="テキスト ボックス 34">
            <a:extLst>
              <a:ext uri="{FF2B5EF4-FFF2-40B4-BE49-F238E27FC236}">
                <a16:creationId xmlns:a16="http://schemas.microsoft.com/office/drawing/2014/main" id="{C2586B0A-652F-0D16-F6CD-65D686AD40C0}"/>
              </a:ext>
            </a:extLst>
          </p:cNvPr>
          <p:cNvSpPr txBox="1"/>
          <p:nvPr/>
        </p:nvSpPr>
        <p:spPr>
          <a:xfrm>
            <a:off x="2648359" y="1308886"/>
            <a:ext cx="3395207" cy="369332"/>
          </a:xfrm>
          <a:prstGeom prst="rect">
            <a:avLst/>
          </a:prstGeom>
          <a:noFill/>
        </p:spPr>
        <p:txBody>
          <a:bodyPr wrap="square" rtlCol="0">
            <a:spAutoFit/>
          </a:bodyPr>
          <a:lstStyle/>
          <a:p>
            <a:pPr algn="ctr"/>
            <a:r>
              <a:rPr lang="ja-JP" altLang="en-US" sz="1800" b="1"/>
              <a:t>概要</a:t>
            </a:r>
            <a:r>
              <a:rPr lang="en-US" altLang="ja-JP" sz="1800" b="1"/>
              <a:t>/</a:t>
            </a:r>
            <a:r>
              <a:rPr lang="ja-JP" altLang="en-US" sz="1800" b="1"/>
              <a:t>本資料の役割</a:t>
            </a:r>
          </a:p>
        </p:txBody>
      </p:sp>
      <p:sp>
        <p:nvSpPr>
          <p:cNvPr id="39" name="テキスト ボックス 38">
            <a:extLst>
              <a:ext uri="{FF2B5EF4-FFF2-40B4-BE49-F238E27FC236}">
                <a16:creationId xmlns:a16="http://schemas.microsoft.com/office/drawing/2014/main" id="{DA40DAD2-38E1-CC01-541D-FFC9E805063C}"/>
              </a:ext>
            </a:extLst>
          </p:cNvPr>
          <p:cNvSpPr txBox="1"/>
          <p:nvPr/>
        </p:nvSpPr>
        <p:spPr>
          <a:xfrm>
            <a:off x="2648359" y="5443264"/>
            <a:ext cx="3395207" cy="369332"/>
          </a:xfrm>
          <a:prstGeom prst="rect">
            <a:avLst/>
          </a:prstGeom>
          <a:noFill/>
        </p:spPr>
        <p:txBody>
          <a:bodyPr wrap="square" rtlCol="0">
            <a:spAutoFit/>
          </a:bodyPr>
          <a:lstStyle/>
          <a:p>
            <a:pPr algn="ctr"/>
            <a:r>
              <a:rPr lang="ja-JP" altLang="en-US" sz="1800" b="1" dirty="0"/>
              <a:t>ロジック理解に必要な知見</a:t>
            </a:r>
          </a:p>
        </p:txBody>
      </p:sp>
      <p:sp>
        <p:nvSpPr>
          <p:cNvPr id="40" name="テキスト ボックス 39">
            <a:extLst>
              <a:ext uri="{FF2B5EF4-FFF2-40B4-BE49-F238E27FC236}">
                <a16:creationId xmlns:a16="http://schemas.microsoft.com/office/drawing/2014/main" id="{F3C31E11-E1E8-4D98-C62E-61D249D994EC}"/>
              </a:ext>
            </a:extLst>
          </p:cNvPr>
          <p:cNvSpPr txBox="1"/>
          <p:nvPr/>
        </p:nvSpPr>
        <p:spPr>
          <a:xfrm>
            <a:off x="6413876" y="1308886"/>
            <a:ext cx="3395207" cy="369332"/>
          </a:xfrm>
          <a:prstGeom prst="rect">
            <a:avLst/>
          </a:prstGeom>
          <a:noFill/>
        </p:spPr>
        <p:txBody>
          <a:bodyPr wrap="square" rtlCol="0">
            <a:spAutoFit/>
          </a:bodyPr>
          <a:lstStyle/>
          <a:p>
            <a:pPr algn="ctr"/>
            <a:r>
              <a:rPr lang="ja-JP" altLang="en-US" sz="1800" b="1"/>
              <a:t>動作原理</a:t>
            </a:r>
          </a:p>
        </p:txBody>
      </p:sp>
      <p:sp>
        <p:nvSpPr>
          <p:cNvPr id="41" name="テキスト ボックス 40">
            <a:extLst>
              <a:ext uri="{FF2B5EF4-FFF2-40B4-BE49-F238E27FC236}">
                <a16:creationId xmlns:a16="http://schemas.microsoft.com/office/drawing/2014/main" id="{CAC8C81A-4795-1FEA-8978-08CA803AAE27}"/>
              </a:ext>
            </a:extLst>
          </p:cNvPr>
          <p:cNvSpPr txBox="1"/>
          <p:nvPr/>
        </p:nvSpPr>
        <p:spPr>
          <a:xfrm>
            <a:off x="6413876" y="2677268"/>
            <a:ext cx="3395207" cy="369332"/>
          </a:xfrm>
          <a:prstGeom prst="rect">
            <a:avLst/>
          </a:prstGeom>
          <a:noFill/>
        </p:spPr>
        <p:txBody>
          <a:bodyPr wrap="square" rtlCol="0">
            <a:spAutoFit/>
          </a:bodyPr>
          <a:lstStyle/>
          <a:p>
            <a:pPr algn="ctr"/>
            <a:r>
              <a:rPr lang="ja-JP" altLang="en-US" sz="1800" b="1"/>
              <a:t>他データベース利用での留意点</a:t>
            </a:r>
          </a:p>
        </p:txBody>
      </p:sp>
      <p:sp>
        <p:nvSpPr>
          <p:cNvPr id="42" name="テキスト ボックス 41">
            <a:extLst>
              <a:ext uri="{FF2B5EF4-FFF2-40B4-BE49-F238E27FC236}">
                <a16:creationId xmlns:a16="http://schemas.microsoft.com/office/drawing/2014/main" id="{F15ED6FB-89B0-DAA9-2BFD-D854373D344C}"/>
              </a:ext>
            </a:extLst>
          </p:cNvPr>
          <p:cNvSpPr txBox="1"/>
          <p:nvPr/>
        </p:nvSpPr>
        <p:spPr>
          <a:xfrm>
            <a:off x="6413876" y="4036413"/>
            <a:ext cx="3395207" cy="369332"/>
          </a:xfrm>
          <a:prstGeom prst="rect">
            <a:avLst/>
          </a:prstGeom>
          <a:noFill/>
        </p:spPr>
        <p:txBody>
          <a:bodyPr wrap="square" rtlCol="0">
            <a:spAutoFit/>
          </a:bodyPr>
          <a:lstStyle/>
          <a:p>
            <a:pPr algn="ctr"/>
            <a:r>
              <a:rPr lang="ja-JP" altLang="en-US" sz="1800" b="1" dirty="0"/>
              <a:t>トークスクリプト</a:t>
            </a:r>
          </a:p>
        </p:txBody>
      </p:sp>
      <p:sp>
        <p:nvSpPr>
          <p:cNvPr id="43" name="テキスト ボックス 42">
            <a:extLst>
              <a:ext uri="{FF2B5EF4-FFF2-40B4-BE49-F238E27FC236}">
                <a16:creationId xmlns:a16="http://schemas.microsoft.com/office/drawing/2014/main" id="{817C0264-925C-8B5B-61EB-DCB0416E7E47}"/>
              </a:ext>
            </a:extLst>
          </p:cNvPr>
          <p:cNvSpPr txBox="1"/>
          <p:nvPr/>
        </p:nvSpPr>
        <p:spPr>
          <a:xfrm>
            <a:off x="2648359" y="2677268"/>
            <a:ext cx="3395207" cy="369332"/>
          </a:xfrm>
          <a:prstGeom prst="rect">
            <a:avLst/>
          </a:prstGeom>
          <a:noFill/>
        </p:spPr>
        <p:txBody>
          <a:bodyPr wrap="square" rtlCol="0">
            <a:spAutoFit/>
          </a:bodyPr>
          <a:lstStyle/>
          <a:p>
            <a:pPr algn="ctr"/>
            <a:r>
              <a:rPr lang="ja-JP" altLang="en-US" sz="1800" b="1"/>
              <a:t>提供物</a:t>
            </a:r>
          </a:p>
        </p:txBody>
      </p:sp>
      <p:sp>
        <p:nvSpPr>
          <p:cNvPr id="44" name="テキスト ボックス 43">
            <a:extLst>
              <a:ext uri="{FF2B5EF4-FFF2-40B4-BE49-F238E27FC236}">
                <a16:creationId xmlns:a16="http://schemas.microsoft.com/office/drawing/2014/main" id="{D602CC21-B15A-03F6-83D3-ABB48DED9A41}"/>
              </a:ext>
            </a:extLst>
          </p:cNvPr>
          <p:cNvSpPr txBox="1"/>
          <p:nvPr/>
        </p:nvSpPr>
        <p:spPr>
          <a:xfrm>
            <a:off x="2648359" y="4036413"/>
            <a:ext cx="3395207" cy="369332"/>
          </a:xfrm>
          <a:prstGeom prst="rect">
            <a:avLst/>
          </a:prstGeom>
          <a:noFill/>
        </p:spPr>
        <p:txBody>
          <a:bodyPr wrap="square" rtlCol="0">
            <a:spAutoFit/>
          </a:bodyPr>
          <a:lstStyle/>
          <a:p>
            <a:pPr algn="ctr"/>
            <a:r>
              <a:rPr lang="zh-TW" altLang="en-US" sz="1800" b="1"/>
              <a:t>利用前程</a:t>
            </a:r>
            <a:r>
              <a:rPr lang="en-US" altLang="zh-TW" sz="1800" b="1"/>
              <a:t>/</a:t>
            </a:r>
            <a:r>
              <a:rPr lang="zh-TW" altLang="en-US" sz="1800" b="1"/>
              <a:t>復元手順</a:t>
            </a:r>
            <a:endParaRPr lang="ja-JP" altLang="en-US" sz="1800" b="1"/>
          </a:p>
        </p:txBody>
      </p:sp>
      <p:sp>
        <p:nvSpPr>
          <p:cNvPr id="2" name="テキスト プレースホルダー 18">
            <a:extLst>
              <a:ext uri="{FF2B5EF4-FFF2-40B4-BE49-F238E27FC236}">
                <a16:creationId xmlns:a16="http://schemas.microsoft.com/office/drawing/2014/main" id="{F0011291-E49F-70A3-29A0-2240193C4DB0}"/>
              </a:ext>
            </a:extLst>
          </p:cNvPr>
          <p:cNvSpPr txBox="1">
            <a:spLocks/>
          </p:cNvSpPr>
          <p:nvPr/>
        </p:nvSpPr>
        <p:spPr>
          <a:xfrm>
            <a:off x="7742652" y="5080813"/>
            <a:ext cx="737655" cy="369332"/>
          </a:xfrm>
          <a:prstGeom prst="rect">
            <a:avLst/>
          </a:prstGeom>
        </p:spPr>
        <p:txBody>
          <a:bodyPr vert="horz" lIns="0" tIns="0" rIns="0" bIns="0" rtlCol="0">
            <a:noAutofit/>
          </a:bodyPr>
          <a:lstStyle>
            <a:lvl1pPr marL="0" indent="0" algn="ctr" defTabSz="914377" rtl="0" eaLnBrk="1" latinLnBrk="0" hangingPunct="1">
              <a:lnSpc>
                <a:spcPct val="100000"/>
              </a:lnSpc>
              <a:spcBef>
                <a:spcPts val="0"/>
              </a:spcBef>
              <a:buFont typeface="Arial" panose="020B0604020202020204" pitchFamily="34" charset="0"/>
              <a:buNone/>
              <a:defRPr kumimoji="1" sz="2400" b="0" i="0" kern="1200">
                <a:solidFill>
                  <a:schemeClr val="accent6"/>
                </a:solidFill>
                <a:latin typeface="+mn-ea"/>
                <a:ea typeface="+mn-ea"/>
                <a:cs typeface="Poppins Regular" panose="00000500000000000000" pitchFamily="2" charset="0"/>
              </a:defRPr>
            </a:lvl1pPr>
            <a:lvl2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2pPr>
            <a:lvl3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3pPr>
            <a:lvl4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4pPr>
            <a:lvl5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08</a:t>
            </a:r>
            <a:endParaRPr lang="ja-JP" altLang="en-US" dirty="0"/>
          </a:p>
        </p:txBody>
      </p:sp>
      <p:sp>
        <p:nvSpPr>
          <p:cNvPr id="4" name="テキスト ボックス 3">
            <a:extLst>
              <a:ext uri="{FF2B5EF4-FFF2-40B4-BE49-F238E27FC236}">
                <a16:creationId xmlns:a16="http://schemas.microsoft.com/office/drawing/2014/main" id="{79FF8E98-EF08-AA9C-37A3-240194C4EAAB}"/>
              </a:ext>
            </a:extLst>
          </p:cNvPr>
          <p:cNvSpPr txBox="1"/>
          <p:nvPr/>
        </p:nvSpPr>
        <p:spPr>
          <a:xfrm>
            <a:off x="6413876" y="5443264"/>
            <a:ext cx="3395207" cy="369332"/>
          </a:xfrm>
          <a:prstGeom prst="rect">
            <a:avLst/>
          </a:prstGeom>
          <a:noFill/>
        </p:spPr>
        <p:txBody>
          <a:bodyPr wrap="square" rtlCol="0">
            <a:spAutoFit/>
          </a:bodyPr>
          <a:lstStyle/>
          <a:p>
            <a:pPr algn="ctr"/>
            <a:r>
              <a:rPr lang="ja-JP" altLang="en-US" sz="1800" b="1" dirty="0"/>
              <a:t>備考</a:t>
            </a:r>
          </a:p>
        </p:txBody>
      </p:sp>
    </p:spTree>
    <p:extLst>
      <p:ext uri="{BB962C8B-B14F-4D97-AF65-F5344CB8AC3E}">
        <p14:creationId xmlns:p14="http://schemas.microsoft.com/office/powerpoint/2010/main" val="2668317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4EAA9-80EE-F352-23CD-53A78CAC134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67A8FEE6-82C9-6EBC-3FB9-2B7B4E017AA4}"/>
              </a:ext>
            </a:extLst>
          </p:cNvPr>
          <p:cNvSpPr>
            <a:spLocks noGrp="1"/>
          </p:cNvSpPr>
          <p:nvPr>
            <p:ph type="title"/>
          </p:nvPr>
        </p:nvSpPr>
        <p:spPr/>
        <p:txBody>
          <a:bodyPr/>
          <a:lstStyle/>
          <a:p>
            <a:r>
              <a:rPr lang="ja-JP" altLang="en-US"/>
              <a:t>他データベース利用での留意点</a:t>
            </a:r>
          </a:p>
        </p:txBody>
      </p:sp>
      <p:sp>
        <p:nvSpPr>
          <p:cNvPr id="7" name="Footer Placeholder 4">
            <a:extLst>
              <a:ext uri="{FF2B5EF4-FFF2-40B4-BE49-F238E27FC236}">
                <a16:creationId xmlns:a16="http://schemas.microsoft.com/office/drawing/2014/main" id="{2EA3FE07-5D36-ADD7-D61E-73AB0F208A3B}"/>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C8EAECD7-608A-EF8C-B0D1-09853190A12C}"/>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a:t>
            </a:r>
            <a:r>
              <a:rPr kumimoji="1" lang="en-US" altLang="ja-JP" sz="34670" b="1" spc="-2100">
                <a:solidFill>
                  <a:schemeClr val="accent6"/>
                </a:solidFill>
                <a:latin typeface="游ゴシック"/>
                <a:ea typeface="游ゴシック"/>
                <a:cs typeface="Poppins Light" panose="00000400000000000000" pitchFamily="2" charset="0"/>
              </a:rPr>
              <a:t>6</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2661830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D3C3A-EE84-E9F7-7C2E-FC94D27999D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82AA7BB-EF51-707C-7DF0-9A4C1B10708C}"/>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3" name="フッター プレースホルダー 2">
            <a:extLst>
              <a:ext uri="{FF2B5EF4-FFF2-40B4-BE49-F238E27FC236}">
                <a16:creationId xmlns:a16="http://schemas.microsoft.com/office/drawing/2014/main" id="{6E31A8F4-3138-8CD4-5A32-0BCE0DA13AFC}"/>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772A8E56-2DEE-3869-589A-8327E360507B}"/>
              </a:ext>
            </a:extLst>
          </p:cNvPr>
          <p:cNvSpPr>
            <a:spLocks noGrp="1"/>
          </p:cNvSpPr>
          <p:nvPr>
            <p:ph type="title"/>
          </p:nvPr>
        </p:nvSpPr>
        <p:spPr>
          <a:xfrm>
            <a:off x="493099" y="355257"/>
            <a:ext cx="5381281" cy="276999"/>
          </a:xfrm>
        </p:spPr>
        <p:txBody>
          <a:bodyPr/>
          <a:lstStyle/>
          <a:p>
            <a:r>
              <a:rPr kumimoji="1" lang="ja-JP" altLang="en-US"/>
              <a:t>他データベース利用での留意点 </a:t>
            </a:r>
            <a:r>
              <a:rPr kumimoji="1" lang="en-US" altLang="ja-JP"/>
              <a:t>&gt; </a:t>
            </a:r>
            <a:r>
              <a:rPr kumimoji="1" lang="ja-JP" altLang="en-US"/>
              <a:t>利用を満たす条件</a:t>
            </a:r>
          </a:p>
        </p:txBody>
      </p:sp>
      <p:sp>
        <p:nvSpPr>
          <p:cNvPr id="7" name="コンテンツ プレースホルダー 4">
            <a:extLst>
              <a:ext uri="{FF2B5EF4-FFF2-40B4-BE49-F238E27FC236}">
                <a16:creationId xmlns:a16="http://schemas.microsoft.com/office/drawing/2014/main" id="{530A9D7F-BB03-8BC0-A8BC-1EC4662CE961}"/>
              </a:ext>
            </a:extLst>
          </p:cNvPr>
          <p:cNvSpPr>
            <a:spLocks noGrp="1"/>
          </p:cNvSpPr>
          <p:nvPr>
            <p:ph sz="quarter" idx="10"/>
          </p:nvPr>
        </p:nvSpPr>
        <p:spPr>
          <a:xfrm>
            <a:off x="485721" y="919300"/>
            <a:ext cx="11220554" cy="757933"/>
          </a:xfrm>
        </p:spPr>
        <p:txBody>
          <a:bodyPr>
            <a:normAutofit lnSpcReduction="10000"/>
          </a:bodyPr>
          <a:lstStyle/>
          <a:p>
            <a:r>
              <a:rPr kumimoji="1" lang="ja-JP" altLang="en-US" sz="2000" dirty="0"/>
              <a:t>当ボードのロジックは、</a:t>
            </a:r>
            <a:r>
              <a:rPr kumimoji="1" lang="en-US" altLang="ja-JP" sz="2000" dirty="0" err="1"/>
              <a:t>Dr.Sum</a:t>
            </a:r>
            <a:r>
              <a:rPr kumimoji="1" lang="ja-JP" altLang="en-US" sz="2000" dirty="0"/>
              <a:t>の代わりに他社データベースを利用する場合でも、以下を満たす場合には実現</a:t>
            </a:r>
            <a:r>
              <a:rPr kumimoji="1" lang="en-US" altLang="ja-JP" sz="2000" dirty="0"/>
              <a:t>/</a:t>
            </a:r>
            <a:r>
              <a:rPr kumimoji="1" lang="ja-JP" altLang="en-US" sz="2000" dirty="0"/>
              <a:t>利用可能。</a:t>
            </a:r>
          </a:p>
        </p:txBody>
      </p:sp>
      <p:sp>
        <p:nvSpPr>
          <p:cNvPr id="11" name="テキスト ボックス 10">
            <a:extLst>
              <a:ext uri="{FF2B5EF4-FFF2-40B4-BE49-F238E27FC236}">
                <a16:creationId xmlns:a16="http://schemas.microsoft.com/office/drawing/2014/main" id="{6D17BA5A-7F7B-E98D-B9DC-3EF7AD68D411}"/>
              </a:ext>
            </a:extLst>
          </p:cNvPr>
          <p:cNvSpPr txBox="1"/>
          <p:nvPr/>
        </p:nvSpPr>
        <p:spPr>
          <a:xfrm>
            <a:off x="1312682" y="1676349"/>
            <a:ext cx="9339607" cy="2062103"/>
          </a:xfrm>
          <a:prstGeom prst="rect">
            <a:avLst/>
          </a:prstGeom>
          <a:noFill/>
        </p:spPr>
        <p:txBody>
          <a:bodyPr wrap="square">
            <a:spAutoFit/>
          </a:bodyPr>
          <a:lstStyle/>
          <a:p>
            <a:pPr marL="457200" indent="-457200">
              <a:buFont typeface="+mj-lt"/>
              <a:buAutoNum type="arabicPeriod"/>
            </a:pPr>
            <a:r>
              <a:rPr lang="ja-JP" altLang="en-US" dirty="0"/>
              <a:t>MotionBoardで更新可能なデータベース</a:t>
            </a:r>
            <a:r>
              <a:rPr lang="en-US" altLang="ja-JP" baseline="30000" dirty="0"/>
              <a:t>*1</a:t>
            </a:r>
          </a:p>
          <a:p>
            <a:pPr marL="342900" indent="-342900">
              <a:buFont typeface="+mj-lt"/>
              <a:buAutoNum type="arabicPeriod"/>
            </a:pPr>
            <a:endParaRPr lang="ja-JP" altLang="en-US" sz="1600" dirty="0"/>
          </a:p>
          <a:p>
            <a:pPr marL="457200" indent="-457200">
              <a:buFont typeface="+mj-lt"/>
              <a:buAutoNum type="arabicPeriod"/>
            </a:pPr>
            <a:r>
              <a:rPr lang="ja-JP" altLang="en-US" dirty="0"/>
              <a:t>ユーザ定義での関数を作成/利用できるデータベース</a:t>
            </a:r>
            <a:endParaRPr lang="en-US" altLang="ja-JP" dirty="0"/>
          </a:p>
          <a:p>
            <a:pPr marL="342900" indent="-342900">
              <a:buFont typeface="+mj-lt"/>
              <a:buAutoNum type="arabicPeriod"/>
            </a:pPr>
            <a:endParaRPr lang="ja-JP" altLang="en-US" sz="1600" dirty="0"/>
          </a:p>
          <a:p>
            <a:pPr marL="457200" indent="-457200">
              <a:buFont typeface="+mj-lt"/>
              <a:buAutoNum type="arabicPeriod"/>
            </a:pPr>
            <a:r>
              <a:rPr lang="ja-JP" altLang="en-US" dirty="0"/>
              <a:t>当工数按分ロジックのSQLと同等SQL構文が実装/実行できるデータベース</a:t>
            </a:r>
          </a:p>
        </p:txBody>
      </p:sp>
      <p:sp>
        <p:nvSpPr>
          <p:cNvPr id="12" name="テキスト ボックス 11">
            <a:extLst>
              <a:ext uri="{FF2B5EF4-FFF2-40B4-BE49-F238E27FC236}">
                <a16:creationId xmlns:a16="http://schemas.microsoft.com/office/drawing/2014/main" id="{EE8FDBE7-597C-E15F-4104-FE336555BD12}"/>
              </a:ext>
            </a:extLst>
          </p:cNvPr>
          <p:cNvSpPr txBox="1"/>
          <p:nvPr/>
        </p:nvSpPr>
        <p:spPr>
          <a:xfrm>
            <a:off x="876695" y="5910605"/>
            <a:ext cx="7560297" cy="553998"/>
          </a:xfrm>
          <a:prstGeom prst="rect">
            <a:avLst/>
          </a:prstGeom>
          <a:noFill/>
        </p:spPr>
        <p:txBody>
          <a:bodyPr wrap="square" rtlCol="0">
            <a:spAutoFit/>
          </a:bodyPr>
          <a:lstStyle/>
          <a:p>
            <a:r>
              <a:rPr kumimoji="1" lang="ja-JP" altLang="en-US" sz="1000" dirty="0"/>
              <a:t>*</a:t>
            </a:r>
            <a:r>
              <a:rPr kumimoji="1" lang="en-US" altLang="ja-JP" sz="1000" dirty="0"/>
              <a:t>1: </a:t>
            </a:r>
            <a:r>
              <a:rPr kumimoji="1" lang="ja-JP" altLang="en-US" sz="1000" dirty="0"/>
              <a:t>以下マニュアル参照</a:t>
            </a:r>
            <a:br>
              <a:rPr kumimoji="1" lang="en-US" altLang="ja-JP" sz="1000" dirty="0"/>
            </a:br>
            <a:r>
              <a:rPr kumimoji="1" lang="ja-JP" altLang="en-US" sz="1000" dirty="0"/>
              <a:t>　</a:t>
            </a:r>
            <a:r>
              <a:rPr kumimoji="1" lang="en-US" altLang="ja-JP" sz="1000" dirty="0"/>
              <a:t>- </a:t>
            </a:r>
            <a:r>
              <a:rPr kumimoji="1" lang="en-US" altLang="ja-JP" sz="1000" dirty="0" err="1"/>
              <a:t>MotionBoard</a:t>
            </a:r>
            <a:r>
              <a:rPr kumimoji="1" lang="ja-JP" altLang="en-US" sz="1000" dirty="0"/>
              <a:t> </a:t>
            </a:r>
            <a:r>
              <a:rPr kumimoji="1" lang="en-US" altLang="ja-JP" sz="1000" dirty="0"/>
              <a:t>Cloud: </a:t>
            </a:r>
            <a:r>
              <a:rPr kumimoji="1" lang="ja-JP" altLang="en-US" sz="1000" dirty="0">
                <a:hlinkClick r:id="rId2"/>
              </a:rPr>
              <a:t>更新可能なデータソースの種類</a:t>
            </a:r>
            <a:endParaRPr kumimoji="1" lang="en-US" altLang="ja-JP" sz="1000" dirty="0"/>
          </a:p>
          <a:p>
            <a:r>
              <a:rPr kumimoji="1" lang="ja-JP" altLang="en-US" sz="1000" dirty="0"/>
              <a:t>　</a:t>
            </a:r>
            <a:r>
              <a:rPr kumimoji="1" lang="en-US" altLang="ja-JP" sz="1000" dirty="0"/>
              <a:t>- </a:t>
            </a:r>
            <a:r>
              <a:rPr kumimoji="1" lang="ja-JP" altLang="en-US" sz="1000" dirty="0"/>
              <a:t>オンプレミス版</a:t>
            </a:r>
            <a:r>
              <a:rPr kumimoji="1" lang="en-US" altLang="ja-JP" sz="1000" dirty="0" err="1"/>
              <a:t>MotionBoard</a:t>
            </a:r>
            <a:r>
              <a:rPr kumimoji="1" lang="en-US" altLang="ja-JP" sz="1000" dirty="0"/>
              <a:t>: </a:t>
            </a:r>
            <a:r>
              <a:rPr kumimoji="1" lang="ja-JP" altLang="en-US" sz="1000" dirty="0">
                <a:hlinkClick r:id="rId3"/>
              </a:rPr>
              <a:t>更新可能なデータソースの種類</a:t>
            </a:r>
            <a:endParaRPr kumimoji="1" lang="ja-JP" altLang="en-US" sz="1000" dirty="0"/>
          </a:p>
        </p:txBody>
      </p:sp>
    </p:spTree>
    <p:extLst>
      <p:ext uri="{BB962C8B-B14F-4D97-AF65-F5344CB8AC3E}">
        <p14:creationId xmlns:p14="http://schemas.microsoft.com/office/powerpoint/2010/main" val="2457651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482C2-95DE-A810-7FC7-37442401C8D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745B168-3D98-A370-EA2E-5AEFFA895DB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3" name="フッター プレースホルダー 2">
            <a:extLst>
              <a:ext uri="{FF2B5EF4-FFF2-40B4-BE49-F238E27FC236}">
                <a16:creationId xmlns:a16="http://schemas.microsoft.com/office/drawing/2014/main" id="{B5B7E1F1-D60D-C4C4-1C26-FC689C5F8BDE}"/>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25456FB2-7049-9DA7-A9EC-83B84C5FD564}"/>
              </a:ext>
            </a:extLst>
          </p:cNvPr>
          <p:cNvSpPr>
            <a:spLocks noGrp="1"/>
          </p:cNvSpPr>
          <p:nvPr>
            <p:ph type="title"/>
          </p:nvPr>
        </p:nvSpPr>
        <p:spPr>
          <a:xfrm>
            <a:off x="493099" y="355257"/>
            <a:ext cx="4007507" cy="276999"/>
          </a:xfrm>
        </p:spPr>
        <p:txBody>
          <a:bodyPr/>
          <a:lstStyle/>
          <a:p>
            <a:r>
              <a:rPr kumimoji="1" lang="ja-JP" altLang="en-US"/>
              <a:t>他データベース利用での留意点 </a:t>
            </a:r>
            <a:r>
              <a:rPr kumimoji="1" lang="en-US" altLang="ja-JP"/>
              <a:t>&gt; SQL</a:t>
            </a:r>
            <a:endParaRPr kumimoji="1" lang="ja-JP" altLang="en-US"/>
          </a:p>
        </p:txBody>
      </p:sp>
      <p:sp>
        <p:nvSpPr>
          <p:cNvPr id="6" name="コンテンツ プレースホルダー 4">
            <a:extLst>
              <a:ext uri="{FF2B5EF4-FFF2-40B4-BE49-F238E27FC236}">
                <a16:creationId xmlns:a16="http://schemas.microsoft.com/office/drawing/2014/main" id="{2B9392A1-A1FA-DC3D-8C98-87054FB5AACA}"/>
              </a:ext>
            </a:extLst>
          </p:cNvPr>
          <p:cNvSpPr>
            <a:spLocks noGrp="1"/>
          </p:cNvSpPr>
          <p:nvPr>
            <p:ph sz="quarter" idx="10"/>
          </p:nvPr>
        </p:nvSpPr>
        <p:spPr>
          <a:xfrm>
            <a:off x="485721" y="919301"/>
            <a:ext cx="11220554" cy="485294"/>
          </a:xfrm>
        </p:spPr>
        <p:txBody>
          <a:bodyPr>
            <a:normAutofit/>
          </a:bodyPr>
          <a:lstStyle/>
          <a:p>
            <a:r>
              <a:rPr kumimoji="1" lang="en-US" altLang="ja-JP" sz="2000" dirty="0" err="1"/>
              <a:t>Dr.Sum</a:t>
            </a:r>
            <a:r>
              <a:rPr kumimoji="1" lang="ja-JP" altLang="en-US" sz="2000" dirty="0"/>
              <a:t>ベースでの</a:t>
            </a:r>
            <a:r>
              <a:rPr kumimoji="1" lang="en-US" altLang="ja-JP" sz="2000" dirty="0"/>
              <a:t>SQL</a:t>
            </a:r>
            <a:r>
              <a:rPr kumimoji="1" lang="ja-JP" altLang="en-US" sz="2000" dirty="0"/>
              <a:t>は以下。他データベースにて当ビュー実装の際の参考情報として提供。</a:t>
            </a:r>
          </a:p>
        </p:txBody>
      </p:sp>
      <p:sp>
        <p:nvSpPr>
          <p:cNvPr id="7" name="テキスト ボックス 6">
            <a:extLst>
              <a:ext uri="{FF2B5EF4-FFF2-40B4-BE49-F238E27FC236}">
                <a16:creationId xmlns:a16="http://schemas.microsoft.com/office/drawing/2014/main" id="{BBE141F0-FADA-A861-1EFB-1A26AB370A76}"/>
              </a:ext>
            </a:extLst>
          </p:cNvPr>
          <p:cNvSpPr txBox="1"/>
          <p:nvPr/>
        </p:nvSpPr>
        <p:spPr>
          <a:xfrm>
            <a:off x="539848" y="1635078"/>
            <a:ext cx="2736000" cy="3600986"/>
          </a:xfrm>
          <a:prstGeom prst="rect">
            <a:avLst/>
          </a:prstGeom>
          <a:solidFill>
            <a:schemeClr val="tx1"/>
          </a:solidFill>
        </p:spPr>
        <p:txBody>
          <a:bodyPr wrap="square">
            <a:spAutoFit/>
          </a:bodyPr>
          <a:lstStyle/>
          <a:p>
            <a:pPr>
              <a:buNone/>
            </a:pPr>
            <a:r>
              <a:rPr lang="en-US" altLang="ja-JP" sz="600" dirty="0">
                <a:solidFill>
                  <a:srgbClr val="569CD6"/>
                </a:solidFill>
                <a:latin typeface="Consolas" panose="020B0609020204030204" pitchFamily="49" charset="0"/>
              </a:rPr>
              <a:t>WITH</a:t>
            </a:r>
            <a:r>
              <a:rPr lang="en-US" altLang="ja-JP" sz="600" dirty="0">
                <a:solidFill>
                  <a:srgbClr val="D4D4D4"/>
                </a:solidFill>
                <a:latin typeface="Consolas" panose="020B0609020204030204" pitchFamily="49" charset="0"/>
              </a:rPr>
              <a:t> ST1(</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部署</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総人日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総着工日数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関数</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SELECT</a:t>
            </a:r>
            <a:endParaRPr lang="en-US" altLang="ja-JP" sz="600" dirty="0">
              <a:solidFill>
                <a:srgbClr val="D4D4D4"/>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工事名称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確度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部署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部署</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総人日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総人日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DATEDIFF(</a:t>
            </a:r>
            <a:r>
              <a:rPr lang="en-US" altLang="ja-JP" sz="600" dirty="0">
                <a:solidFill>
                  <a:srgbClr val="CE9178"/>
                </a:solidFill>
                <a:latin typeface="Consolas" panose="020B0609020204030204" pitchFamily="49" charset="0"/>
              </a:rPr>
              <a:t>'DD'</a:t>
            </a: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着工</a:t>
            </a: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竣工</a:t>
            </a:r>
            <a:r>
              <a:rPr lang="en-US" altLang="ja-JP" sz="600" dirty="0">
                <a:solidFill>
                  <a:srgbClr val="D4D4D4"/>
                </a:solidFill>
                <a:latin typeface="Consolas" panose="020B0609020204030204" pitchFamily="49" charset="0"/>
              </a:rPr>
              <a:t>) + </a:t>
            </a:r>
            <a:r>
              <a:rPr lang="en-US" altLang="ja-JP" sz="600" dirty="0">
                <a:solidFill>
                  <a:srgbClr val="B5CEA8"/>
                </a:solidFill>
                <a:latin typeface="Consolas" panose="020B0609020204030204" pitchFamily="49" charset="0"/>
              </a:rPr>
              <a:t>1</a:t>
            </a:r>
            <a:r>
              <a:rPr lang="ja-JP" altLang="en-US"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総着工日数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COUNT(T1.</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T2.</a:t>
            </a:r>
            <a:r>
              <a:rPr lang="ja-JP" altLang="en-US" sz="600" dirty="0">
                <a:solidFill>
                  <a:srgbClr val="D4D4D4"/>
                </a:solidFill>
                <a:latin typeface="Consolas" panose="020B0609020204030204" pitchFamily="49" charset="0"/>
              </a:rPr>
              <a:t>年月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関数</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FROM</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工事情報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T1</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INNER JOIN</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日付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T2</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ON</a:t>
            </a:r>
            <a:r>
              <a:rPr lang="en-US" altLang="ja-JP" sz="600" dirty="0">
                <a:solidFill>
                  <a:srgbClr val="D4D4D4"/>
                </a:solidFill>
                <a:latin typeface="Consolas" panose="020B0609020204030204" pitchFamily="49" charset="0"/>
              </a:rPr>
              <a:t> T2.</a:t>
            </a:r>
            <a:r>
              <a:rPr lang="ja-JP" altLang="en-US" sz="600" dirty="0">
                <a:solidFill>
                  <a:srgbClr val="D4D4D4"/>
                </a:solidFill>
                <a:latin typeface="Consolas" panose="020B0609020204030204" pitchFamily="49" charset="0"/>
              </a:rPr>
              <a:t>日付 </a:t>
            </a:r>
            <a:r>
              <a:rPr lang="en-US" altLang="ja-JP" sz="600" dirty="0">
                <a:solidFill>
                  <a:srgbClr val="569CD6"/>
                </a:solidFill>
                <a:latin typeface="Consolas" panose="020B0609020204030204" pitchFamily="49" charset="0"/>
              </a:rPr>
              <a:t>BETWEEN</a:t>
            </a: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着工 </a:t>
            </a:r>
            <a:r>
              <a:rPr lang="en-US" altLang="ja-JP" sz="600" dirty="0">
                <a:solidFill>
                  <a:srgbClr val="569CD6"/>
                </a:solidFill>
                <a:latin typeface="Consolas" panose="020B0609020204030204" pitchFamily="49" charset="0"/>
              </a:rPr>
              <a:t>AND</a:t>
            </a: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竣工</a:t>
            </a:r>
          </a:p>
          <a:p>
            <a:pPr>
              <a:buNone/>
            </a:pPr>
            <a:r>
              <a:rPr lang="ja-JP" altLang="en-US"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AND</a:t>
            </a:r>
            <a:r>
              <a:rPr lang="en-US" altLang="ja-JP" sz="600" dirty="0">
                <a:solidFill>
                  <a:srgbClr val="D4D4D4"/>
                </a:solidFill>
                <a:latin typeface="Consolas" panose="020B0609020204030204" pitchFamily="49" charset="0"/>
              </a:rPr>
              <a:t> T2.is_workday = </a:t>
            </a:r>
            <a:r>
              <a:rPr lang="en-US" altLang="ja-JP" sz="600" dirty="0">
                <a:solidFill>
                  <a:srgbClr val="B5CEA8"/>
                </a:solidFill>
                <a:latin typeface="Consolas" panose="020B0609020204030204" pitchFamily="49" charset="0"/>
              </a:rPr>
              <a:t>1</a:t>
            </a:r>
            <a:endParaRPr lang="en-US" altLang="ja-JP" sz="600" dirty="0">
              <a:solidFill>
                <a:srgbClr val="D4D4D4"/>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AND</a:t>
            </a: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シミュレーション対象 </a:t>
            </a:r>
            <a:r>
              <a:rPr lang="en-US" altLang="ja-JP" sz="600" dirty="0">
                <a:solidFill>
                  <a:srgbClr val="D4D4D4"/>
                </a:solidFill>
                <a:latin typeface="Consolas" panose="020B0609020204030204" pitchFamily="49" charset="0"/>
              </a:rPr>
              <a:t>= </a:t>
            </a:r>
            <a:r>
              <a:rPr lang="en-US" altLang="ja-JP" sz="600" dirty="0">
                <a:solidFill>
                  <a:srgbClr val="CE9178"/>
                </a:solidFill>
                <a:latin typeface="Consolas" panose="020B0609020204030204" pitchFamily="49" charset="0"/>
              </a:rPr>
              <a:t>'</a:t>
            </a:r>
            <a:r>
              <a:rPr lang="ja-JP" altLang="en-US" sz="600" dirty="0">
                <a:solidFill>
                  <a:srgbClr val="CE9178"/>
                </a:solidFill>
                <a:latin typeface="Consolas" panose="020B0609020204030204" pitchFamily="49" charset="0"/>
              </a:rPr>
              <a:t>〇</a:t>
            </a:r>
            <a:r>
              <a:rPr lang="en-US" altLang="ja-JP" sz="600" dirty="0">
                <a:solidFill>
                  <a:srgbClr val="CE9178"/>
                </a:solidFill>
                <a:latin typeface="Consolas" panose="020B0609020204030204" pitchFamily="49" charset="0"/>
              </a:rPr>
              <a:t>'</a:t>
            </a:r>
            <a:endParaRPr lang="ja-JP" altLang="en-US" sz="600" dirty="0">
              <a:solidFill>
                <a:srgbClr val="D4D4D4"/>
              </a:solidFill>
              <a:latin typeface="Consolas" panose="020B0609020204030204" pitchFamily="49" charset="0"/>
            </a:endParaRPr>
          </a:p>
          <a:p>
            <a:pPr>
              <a:buNone/>
            </a:pPr>
            <a:r>
              <a:rPr lang="ja-JP" altLang="en-US"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GROUP BY</a:t>
            </a:r>
            <a:endParaRPr lang="en-US" altLang="ja-JP" sz="600" dirty="0">
              <a:solidFill>
                <a:srgbClr val="D4D4D4"/>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着工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竣工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総人日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部署</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T2.</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T1.</a:t>
            </a:r>
            <a:r>
              <a:rPr lang="ja-JP" altLang="en-US" sz="600" dirty="0">
                <a:solidFill>
                  <a:srgbClr val="D4D4D4"/>
                </a:solidFill>
                <a:latin typeface="Consolas" panose="020B0609020204030204" pitchFamily="49" charset="0"/>
              </a:rPr>
              <a:t>関数</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a:t>
            </a:r>
            <a:endParaRPr lang="en-US" altLang="ja-JP" sz="700" dirty="0">
              <a:solidFill>
                <a:srgbClr val="D4D4D4"/>
              </a:solidFill>
              <a:latin typeface="Consolas" panose="020B0609020204030204" pitchFamily="49" charset="0"/>
            </a:endParaRPr>
          </a:p>
          <a:p>
            <a:pPr>
              <a:buNone/>
            </a:pPr>
            <a:r>
              <a:rPr lang="ja-JP" altLang="en-US" sz="700" dirty="0">
                <a:solidFill>
                  <a:srgbClr val="CCCCCC"/>
                </a:solidFill>
                <a:latin typeface="Consolas" panose="020B0609020204030204" pitchFamily="49" charset="0"/>
              </a:rPr>
              <a:t>　：</a:t>
            </a:r>
            <a:endParaRPr lang="en-US" altLang="ja-JP" sz="700" dirty="0">
              <a:solidFill>
                <a:srgbClr val="CCCCCC"/>
              </a:solidFill>
              <a:effectLst/>
              <a:latin typeface="Consolas" panose="020B0609020204030204" pitchFamily="49" charset="0"/>
            </a:endParaRPr>
          </a:p>
        </p:txBody>
      </p:sp>
      <p:sp>
        <p:nvSpPr>
          <p:cNvPr id="8" name="テキスト ボックス 7">
            <a:extLst>
              <a:ext uri="{FF2B5EF4-FFF2-40B4-BE49-F238E27FC236}">
                <a16:creationId xmlns:a16="http://schemas.microsoft.com/office/drawing/2014/main" id="{93C14018-F88B-3EE8-139C-ECFBA6B18FA0}"/>
              </a:ext>
            </a:extLst>
          </p:cNvPr>
          <p:cNvSpPr txBox="1"/>
          <p:nvPr/>
        </p:nvSpPr>
        <p:spPr>
          <a:xfrm>
            <a:off x="6093003" y="1635078"/>
            <a:ext cx="2936539" cy="4431983"/>
          </a:xfrm>
          <a:prstGeom prst="rect">
            <a:avLst/>
          </a:prstGeom>
          <a:solidFill>
            <a:schemeClr val="tx1"/>
          </a:solidFill>
        </p:spPr>
        <p:txBody>
          <a:bodyPr wrap="square">
            <a:spAutoFit/>
          </a:bodyPr>
          <a:lstStyle/>
          <a:p>
            <a:pPr>
              <a:buNone/>
            </a:pPr>
            <a:r>
              <a:rPr lang="ja-JP" altLang="en-US" sz="600" dirty="0">
                <a:solidFill>
                  <a:srgbClr val="CCCCCC"/>
                </a:solidFill>
                <a:latin typeface="Consolas" panose="020B0609020204030204" pitchFamily="49" charset="0"/>
              </a:rPr>
              <a:t>　：</a:t>
            </a:r>
            <a:endParaRPr lang="en-US" altLang="ja-JP" sz="600" b="0" dirty="0">
              <a:solidFill>
                <a:srgbClr val="CCCCCC"/>
              </a:solidFill>
              <a:effectLst/>
              <a:latin typeface="Consolas" panose="020B0609020204030204" pitchFamily="49" charset="0"/>
            </a:endParaRPr>
          </a:p>
          <a:p>
            <a:pPr>
              <a:buNone/>
            </a:pPr>
            <a:r>
              <a:rPr lang="en-US" altLang="ja-JP" sz="600" b="0" dirty="0">
                <a:solidFill>
                  <a:srgbClr val="D4D4D4"/>
                </a:solidFill>
                <a:effectLst/>
                <a:latin typeface="Consolas" panose="020B0609020204030204" pitchFamily="49" charset="0"/>
              </a:rPr>
              <a:t>ST3(</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工事名称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確度</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部署</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年月</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日数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total_days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from_days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総人日</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関数</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関数名</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5</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4</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3</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2</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1</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0</a:t>
            </a:r>
            <a:r>
              <a:rPr lang="ja-JP" altLang="en-US" sz="600" b="0" dirty="0">
                <a:solidFill>
                  <a:srgbClr val="D4D4D4"/>
                </a:solidFill>
                <a:effectLst/>
                <a:latin typeface="Consolas" panose="020B0609020204030204" pitchFamily="49" charset="0"/>
              </a:rPr>
              <a:t>次</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SELECT</a:t>
            </a:r>
            <a:endParaRPr lang="en-US" altLang="ja-JP" sz="600" b="0" dirty="0">
              <a:solidFill>
                <a:srgbClr val="D4D4D4"/>
              </a:solidFill>
              <a:effectLst/>
              <a:latin typeface="Consolas" panose="020B0609020204030204" pitchFamily="49" charset="0"/>
            </a:endParaRP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工事名称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工事名称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確度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確度</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部署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部署</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年月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年月</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日数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日数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積上日数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総着工日数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total_days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NVL(T2.</a:t>
            </a:r>
            <a:r>
              <a:rPr lang="ja-JP" altLang="en-US" sz="600" b="0" dirty="0">
                <a:solidFill>
                  <a:srgbClr val="D4D4D4"/>
                </a:solidFill>
                <a:effectLst/>
                <a:latin typeface="Consolas" panose="020B0609020204030204" pitchFamily="49" charset="0"/>
              </a:rPr>
              <a:t>積上日数</a:t>
            </a:r>
            <a:r>
              <a:rPr lang="en-US" altLang="ja-JP" sz="600" b="0" dirty="0">
                <a:solidFill>
                  <a:srgbClr val="D4D4D4"/>
                </a:solidFill>
                <a:effectLst/>
                <a:latin typeface="Consolas" panose="020B0609020204030204" pitchFamily="49" charset="0"/>
              </a:rPr>
              <a:t>, </a:t>
            </a:r>
            <a:r>
              <a:rPr lang="en-US" altLang="ja-JP" sz="600" b="0" dirty="0">
                <a:solidFill>
                  <a:srgbClr val="B5CEA8"/>
                </a:solidFill>
                <a:effectLst/>
                <a:latin typeface="Consolas" panose="020B0609020204030204" pitchFamily="49" charset="0"/>
              </a:rPr>
              <a:t>0</a:t>
            </a: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from_days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総人日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総人日</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関数</a:t>
            </a:r>
            <a:r>
              <a:rPr lang="en-US" altLang="ja-JP" sz="600" b="0" dirty="0">
                <a:solidFill>
                  <a:srgbClr val="D4D4D4"/>
                </a:solidFill>
                <a:effectLst/>
                <a:latin typeface="Consolas" panose="020B0609020204030204" pitchFamily="49" charset="0"/>
              </a:rPr>
              <a:t>ID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関数</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関数名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関数名</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5</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5</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4</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4</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3</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3</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2</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2</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1</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1</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0</a:t>
            </a:r>
            <a:r>
              <a:rPr lang="ja-JP" altLang="en-US" sz="600" b="0" dirty="0">
                <a:solidFill>
                  <a:srgbClr val="D4D4D4"/>
                </a:solidFill>
                <a:effectLst/>
                <a:latin typeface="Consolas" panose="020B0609020204030204" pitchFamily="49" charset="0"/>
              </a:rPr>
              <a:t>次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0</a:t>
            </a:r>
            <a:r>
              <a:rPr lang="ja-JP" altLang="en-US" sz="600" b="0" dirty="0">
                <a:solidFill>
                  <a:srgbClr val="D4D4D4"/>
                </a:solidFill>
                <a:effectLst/>
                <a:latin typeface="Consolas" panose="020B0609020204030204" pitchFamily="49" charset="0"/>
              </a:rPr>
              <a:t>次</a:t>
            </a:r>
          </a:p>
          <a:p>
            <a:pPr>
              <a:buNone/>
            </a:pPr>
            <a:r>
              <a:rPr lang="ja-JP" altLang="en-US"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FROM</a:t>
            </a:r>
            <a:r>
              <a:rPr lang="en-US" altLang="ja-JP" sz="600" b="0" dirty="0">
                <a:solidFill>
                  <a:srgbClr val="D4D4D4"/>
                </a:solidFill>
                <a:effectLst/>
                <a:latin typeface="Consolas" panose="020B0609020204030204" pitchFamily="49" charset="0"/>
              </a:rPr>
              <a:t> ST2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T1</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LEFT JOIN</a:t>
            </a:r>
            <a:r>
              <a:rPr lang="en-US" altLang="ja-JP" sz="600" b="0" dirty="0">
                <a:solidFill>
                  <a:srgbClr val="D4D4D4"/>
                </a:solidFill>
                <a:effectLst/>
                <a:latin typeface="Consolas" panose="020B0609020204030204" pitchFamily="49" charset="0"/>
              </a:rPr>
              <a:t> ST2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T2</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ON</a:t>
            </a: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年月</a:t>
            </a:r>
            <a:r>
              <a:rPr lang="en-US" altLang="ja-JP" sz="600" b="0" dirty="0">
                <a:solidFill>
                  <a:srgbClr val="D4D4D4"/>
                </a:solidFill>
                <a:effectLst/>
                <a:latin typeface="Consolas" panose="020B0609020204030204" pitchFamily="49" charset="0"/>
              </a:rPr>
              <a:t>_date = ADD_MONTHS(T2.</a:t>
            </a:r>
            <a:r>
              <a:rPr lang="ja-JP" altLang="en-US" sz="600" b="0" dirty="0">
                <a:solidFill>
                  <a:srgbClr val="D4D4D4"/>
                </a:solidFill>
                <a:effectLst/>
                <a:latin typeface="Consolas" panose="020B0609020204030204" pitchFamily="49" charset="0"/>
              </a:rPr>
              <a:t>年月</a:t>
            </a:r>
            <a:r>
              <a:rPr lang="en-US" altLang="ja-JP" sz="600" b="0" dirty="0">
                <a:solidFill>
                  <a:srgbClr val="D4D4D4"/>
                </a:solidFill>
                <a:effectLst/>
                <a:latin typeface="Consolas" panose="020B0609020204030204" pitchFamily="49" charset="0"/>
              </a:rPr>
              <a:t>_date, </a:t>
            </a:r>
            <a:r>
              <a:rPr lang="en-US" altLang="ja-JP" sz="600" b="0" dirty="0">
                <a:solidFill>
                  <a:srgbClr val="B5CEA8"/>
                </a:solidFill>
                <a:effectLst/>
                <a:latin typeface="Consolas" panose="020B0609020204030204" pitchFamily="49" charset="0"/>
              </a:rPr>
              <a:t>1</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AND</a:t>
            </a:r>
            <a:r>
              <a:rPr lang="en-US" altLang="ja-JP" sz="600" b="0" dirty="0">
                <a:solidFill>
                  <a:srgbClr val="D4D4D4"/>
                </a:solidFill>
                <a:effectLst/>
                <a:latin typeface="Consolas" panose="020B0609020204030204" pitchFamily="49" charset="0"/>
              </a:rPr>
              <a:t> T1.</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 = T2.</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 </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LEFT JOIN</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重み関数係数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T3 </a:t>
            </a:r>
            <a:r>
              <a:rPr lang="en-US" altLang="ja-JP" sz="600" b="0" dirty="0">
                <a:solidFill>
                  <a:srgbClr val="569CD6"/>
                </a:solidFill>
                <a:effectLst/>
                <a:latin typeface="Consolas" panose="020B0609020204030204" pitchFamily="49" charset="0"/>
              </a:rPr>
              <a:t>ON</a:t>
            </a:r>
            <a:r>
              <a:rPr lang="en-US" altLang="ja-JP" sz="600" b="0" dirty="0">
                <a:solidFill>
                  <a:srgbClr val="D4D4D4"/>
                </a:solidFill>
                <a:effectLst/>
                <a:latin typeface="Consolas" panose="020B0609020204030204" pitchFamily="49" charset="0"/>
              </a:rPr>
              <a:t> T3.</a:t>
            </a:r>
            <a:r>
              <a:rPr lang="ja-JP" altLang="en-US" sz="600" b="0" dirty="0">
                <a:solidFill>
                  <a:srgbClr val="D4D4D4"/>
                </a:solidFill>
                <a:effectLst/>
                <a:latin typeface="Consolas" panose="020B0609020204030204" pitchFamily="49" charset="0"/>
              </a:rPr>
              <a:t>関数</a:t>
            </a:r>
            <a:r>
              <a:rPr lang="en-US" altLang="ja-JP" sz="600" b="0" dirty="0">
                <a:solidFill>
                  <a:srgbClr val="D4D4D4"/>
                </a:solidFill>
                <a:effectLst/>
                <a:latin typeface="Consolas" panose="020B0609020204030204" pitchFamily="49" charset="0"/>
              </a:rPr>
              <a:t>ID = T1.</a:t>
            </a:r>
            <a:r>
              <a:rPr lang="ja-JP" altLang="en-US" sz="600" b="0" dirty="0">
                <a:solidFill>
                  <a:srgbClr val="D4D4D4"/>
                </a:solidFill>
                <a:effectLst/>
                <a:latin typeface="Consolas" panose="020B0609020204030204" pitchFamily="49" charset="0"/>
              </a:rPr>
              <a:t>関数</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a:t>
            </a:r>
            <a:endParaRPr lang="en-US" altLang="ja-JP" sz="600" b="0" dirty="0">
              <a:solidFill>
                <a:srgbClr val="CCCCCC"/>
              </a:solidFill>
              <a:effectLst/>
              <a:latin typeface="Consolas" panose="020B0609020204030204" pitchFamily="49" charset="0"/>
            </a:endParaRPr>
          </a:p>
          <a:p>
            <a:pPr>
              <a:buNone/>
            </a:pPr>
            <a:r>
              <a:rPr lang="ja-JP" altLang="en-US" sz="600" dirty="0">
                <a:solidFill>
                  <a:srgbClr val="CCCCCC"/>
                </a:solidFill>
                <a:latin typeface="Consolas" panose="020B0609020204030204" pitchFamily="49" charset="0"/>
              </a:rPr>
              <a:t>　：</a:t>
            </a:r>
            <a:endParaRPr lang="en-US" altLang="ja-JP" sz="600" dirty="0">
              <a:solidFill>
                <a:srgbClr val="CCCCCC"/>
              </a:solidFill>
              <a:latin typeface="Consolas" panose="020B0609020204030204" pitchFamily="49" charset="0"/>
            </a:endParaRPr>
          </a:p>
        </p:txBody>
      </p:sp>
      <p:sp>
        <p:nvSpPr>
          <p:cNvPr id="9" name="テキスト ボックス 8">
            <a:extLst>
              <a:ext uri="{FF2B5EF4-FFF2-40B4-BE49-F238E27FC236}">
                <a16:creationId xmlns:a16="http://schemas.microsoft.com/office/drawing/2014/main" id="{BC593E97-4266-5B31-80B1-CDBE992BFCEE}"/>
              </a:ext>
            </a:extLst>
          </p:cNvPr>
          <p:cNvSpPr txBox="1"/>
          <p:nvPr/>
        </p:nvSpPr>
        <p:spPr>
          <a:xfrm>
            <a:off x="3310731" y="1635078"/>
            <a:ext cx="2736000" cy="3323987"/>
          </a:xfrm>
          <a:prstGeom prst="rect">
            <a:avLst/>
          </a:prstGeom>
          <a:solidFill>
            <a:schemeClr val="tx1"/>
          </a:solidFill>
        </p:spPr>
        <p:txBody>
          <a:bodyPr wrap="square">
            <a:spAutoFit/>
          </a:bodyPr>
          <a:lstStyle/>
          <a:p>
            <a:pPr>
              <a:buNone/>
            </a:pPr>
            <a:r>
              <a:rPr lang="ja-JP" altLang="en-US" sz="600" dirty="0">
                <a:solidFill>
                  <a:srgbClr val="CCCCCC"/>
                </a:solidFill>
                <a:latin typeface="Consolas" panose="020B0609020204030204" pitchFamily="49" charset="0"/>
              </a:rPr>
              <a:t>　：</a:t>
            </a:r>
            <a:endParaRPr lang="en-US" altLang="ja-JP" sz="600" dirty="0">
              <a:solidFill>
                <a:srgbClr val="CCCCCC"/>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ST2(</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部署</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_date,</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積上日数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総着工日数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総人日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関数</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SELECT</a:t>
            </a:r>
            <a:endParaRPr lang="en-US" altLang="ja-JP" sz="600" dirty="0">
              <a:solidFill>
                <a:srgbClr val="D4D4D4"/>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部署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部署</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TO_DATE(TO_CHAR(</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 || </a:t>
            </a:r>
            <a:r>
              <a:rPr lang="en-US" altLang="ja-JP" sz="600" dirty="0">
                <a:solidFill>
                  <a:srgbClr val="CE9178"/>
                </a:solidFill>
                <a:latin typeface="Consolas" panose="020B0609020204030204" pitchFamily="49" charset="0"/>
              </a:rPr>
              <a:t>'01'</a:t>
            </a: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_date,</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日数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SUM(</a:t>
            </a:r>
            <a:r>
              <a:rPr lang="ja-JP" altLang="en-US" sz="600" dirty="0">
                <a:solidFill>
                  <a:srgbClr val="D4D4D4"/>
                </a:solidFill>
                <a:latin typeface="Consolas" panose="020B0609020204030204" pitchFamily="49" charset="0"/>
              </a:rPr>
              <a:t>日数</a:t>
            </a: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OVER</a:t>
            </a:r>
            <a:r>
              <a:rPr lang="en-US" altLang="ja-JP" sz="600" dirty="0">
                <a:solidFill>
                  <a:srgbClr val="D4D4D4"/>
                </a:solidFill>
                <a:latin typeface="Consolas" panose="020B0609020204030204" pitchFamily="49" charset="0"/>
              </a:rPr>
              <a:t>(</a:t>
            </a:r>
            <a:r>
              <a:rPr lang="en-US" altLang="ja-JP" sz="600" dirty="0">
                <a:solidFill>
                  <a:srgbClr val="569CD6"/>
                </a:solidFill>
                <a:latin typeface="Consolas" panose="020B0609020204030204" pitchFamily="49" charset="0"/>
              </a:rPr>
              <a:t>PARTITION</a:t>
            </a: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BY</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 </a:t>
            </a:r>
            <a:r>
              <a:rPr lang="en-US" altLang="ja-JP" sz="600" dirty="0">
                <a:solidFill>
                  <a:srgbClr val="569CD6"/>
                </a:solidFill>
                <a:latin typeface="Consolas" panose="020B0609020204030204" pitchFamily="49" charset="0"/>
              </a:rPr>
              <a:t>ORDER BY</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積上日数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総着工日数 </a:t>
            </a:r>
            <a:r>
              <a:rPr lang="en-US" altLang="ja-JP" sz="600" dirty="0">
                <a:solidFill>
                  <a:srgbClr val="569CD6"/>
                </a:solidFill>
                <a:latin typeface="Consolas" panose="020B0609020204030204" pitchFamily="49" charset="0"/>
              </a:rPr>
              <a:t>AS</a:t>
            </a: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総着工日数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総人日</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関数</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FROM</a:t>
            </a:r>
            <a:r>
              <a:rPr lang="en-US" altLang="ja-JP" sz="600" dirty="0">
                <a:solidFill>
                  <a:srgbClr val="D4D4D4"/>
                </a:solidFill>
                <a:latin typeface="Consolas" panose="020B0609020204030204" pitchFamily="49" charset="0"/>
              </a:rPr>
              <a:t> ST1</a:t>
            </a:r>
          </a:p>
          <a:p>
            <a:pPr>
              <a:buNone/>
            </a:pPr>
            <a:r>
              <a:rPr lang="en-US" altLang="ja-JP" sz="600" dirty="0">
                <a:solidFill>
                  <a:srgbClr val="D4D4D4"/>
                </a:solidFill>
                <a:latin typeface="Consolas" panose="020B0609020204030204" pitchFamily="49" charset="0"/>
              </a:rPr>
              <a:t>    </a:t>
            </a:r>
            <a:r>
              <a:rPr lang="en-US" altLang="ja-JP" sz="600" dirty="0">
                <a:solidFill>
                  <a:srgbClr val="569CD6"/>
                </a:solidFill>
                <a:latin typeface="Consolas" panose="020B0609020204030204" pitchFamily="49" charset="0"/>
              </a:rPr>
              <a:t>ORDER BY</a:t>
            </a:r>
            <a:endParaRPr lang="en-US" altLang="ja-JP" sz="600" dirty="0">
              <a:solidFill>
                <a:srgbClr val="D4D4D4"/>
              </a:solidFill>
              <a:latin typeface="Consolas" panose="020B0609020204030204" pitchFamily="49" charset="0"/>
            </a:endParaRP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工事名称</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工事</a:t>
            </a:r>
            <a:r>
              <a:rPr lang="en-US" altLang="ja-JP" sz="600" dirty="0">
                <a:solidFill>
                  <a:srgbClr val="D4D4D4"/>
                </a:solidFill>
                <a:latin typeface="Consolas" panose="020B0609020204030204" pitchFamily="49" charset="0"/>
              </a:rPr>
              <a:t>ID,</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確度</a:t>
            </a:r>
            <a:r>
              <a:rPr lang="en-US" altLang="ja-JP" sz="600" dirty="0">
                <a:solidFill>
                  <a:srgbClr val="D4D4D4"/>
                </a:solidFill>
                <a:latin typeface="Consolas" panose="020B0609020204030204" pitchFamily="49" charset="0"/>
              </a:rPr>
              <a:t>,</a:t>
            </a:r>
          </a:p>
          <a:p>
            <a:pPr>
              <a:buNone/>
            </a:pPr>
            <a:r>
              <a:rPr lang="en-US" altLang="ja-JP" sz="600" dirty="0">
                <a:solidFill>
                  <a:srgbClr val="D4D4D4"/>
                </a:solidFill>
                <a:latin typeface="Consolas" panose="020B0609020204030204" pitchFamily="49" charset="0"/>
              </a:rPr>
              <a:t>        </a:t>
            </a:r>
            <a:r>
              <a:rPr lang="ja-JP" altLang="en-US" sz="600" dirty="0">
                <a:solidFill>
                  <a:srgbClr val="D4D4D4"/>
                </a:solidFill>
                <a:latin typeface="Consolas" panose="020B0609020204030204" pitchFamily="49" charset="0"/>
              </a:rPr>
              <a:t>年月</a:t>
            </a:r>
          </a:p>
          <a:p>
            <a:pPr>
              <a:buNone/>
            </a:pPr>
            <a:r>
              <a:rPr lang="en-US" altLang="ja-JP" sz="600" dirty="0">
                <a:solidFill>
                  <a:srgbClr val="D4D4D4"/>
                </a:solidFill>
                <a:latin typeface="Consolas" panose="020B0609020204030204" pitchFamily="49" charset="0"/>
              </a:rPr>
              <a:t>),</a:t>
            </a:r>
          </a:p>
          <a:p>
            <a:pPr>
              <a:buNone/>
            </a:pPr>
            <a:r>
              <a:rPr lang="ja-JP" altLang="en-US" sz="600" dirty="0">
                <a:solidFill>
                  <a:srgbClr val="CCCCCC"/>
                </a:solidFill>
                <a:latin typeface="Consolas" panose="020B0609020204030204" pitchFamily="49" charset="0"/>
              </a:rPr>
              <a:t>　：</a:t>
            </a:r>
            <a:endParaRPr lang="en-US" altLang="ja-JP" sz="600" dirty="0">
              <a:solidFill>
                <a:srgbClr val="CCCCCC"/>
              </a:solidFill>
              <a:effectLst/>
              <a:latin typeface="Consolas" panose="020B0609020204030204" pitchFamily="49" charset="0"/>
            </a:endParaRPr>
          </a:p>
        </p:txBody>
      </p:sp>
      <p:sp>
        <p:nvSpPr>
          <p:cNvPr id="10" name="テキスト ボックス 9">
            <a:extLst>
              <a:ext uri="{FF2B5EF4-FFF2-40B4-BE49-F238E27FC236}">
                <a16:creationId xmlns:a16="http://schemas.microsoft.com/office/drawing/2014/main" id="{6104C1E5-DDAD-EDD5-FF28-AD34D2FD0AD2}"/>
              </a:ext>
            </a:extLst>
          </p:cNvPr>
          <p:cNvSpPr txBox="1"/>
          <p:nvPr/>
        </p:nvSpPr>
        <p:spPr>
          <a:xfrm>
            <a:off x="9076513" y="1635078"/>
            <a:ext cx="2736000" cy="3046988"/>
          </a:xfrm>
          <a:prstGeom prst="rect">
            <a:avLst/>
          </a:prstGeom>
          <a:solidFill>
            <a:schemeClr val="tx1"/>
          </a:solidFill>
        </p:spPr>
        <p:txBody>
          <a:bodyPr wrap="square">
            <a:spAutoFit/>
          </a:bodyPr>
          <a:lstStyle/>
          <a:p>
            <a:pPr>
              <a:buNone/>
            </a:pPr>
            <a:r>
              <a:rPr lang="ja-JP" altLang="en-US" sz="600" dirty="0">
                <a:solidFill>
                  <a:srgbClr val="CCCCCC"/>
                </a:solidFill>
                <a:latin typeface="Consolas" panose="020B0609020204030204" pitchFamily="49" charset="0"/>
              </a:rPr>
              <a:t>　：</a:t>
            </a:r>
            <a:endParaRPr lang="en-US" altLang="ja-JP" sz="600" b="0" dirty="0">
              <a:solidFill>
                <a:srgbClr val="569CD6"/>
              </a:solidFill>
              <a:effectLst/>
              <a:latin typeface="Consolas" panose="020B0609020204030204" pitchFamily="49" charset="0"/>
            </a:endParaRPr>
          </a:p>
          <a:p>
            <a:pPr>
              <a:buNone/>
            </a:pPr>
            <a:r>
              <a:rPr lang="en-US" altLang="ja-JP" sz="600" b="0" dirty="0">
                <a:solidFill>
                  <a:srgbClr val="569CD6"/>
                </a:solidFill>
                <a:effectLst/>
                <a:latin typeface="Consolas" panose="020B0609020204030204" pitchFamily="49" charset="0"/>
              </a:rPr>
              <a:t>SELECT</a:t>
            </a:r>
            <a:endParaRPr lang="en-US" altLang="ja-JP" sz="600" b="0" dirty="0">
              <a:solidFill>
                <a:srgbClr val="D4D4D4"/>
              </a:solidFill>
              <a:effectLst/>
              <a:latin typeface="Consolas" panose="020B0609020204030204" pitchFamily="49" charset="0"/>
            </a:endParaRP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a:t>
            </a:r>
            <a:r>
              <a:rPr lang="en-US" altLang="ja-JP" sz="600" b="0" dirty="0">
                <a:solidFill>
                  <a:srgbClr val="D4D4D4"/>
                </a:solidFill>
                <a:effectLst/>
                <a:latin typeface="Consolas" panose="020B0609020204030204" pitchFamily="49" charset="0"/>
              </a:rPr>
              <a:t>ID,</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工事名称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確度</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部署</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年月</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日数</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from_days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err="1">
                <a:solidFill>
                  <a:srgbClr val="D4D4D4"/>
                </a:solidFill>
                <a:effectLst/>
                <a:latin typeface="Consolas" panose="020B0609020204030204" pitchFamily="49" charset="0"/>
              </a:rPr>
              <a:t>total_days</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関数名</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areacalc_5lebel_wight_func(</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5</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4</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3</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2</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1</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0</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CAST(</a:t>
            </a:r>
            <a:r>
              <a:rPr lang="en-US" altLang="ja-JP" sz="600" b="0" dirty="0" err="1">
                <a:solidFill>
                  <a:srgbClr val="D4D4D4"/>
                </a:solidFill>
                <a:effectLst/>
                <a:latin typeface="Consolas" panose="020B0609020204030204" pitchFamily="49" charset="0"/>
              </a:rPr>
              <a:t>from_days</a:t>
            </a:r>
            <a:r>
              <a:rPr lang="en-US" altLang="ja-JP" sz="600" b="0" dirty="0">
                <a:solidFill>
                  <a:srgbClr val="D4D4D4"/>
                </a:solidFill>
                <a:effectLst/>
                <a:latin typeface="Consolas" panose="020B0609020204030204" pitchFamily="49" charset="0"/>
              </a:rPr>
              <a:t>/</a:t>
            </a:r>
            <a:r>
              <a:rPr lang="en-US" altLang="ja-JP" sz="600" b="0" dirty="0" err="1">
                <a:solidFill>
                  <a:srgbClr val="D4D4D4"/>
                </a:solidFill>
                <a:effectLst/>
                <a:latin typeface="Consolas" panose="020B0609020204030204" pitchFamily="49" charset="0"/>
              </a:rPr>
              <a:t>total_days</a:t>
            </a: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NUMERIC</a:t>
            </a:r>
            <a:r>
              <a:rPr lang="en-US" altLang="ja-JP" sz="600" b="0" dirty="0">
                <a:solidFill>
                  <a:srgbClr val="D4D4D4"/>
                </a:solidFill>
                <a:effectLst/>
                <a:latin typeface="Consolas" panose="020B0609020204030204" pitchFamily="49" charset="0"/>
              </a:rPr>
              <a:t>(</a:t>
            </a:r>
            <a:r>
              <a:rPr lang="en-US" altLang="ja-JP" sz="600" b="0" dirty="0">
                <a:solidFill>
                  <a:srgbClr val="B5CEA8"/>
                </a:solidFill>
                <a:effectLst/>
                <a:latin typeface="Consolas" panose="020B0609020204030204" pitchFamily="49" charset="0"/>
              </a:rPr>
              <a:t>33</a:t>
            </a:r>
            <a:r>
              <a:rPr lang="en-US" altLang="ja-JP" sz="600" b="0" dirty="0">
                <a:solidFill>
                  <a:srgbClr val="D4D4D4"/>
                </a:solidFill>
                <a:effectLst/>
                <a:latin typeface="Consolas" panose="020B0609020204030204" pitchFamily="49" charset="0"/>
              </a:rPr>
              <a:t>, </a:t>
            </a:r>
            <a:r>
              <a:rPr lang="en-US" altLang="ja-JP" sz="600" b="0" dirty="0">
                <a:solidFill>
                  <a:srgbClr val="B5CEA8"/>
                </a:solidFill>
                <a:effectLst/>
                <a:latin typeface="Consolas" panose="020B0609020204030204" pitchFamily="49" charset="0"/>
              </a:rPr>
              <a:t>31</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CAST(</a:t>
            </a:r>
            <a:r>
              <a:rPr lang="en-US" altLang="ja-JP" sz="600" b="0" dirty="0" err="1">
                <a:solidFill>
                  <a:srgbClr val="D4D4D4"/>
                </a:solidFill>
                <a:effectLst/>
                <a:latin typeface="Consolas" panose="020B0609020204030204" pitchFamily="49" charset="0"/>
              </a:rPr>
              <a:t>to_days</a:t>
            </a:r>
            <a:r>
              <a:rPr lang="en-US" altLang="ja-JP" sz="600" b="0" dirty="0">
                <a:solidFill>
                  <a:srgbClr val="D4D4D4"/>
                </a:solidFill>
                <a:effectLst/>
                <a:latin typeface="Consolas" panose="020B0609020204030204" pitchFamily="49" charset="0"/>
              </a:rPr>
              <a:t>/</a:t>
            </a:r>
            <a:r>
              <a:rPr lang="en-US" altLang="ja-JP" sz="600" b="0" dirty="0" err="1">
                <a:solidFill>
                  <a:srgbClr val="D4D4D4"/>
                </a:solidFill>
                <a:effectLst/>
                <a:latin typeface="Consolas" panose="020B0609020204030204" pitchFamily="49" charset="0"/>
              </a:rPr>
              <a:t>total_days</a:t>
            </a: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en-US" altLang="ja-JP" sz="600" b="0" dirty="0">
                <a:solidFill>
                  <a:srgbClr val="569CD6"/>
                </a:solidFill>
                <a:effectLst/>
                <a:latin typeface="Consolas" panose="020B0609020204030204" pitchFamily="49" charset="0"/>
              </a:rPr>
              <a:t>NUMERIC</a:t>
            </a:r>
            <a:r>
              <a:rPr lang="en-US" altLang="ja-JP" sz="600" b="0" dirty="0">
                <a:solidFill>
                  <a:srgbClr val="D4D4D4"/>
                </a:solidFill>
                <a:effectLst/>
                <a:latin typeface="Consolas" panose="020B0609020204030204" pitchFamily="49" charset="0"/>
              </a:rPr>
              <a:t>(</a:t>
            </a:r>
            <a:r>
              <a:rPr lang="en-US" altLang="ja-JP" sz="600" b="0" dirty="0">
                <a:solidFill>
                  <a:srgbClr val="B5CEA8"/>
                </a:solidFill>
                <a:effectLst/>
                <a:latin typeface="Consolas" panose="020B0609020204030204" pitchFamily="49" charset="0"/>
              </a:rPr>
              <a:t>33</a:t>
            </a:r>
            <a:r>
              <a:rPr lang="en-US" altLang="ja-JP" sz="600" b="0" dirty="0">
                <a:solidFill>
                  <a:srgbClr val="D4D4D4"/>
                </a:solidFill>
                <a:effectLst/>
                <a:latin typeface="Consolas" panose="020B0609020204030204" pitchFamily="49" charset="0"/>
              </a:rPr>
              <a:t>, </a:t>
            </a:r>
            <a:r>
              <a:rPr lang="en-US" altLang="ja-JP" sz="600" b="0" dirty="0">
                <a:solidFill>
                  <a:srgbClr val="B5CEA8"/>
                </a:solidFill>
                <a:effectLst/>
                <a:latin typeface="Consolas" panose="020B0609020204030204" pitchFamily="49" charset="0"/>
              </a:rPr>
              <a:t>31</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)/areacalc_5lebel_wight_func(</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5</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4</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3</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2</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1</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係数</a:t>
            </a:r>
            <a:r>
              <a:rPr lang="en-US" altLang="ja-JP" sz="600" b="0" dirty="0">
                <a:solidFill>
                  <a:srgbClr val="D4D4D4"/>
                </a:solidFill>
                <a:effectLst/>
                <a:latin typeface="Consolas" panose="020B0609020204030204" pitchFamily="49" charset="0"/>
              </a:rPr>
              <a:t>0</a:t>
            </a:r>
            <a:r>
              <a:rPr lang="ja-JP" altLang="en-US" sz="600" b="0" dirty="0">
                <a:solidFill>
                  <a:srgbClr val="D4D4D4"/>
                </a:solidFill>
                <a:effectLst/>
                <a:latin typeface="Consolas" panose="020B0609020204030204" pitchFamily="49" charset="0"/>
              </a:rPr>
              <a:t>次</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B5CEA8"/>
                </a:solidFill>
                <a:effectLst/>
                <a:latin typeface="Consolas" panose="020B0609020204030204" pitchFamily="49" charset="0"/>
              </a:rPr>
              <a:t>0</a:t>
            </a:r>
            <a:r>
              <a:rPr lang="en-US" altLang="ja-JP" sz="600" b="0" dirty="0">
                <a:solidFill>
                  <a:srgbClr val="D4D4D4"/>
                </a:solidFill>
                <a:effectLst/>
                <a:latin typeface="Consolas" panose="020B0609020204030204" pitchFamily="49" charset="0"/>
              </a:rPr>
              <a:t>,</a:t>
            </a:r>
          </a:p>
          <a:p>
            <a:pPr>
              <a:buNone/>
            </a:pPr>
            <a:r>
              <a:rPr lang="en-US" altLang="ja-JP" sz="600" b="0" dirty="0">
                <a:solidFill>
                  <a:srgbClr val="D4D4D4"/>
                </a:solidFill>
                <a:effectLst/>
                <a:latin typeface="Consolas" panose="020B0609020204030204" pitchFamily="49" charset="0"/>
              </a:rPr>
              <a:t>        </a:t>
            </a:r>
            <a:r>
              <a:rPr lang="en-US" altLang="ja-JP" sz="600" b="0" dirty="0">
                <a:solidFill>
                  <a:srgbClr val="B5CEA8"/>
                </a:solidFill>
                <a:effectLst/>
                <a:latin typeface="Consolas" panose="020B0609020204030204" pitchFamily="49" charset="0"/>
              </a:rPr>
              <a:t>1</a:t>
            </a:r>
            <a:endParaRPr lang="ja-JP" altLang="en-US" sz="600" b="0" dirty="0">
              <a:solidFill>
                <a:srgbClr val="D4D4D4"/>
              </a:solidFill>
              <a:effectLst/>
              <a:latin typeface="Consolas" panose="020B0609020204030204" pitchFamily="49" charset="0"/>
            </a:endParaRPr>
          </a:p>
          <a:p>
            <a:pPr>
              <a:buNone/>
            </a:pPr>
            <a:r>
              <a:rPr lang="ja-JP" altLang="en-US" sz="600" b="0" dirty="0">
                <a:solidFill>
                  <a:srgbClr val="D4D4D4"/>
                </a:solidFill>
                <a:effectLst/>
                <a:latin typeface="Consolas" panose="020B0609020204030204" pitchFamily="49" charset="0"/>
              </a:rPr>
              <a:t>    </a:t>
            </a:r>
            <a:r>
              <a:rPr lang="en-US" altLang="ja-JP" sz="600" b="0" dirty="0">
                <a:solidFill>
                  <a:srgbClr val="D4D4D4"/>
                </a:solidFill>
                <a:effectLst/>
                <a:latin typeface="Consolas" panose="020B0609020204030204" pitchFamily="49" charset="0"/>
              </a:rPr>
              <a:t>)*</a:t>
            </a:r>
            <a:r>
              <a:rPr lang="ja-JP" altLang="en-US" sz="600" b="0" dirty="0">
                <a:solidFill>
                  <a:srgbClr val="D4D4D4"/>
                </a:solidFill>
                <a:effectLst/>
                <a:latin typeface="Consolas" panose="020B0609020204030204" pitchFamily="49" charset="0"/>
              </a:rPr>
              <a:t>総人日 </a:t>
            </a:r>
            <a:r>
              <a:rPr lang="en-US" altLang="ja-JP" sz="600" b="0" dirty="0">
                <a:solidFill>
                  <a:srgbClr val="569CD6"/>
                </a:solidFill>
                <a:effectLst/>
                <a:latin typeface="Consolas" panose="020B0609020204030204" pitchFamily="49" charset="0"/>
              </a:rPr>
              <a:t>AS</a:t>
            </a:r>
            <a:r>
              <a:rPr lang="en-US" altLang="ja-JP" sz="600" b="0" dirty="0">
                <a:solidFill>
                  <a:srgbClr val="D4D4D4"/>
                </a:solidFill>
                <a:effectLst/>
                <a:latin typeface="Consolas" panose="020B0609020204030204" pitchFamily="49" charset="0"/>
              </a:rPr>
              <a:t> </a:t>
            </a:r>
            <a:r>
              <a:rPr lang="ja-JP" altLang="en-US" sz="600" b="0" dirty="0">
                <a:solidFill>
                  <a:srgbClr val="D4D4D4"/>
                </a:solidFill>
                <a:effectLst/>
                <a:latin typeface="Consolas" panose="020B0609020204030204" pitchFamily="49" charset="0"/>
              </a:rPr>
              <a:t>区間人日</a:t>
            </a:r>
          </a:p>
          <a:p>
            <a:pPr>
              <a:buNone/>
            </a:pPr>
            <a:r>
              <a:rPr lang="en-US" altLang="ja-JP" sz="600" b="0" dirty="0">
                <a:solidFill>
                  <a:srgbClr val="569CD6"/>
                </a:solidFill>
                <a:effectLst/>
                <a:latin typeface="Consolas" panose="020B0609020204030204" pitchFamily="49" charset="0"/>
              </a:rPr>
              <a:t>FROM</a:t>
            </a:r>
            <a:r>
              <a:rPr lang="en-US" altLang="ja-JP" sz="600" b="0" dirty="0">
                <a:solidFill>
                  <a:srgbClr val="D4D4D4"/>
                </a:solidFill>
                <a:effectLst/>
                <a:latin typeface="Consolas" panose="020B0609020204030204" pitchFamily="49" charset="0"/>
              </a:rPr>
              <a:t> ST3</a:t>
            </a:r>
          </a:p>
        </p:txBody>
      </p:sp>
      <p:sp>
        <p:nvSpPr>
          <p:cNvPr id="12" name="テキスト ボックス 11">
            <a:extLst>
              <a:ext uri="{FF2B5EF4-FFF2-40B4-BE49-F238E27FC236}">
                <a16:creationId xmlns:a16="http://schemas.microsoft.com/office/drawing/2014/main" id="{23798CD3-ADBF-85DC-8C55-E9A93B96536C}"/>
              </a:ext>
            </a:extLst>
          </p:cNvPr>
          <p:cNvSpPr txBox="1"/>
          <p:nvPr/>
        </p:nvSpPr>
        <p:spPr>
          <a:xfrm>
            <a:off x="9247694" y="5788058"/>
            <a:ext cx="1338606" cy="415498"/>
          </a:xfrm>
          <a:prstGeom prst="rect">
            <a:avLst/>
          </a:prstGeom>
          <a:noFill/>
        </p:spPr>
        <p:txBody>
          <a:bodyPr wrap="square" rtlCol="0">
            <a:spAutoFit/>
          </a:bodyPr>
          <a:lstStyle/>
          <a:p>
            <a:r>
              <a:rPr kumimoji="1" lang="ja-JP" altLang="en-US" sz="1050" b="1"/>
              <a:t>ソースファイル→</a:t>
            </a:r>
            <a:br>
              <a:rPr kumimoji="1" lang="en-US" altLang="ja-JP" sz="1050" b="1"/>
            </a:br>
            <a:r>
              <a:rPr kumimoji="1" lang="en-US" altLang="ja-JP" sz="1050" b="1"/>
              <a:t>(</a:t>
            </a:r>
            <a:r>
              <a:rPr kumimoji="1" lang="ja-JP" altLang="en-US" sz="1050" b="1"/>
              <a:t>クリック</a:t>
            </a:r>
            <a:r>
              <a:rPr kumimoji="1" lang="en-US" altLang="ja-JP" sz="1050" b="1"/>
              <a:t>)</a:t>
            </a:r>
            <a:endParaRPr kumimoji="1" lang="ja-JP" altLang="en-US" sz="1050" b="1"/>
          </a:p>
        </p:txBody>
      </p:sp>
      <p:graphicFrame>
        <p:nvGraphicFramePr>
          <p:cNvPr id="5" name="オブジェクト 4">
            <a:extLst>
              <a:ext uri="{FF2B5EF4-FFF2-40B4-BE49-F238E27FC236}">
                <a16:creationId xmlns:a16="http://schemas.microsoft.com/office/drawing/2014/main" id="{1F8A0ACC-B561-1ABE-BFA2-817E6069F746}"/>
              </a:ext>
            </a:extLst>
          </p:cNvPr>
          <p:cNvGraphicFramePr>
            <a:graphicFrameLocks noChangeAspect="1"/>
          </p:cNvGraphicFramePr>
          <p:nvPr>
            <p:extLst>
              <p:ext uri="{D42A27DB-BD31-4B8C-83A1-F6EECF244321}">
                <p14:modId xmlns:p14="http://schemas.microsoft.com/office/powerpoint/2010/main" val="3836685906"/>
              </p:ext>
            </p:extLst>
          </p:nvPr>
        </p:nvGraphicFramePr>
        <p:xfrm>
          <a:off x="10444513" y="5704101"/>
          <a:ext cx="914400" cy="792163"/>
        </p:xfrm>
        <a:graphic>
          <a:graphicData uri="http://schemas.openxmlformats.org/presentationml/2006/ole">
            <mc:AlternateContent xmlns:mc="http://schemas.openxmlformats.org/markup-compatibility/2006">
              <mc:Choice xmlns:v="urn:schemas-microsoft-com:vml" Requires="v">
                <p:oleObj name="パッケージャー シェル オブジェクト" showAsIcon="1" r:id="rId2" imgW="914260" imgH="792620" progId="Package">
                  <p:embed/>
                </p:oleObj>
              </mc:Choice>
              <mc:Fallback>
                <p:oleObj name="パッケージャー シェル オブジェクト" showAsIcon="1" r:id="rId2" imgW="914260" imgH="792620" progId="Package">
                  <p:embed/>
                  <p:pic>
                    <p:nvPicPr>
                      <p:cNvPr id="5" name="オブジェクト 4">
                        <a:extLst>
                          <a:ext uri="{FF2B5EF4-FFF2-40B4-BE49-F238E27FC236}">
                            <a16:creationId xmlns:a16="http://schemas.microsoft.com/office/drawing/2014/main" id="{1F8A0ACC-B561-1ABE-BFA2-817E6069F746}"/>
                          </a:ext>
                        </a:extLst>
                      </p:cNvPr>
                      <p:cNvPicPr/>
                      <p:nvPr/>
                    </p:nvPicPr>
                    <p:blipFill>
                      <a:blip r:embed="rId3"/>
                      <a:stretch>
                        <a:fillRect/>
                      </a:stretch>
                    </p:blipFill>
                    <p:spPr>
                      <a:xfrm>
                        <a:off x="10444513" y="5704101"/>
                        <a:ext cx="914400" cy="792163"/>
                      </a:xfrm>
                      <a:prstGeom prst="rect">
                        <a:avLst/>
                      </a:prstGeom>
                    </p:spPr>
                  </p:pic>
                </p:oleObj>
              </mc:Fallback>
            </mc:AlternateContent>
          </a:graphicData>
        </a:graphic>
      </p:graphicFrame>
    </p:spTree>
    <p:extLst>
      <p:ext uri="{BB962C8B-B14F-4D97-AF65-F5344CB8AC3E}">
        <p14:creationId xmlns:p14="http://schemas.microsoft.com/office/powerpoint/2010/main" val="1442216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96905-FB8E-E129-2776-7F90F243B341}"/>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9EAD198A-C9BF-65A7-2C58-4246D3C04085}"/>
              </a:ext>
            </a:extLst>
          </p:cNvPr>
          <p:cNvSpPr>
            <a:spLocks noGrp="1"/>
          </p:cNvSpPr>
          <p:nvPr>
            <p:ph type="title"/>
          </p:nvPr>
        </p:nvSpPr>
        <p:spPr/>
        <p:txBody>
          <a:bodyPr/>
          <a:lstStyle/>
          <a:p>
            <a:r>
              <a:rPr lang="ja-JP" altLang="en-US" dirty="0"/>
              <a:t>トークスクリプト</a:t>
            </a:r>
          </a:p>
        </p:txBody>
      </p:sp>
      <p:sp>
        <p:nvSpPr>
          <p:cNvPr id="7" name="Footer Placeholder 4">
            <a:extLst>
              <a:ext uri="{FF2B5EF4-FFF2-40B4-BE49-F238E27FC236}">
                <a16:creationId xmlns:a16="http://schemas.microsoft.com/office/drawing/2014/main" id="{076D0B7F-7B8A-68D5-BB39-B96B3CB13A6B}"/>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DCDEBD8A-8F2A-C6DB-746D-08DD0103A500}"/>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a:t>
            </a:r>
            <a:r>
              <a:rPr kumimoji="1" lang="en-US" altLang="ja-JP" sz="34670" b="1" spc="-2100" dirty="0">
                <a:solidFill>
                  <a:schemeClr val="accent6"/>
                </a:solidFill>
                <a:latin typeface="游ゴシック"/>
                <a:ea typeface="游ゴシック"/>
                <a:cs typeface="Poppins Light" panose="00000400000000000000" pitchFamily="2" charset="0"/>
              </a:rPr>
              <a:t>7</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908300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5B3F7B9D-04DF-F9D1-3CD9-4FDAC9B50F0E}"/>
              </a:ext>
            </a:extLst>
          </p:cNvPr>
          <p:cNvPicPr>
            <a:picLocks noChangeAspect="1"/>
          </p:cNvPicPr>
          <p:nvPr/>
        </p:nvPicPr>
        <p:blipFill>
          <a:blip r:embed="rId2"/>
          <a:stretch>
            <a:fillRect/>
          </a:stretch>
        </p:blipFill>
        <p:spPr>
          <a:xfrm>
            <a:off x="5730159" y="3004457"/>
            <a:ext cx="6239240" cy="3031605"/>
          </a:xfrm>
          <a:prstGeom prst="rect">
            <a:avLst/>
          </a:prstGeom>
          <a:ln>
            <a:solidFill>
              <a:schemeClr val="tx1"/>
            </a:solidFill>
          </a:ln>
        </p:spPr>
      </p:pic>
      <p:sp>
        <p:nvSpPr>
          <p:cNvPr id="4" name="タイトル 3">
            <a:extLst>
              <a:ext uri="{FF2B5EF4-FFF2-40B4-BE49-F238E27FC236}">
                <a16:creationId xmlns:a16="http://schemas.microsoft.com/office/drawing/2014/main" id="{CB1F05E0-E90C-671F-617B-2FFA50A89087}"/>
              </a:ext>
            </a:extLst>
          </p:cNvPr>
          <p:cNvSpPr>
            <a:spLocks noGrp="1"/>
          </p:cNvSpPr>
          <p:nvPr>
            <p:ph type="title"/>
          </p:nvPr>
        </p:nvSpPr>
        <p:spPr>
          <a:xfrm>
            <a:off x="347285" y="553757"/>
            <a:ext cx="6651820" cy="459659"/>
          </a:xfrm>
        </p:spPr>
        <p:txBody>
          <a:bodyPr/>
          <a:lstStyle/>
          <a:p>
            <a:r>
              <a:rPr lang="ja-JP" altLang="en-US" dirty="0"/>
              <a:t>工数シミュレーション</a:t>
            </a:r>
          </a:p>
        </p:txBody>
      </p:sp>
      <p:sp>
        <p:nvSpPr>
          <p:cNvPr id="2" name="スライド番号プレースホルダー 1">
            <a:extLst>
              <a:ext uri="{FF2B5EF4-FFF2-40B4-BE49-F238E27FC236}">
                <a16:creationId xmlns:a16="http://schemas.microsoft.com/office/drawing/2014/main" id="{E3151820-DEB2-CB0E-98E2-BFF083F67E60}"/>
              </a:ext>
            </a:extLst>
          </p:cNvPr>
          <p:cNvSpPr>
            <a:spLocks noGrp="1"/>
          </p:cNvSpPr>
          <p:nvPr>
            <p:ph type="sldNum" sz="quarter" idx="4294967295"/>
          </p:nvPr>
        </p:nvSpPr>
        <p:spPr>
          <a:xfrm>
            <a:off x="11876088" y="6511925"/>
            <a:ext cx="315912" cy="290513"/>
          </a:xfrm>
        </p:spPr>
        <p:txBody>
          <a:bodyPr/>
          <a:lstStyle/>
          <a:p>
            <a:fld id="{86CB4B4D-7CA3-9044-876B-883B54F8677D}" type="slidenum">
              <a:rPr lang="en-US" altLang="ja-JP" smtClean="0"/>
              <a:pPr/>
              <a:t>24</a:t>
            </a:fld>
            <a:endParaRPr lang="ja-JP" altLang="en-US"/>
          </a:p>
        </p:txBody>
      </p:sp>
      <p:sp>
        <p:nvSpPr>
          <p:cNvPr id="3" name="タイトル 3">
            <a:extLst>
              <a:ext uri="{FF2B5EF4-FFF2-40B4-BE49-F238E27FC236}">
                <a16:creationId xmlns:a16="http://schemas.microsoft.com/office/drawing/2014/main" id="{197359DB-0B77-59E1-3C81-6F788B114194}"/>
              </a:ext>
            </a:extLst>
          </p:cNvPr>
          <p:cNvSpPr txBox="1">
            <a:spLocks/>
          </p:cNvSpPr>
          <p:nvPr/>
        </p:nvSpPr>
        <p:spPr>
          <a:xfrm>
            <a:off x="347285" y="1277368"/>
            <a:ext cx="6651820" cy="4554265"/>
          </a:xfrm>
          <a:prstGeom prst="rect">
            <a:avLst/>
          </a:prstGeom>
        </p:spPr>
        <p:txBody>
          <a:bodyPr vert="horz" lIns="0" tIns="45720" rIns="0" bIns="45720" rtlCol="0" anchor="t">
            <a:normAutofit/>
          </a:bodyPr>
          <a:lstStyle>
            <a:lvl1pPr algn="l" defTabSz="914377" rtl="0" eaLnBrk="1" latinLnBrk="0" hangingPunct="1">
              <a:lnSpc>
                <a:spcPct val="90000"/>
              </a:lnSpc>
              <a:spcBef>
                <a:spcPct val="0"/>
              </a:spcBef>
              <a:buNone/>
              <a:defRPr kumimoji="1" sz="2400" b="0" i="0" kern="1200">
                <a:solidFill>
                  <a:schemeClr val="tx1"/>
                </a:solidFill>
                <a:latin typeface="游ゴシック Medium" panose="020B0500000000000000" pitchFamily="50" charset="-128"/>
                <a:ea typeface="游ゴシック Medium" panose="020B0500000000000000" pitchFamily="50" charset="-128"/>
                <a:cs typeface="+mj-cs"/>
              </a:defRPr>
            </a:lvl1pPr>
          </a:lstStyle>
          <a:p>
            <a:r>
              <a:rPr lang="ja-JP" altLang="en-US" sz="2000" dirty="0"/>
              <a:t>業種：建設業</a:t>
            </a:r>
            <a:endParaRPr lang="en-US" altLang="ja-JP" sz="2000" dirty="0"/>
          </a:p>
          <a:p>
            <a:r>
              <a:rPr lang="ja-JP" altLang="en-US" sz="2000" dirty="0"/>
              <a:t>業務：施工管理</a:t>
            </a:r>
            <a:endParaRPr lang="en-US" altLang="ja-JP" sz="2000" dirty="0"/>
          </a:p>
          <a:p>
            <a:r>
              <a:rPr lang="ja-JP" altLang="en-US" sz="2000" dirty="0"/>
              <a:t>内容：工数の按分</a:t>
            </a:r>
            <a:endParaRPr lang="en-US" altLang="ja-JP" sz="2000" dirty="0"/>
          </a:p>
          <a:p>
            <a:endParaRPr lang="en-US" altLang="ja-JP" sz="2000" dirty="0"/>
          </a:p>
          <a:p>
            <a:r>
              <a:rPr lang="en-US" altLang="ja-JP" sz="2000" dirty="0"/>
              <a:t>【</a:t>
            </a:r>
            <a:r>
              <a:rPr lang="ja-JP" altLang="en-US" sz="2000" dirty="0"/>
              <a:t>ポイント</a:t>
            </a:r>
            <a:r>
              <a:rPr lang="en-US" altLang="ja-JP" sz="2000" dirty="0"/>
              <a:t>】</a:t>
            </a:r>
          </a:p>
          <a:p>
            <a:r>
              <a:rPr lang="ja-JP" altLang="en-US" sz="2000" dirty="0"/>
              <a:t>・複数工事案件の総工数負荷を按分</a:t>
            </a:r>
            <a:endParaRPr lang="en-US" altLang="ja-JP" sz="2000" dirty="0"/>
          </a:p>
          <a:p>
            <a:r>
              <a:rPr lang="ja-JP" altLang="en-US" sz="2000" dirty="0"/>
              <a:t>　シミュレーションすることができる。</a:t>
            </a:r>
            <a:endParaRPr lang="en-US" altLang="ja-JP" sz="2000" dirty="0"/>
          </a:p>
          <a:p>
            <a:r>
              <a:rPr lang="ja-JP" altLang="en-US" sz="2000" dirty="0"/>
              <a:t>・年月単位に任意の波形に従って</a:t>
            </a:r>
            <a:endParaRPr lang="en-US" altLang="ja-JP" sz="2000" dirty="0"/>
          </a:p>
          <a:p>
            <a:r>
              <a:rPr lang="ja-JP" altLang="en-US" sz="2000" dirty="0"/>
              <a:t>　シミュレーション可能</a:t>
            </a:r>
            <a:endParaRPr lang="en-US" altLang="ja-JP" sz="2000" dirty="0"/>
          </a:p>
          <a:p>
            <a:r>
              <a:rPr lang="ja-JP" altLang="en-US" sz="2000" dirty="0"/>
              <a:t>・建設業の施工管理部門の方が利用する想定</a:t>
            </a:r>
            <a:endParaRPr lang="en-US" altLang="ja-JP" sz="2000" dirty="0"/>
          </a:p>
        </p:txBody>
      </p:sp>
    </p:spTree>
    <p:extLst>
      <p:ext uri="{BB962C8B-B14F-4D97-AF65-F5344CB8AC3E}">
        <p14:creationId xmlns:p14="http://schemas.microsoft.com/office/powerpoint/2010/main" val="2462740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671F35A0-98C1-15F1-9AB0-563773D3EC75}"/>
              </a:ext>
            </a:extLst>
          </p:cNvPr>
          <p:cNvPicPr>
            <a:picLocks noChangeAspect="1"/>
          </p:cNvPicPr>
          <p:nvPr/>
        </p:nvPicPr>
        <p:blipFill>
          <a:blip r:embed="rId2"/>
          <a:stretch>
            <a:fillRect/>
          </a:stretch>
        </p:blipFill>
        <p:spPr>
          <a:xfrm>
            <a:off x="2291814" y="1959571"/>
            <a:ext cx="6297339" cy="4258277"/>
          </a:xfrm>
          <a:prstGeom prst="rect">
            <a:avLst/>
          </a:prstGeom>
        </p:spPr>
      </p:pic>
      <p:sp>
        <p:nvSpPr>
          <p:cNvPr id="2" name="スライド番号プレースホルダー 1">
            <a:extLst>
              <a:ext uri="{FF2B5EF4-FFF2-40B4-BE49-F238E27FC236}">
                <a16:creationId xmlns:a16="http://schemas.microsoft.com/office/drawing/2014/main" id="{2D23479C-98A2-FABE-2745-7BE767DFD65C}"/>
              </a:ext>
            </a:extLst>
          </p:cNvPr>
          <p:cNvSpPr>
            <a:spLocks noGrp="1"/>
          </p:cNvSpPr>
          <p:nvPr>
            <p:ph type="sldNum" sz="quarter" idx="2"/>
          </p:nvPr>
        </p:nvSpPr>
        <p:spPr/>
        <p:txBody>
          <a:bodyPr/>
          <a:lstStyle/>
          <a:p>
            <a:fld id="{86CB4B4D-7CA3-9044-876B-883B54F8677D}" type="slidenum">
              <a:rPr lang="en-US" altLang="ja-JP" smtClean="0"/>
              <a:pPr/>
              <a:t>25</a:t>
            </a:fld>
            <a:endParaRPr lang="ja-JP" altLang="en-US"/>
          </a:p>
        </p:txBody>
      </p:sp>
      <p:sp>
        <p:nvSpPr>
          <p:cNvPr id="3" name="フッター プレースホルダー 2">
            <a:extLst>
              <a:ext uri="{FF2B5EF4-FFF2-40B4-BE49-F238E27FC236}">
                <a16:creationId xmlns:a16="http://schemas.microsoft.com/office/drawing/2014/main" id="{5CE7E7C7-9358-3223-F570-1B2DAB63D89F}"/>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37A4BD84-67F4-45F1-2444-FD0F7974F61F}"/>
              </a:ext>
            </a:extLst>
          </p:cNvPr>
          <p:cNvSpPr/>
          <p:nvPr/>
        </p:nvSpPr>
        <p:spPr>
          <a:xfrm>
            <a:off x="2291814" y="2775284"/>
            <a:ext cx="5874893" cy="2387981"/>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1" name="正方形/長方形 10">
            <a:extLst>
              <a:ext uri="{FF2B5EF4-FFF2-40B4-BE49-F238E27FC236}">
                <a16:creationId xmlns:a16="http://schemas.microsoft.com/office/drawing/2014/main" id="{1A2864B9-D307-9F6A-AD70-7EBEAD3E82D1}"/>
              </a:ext>
            </a:extLst>
          </p:cNvPr>
          <p:cNvSpPr/>
          <p:nvPr/>
        </p:nvSpPr>
        <p:spPr>
          <a:xfrm>
            <a:off x="2339242" y="5433842"/>
            <a:ext cx="6311272" cy="78400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吹き出し: 四角形 11">
            <a:extLst>
              <a:ext uri="{FF2B5EF4-FFF2-40B4-BE49-F238E27FC236}">
                <a16:creationId xmlns:a16="http://schemas.microsoft.com/office/drawing/2014/main" id="{E96A2983-0F48-EDFE-747B-85B386E71EB6}"/>
              </a:ext>
            </a:extLst>
          </p:cNvPr>
          <p:cNvSpPr/>
          <p:nvPr/>
        </p:nvSpPr>
        <p:spPr>
          <a:xfrm>
            <a:off x="8489150" y="3077210"/>
            <a:ext cx="2355492" cy="655849"/>
          </a:xfrm>
          <a:prstGeom prst="wedgeRectCallout">
            <a:avLst>
              <a:gd name="adj1" fmla="val -72002"/>
              <a:gd name="adj2" fmla="val 43589"/>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a:t>トークスクリプト</a:t>
            </a:r>
            <a:r>
              <a:rPr kumimoji="1" lang="en-US" altLang="ja-JP" sz="2000"/>
              <a:t>/</a:t>
            </a:r>
            <a:r>
              <a:rPr kumimoji="1" lang="ja-JP" altLang="en-US" sz="2000"/>
              <a:t>操作を記載</a:t>
            </a:r>
          </a:p>
        </p:txBody>
      </p:sp>
      <p:sp>
        <p:nvSpPr>
          <p:cNvPr id="13" name="吹き出し: 四角形 12">
            <a:extLst>
              <a:ext uri="{FF2B5EF4-FFF2-40B4-BE49-F238E27FC236}">
                <a16:creationId xmlns:a16="http://schemas.microsoft.com/office/drawing/2014/main" id="{F5B4DC2E-1AC3-B669-5A17-3401EB484A0E}"/>
              </a:ext>
            </a:extLst>
          </p:cNvPr>
          <p:cNvSpPr/>
          <p:nvPr/>
        </p:nvSpPr>
        <p:spPr>
          <a:xfrm>
            <a:off x="8750375" y="5229619"/>
            <a:ext cx="3388396" cy="596226"/>
          </a:xfrm>
          <a:prstGeom prst="wedgeRectCallout">
            <a:avLst>
              <a:gd name="adj1" fmla="val -72002"/>
              <a:gd name="adj2" fmla="val 43589"/>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a:t>訴求概要・留意事項を記載</a:t>
            </a:r>
          </a:p>
        </p:txBody>
      </p:sp>
      <p:pic>
        <p:nvPicPr>
          <p:cNvPr id="14" name="図 8">
            <a:extLst>
              <a:ext uri="{FF2B5EF4-FFF2-40B4-BE49-F238E27FC236}">
                <a16:creationId xmlns:a16="http://schemas.microsoft.com/office/drawing/2014/main" id="{583D42A7-7A0F-DA98-9BA1-017B12901321}"/>
              </a:ext>
            </a:extLst>
          </p:cNvPr>
          <p:cNvPicPr>
            <a:picLocks noChangeAspect="1"/>
          </p:cNvPicPr>
          <p:nvPr/>
        </p:nvPicPr>
        <p:blipFill>
          <a:blip r:embed="rId3"/>
          <a:stretch>
            <a:fillRect/>
          </a:stretch>
        </p:blipFill>
        <p:spPr>
          <a:xfrm>
            <a:off x="287867" y="6397625"/>
            <a:ext cx="981075" cy="228600"/>
          </a:xfrm>
          <a:prstGeom prst="rect">
            <a:avLst/>
          </a:prstGeom>
        </p:spPr>
      </p:pic>
      <p:sp>
        <p:nvSpPr>
          <p:cNvPr id="8" name="タイトル 4">
            <a:extLst>
              <a:ext uri="{FF2B5EF4-FFF2-40B4-BE49-F238E27FC236}">
                <a16:creationId xmlns:a16="http://schemas.microsoft.com/office/drawing/2014/main" id="{E9AB74C7-796D-1224-F2AE-1E919859EA0F}"/>
              </a:ext>
            </a:extLst>
          </p:cNvPr>
          <p:cNvSpPr>
            <a:spLocks noGrp="1"/>
          </p:cNvSpPr>
          <p:nvPr>
            <p:ph type="title"/>
          </p:nvPr>
        </p:nvSpPr>
        <p:spPr>
          <a:xfrm>
            <a:off x="282888" y="342283"/>
            <a:ext cx="3524181" cy="221598"/>
          </a:xfrm>
        </p:spPr>
        <p:txBody>
          <a:bodyPr>
            <a:normAutofit fontScale="90000"/>
          </a:bodyPr>
          <a:lstStyle/>
          <a:p>
            <a:r>
              <a:rPr lang="ja-JP" altLang="en-US" dirty="0"/>
              <a:t>当トークスクリプトの利用方法</a:t>
            </a:r>
          </a:p>
        </p:txBody>
      </p:sp>
      <p:sp>
        <p:nvSpPr>
          <p:cNvPr id="17" name="テキスト プレースホルダー 5">
            <a:extLst>
              <a:ext uri="{FF2B5EF4-FFF2-40B4-BE49-F238E27FC236}">
                <a16:creationId xmlns:a16="http://schemas.microsoft.com/office/drawing/2014/main" id="{6B6D7C0A-A521-EB56-000B-B4A708614082}"/>
              </a:ext>
            </a:extLst>
          </p:cNvPr>
          <p:cNvSpPr txBox="1">
            <a:spLocks/>
          </p:cNvSpPr>
          <p:nvPr/>
        </p:nvSpPr>
        <p:spPr>
          <a:xfrm>
            <a:off x="282888" y="781050"/>
            <a:ext cx="11626538" cy="1279391"/>
          </a:xfrm>
          <a:prstGeom prst="rect">
            <a:avLst/>
          </a:prstGeom>
        </p:spPr>
        <p:txBody>
          <a:bodyPr vert="horz" lIns="91440" tIns="45720" rIns="91440" bIns="45720" rtlCol="0" anchor="t">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t>ダッシュボードのシナリオをトークスクリプトとして提供。</a:t>
            </a:r>
          </a:p>
          <a:p>
            <a:pPr marL="0" indent="0">
              <a:buFont typeface="Arial" panose="020B0604020202020204" pitchFamily="34" charset="0"/>
              <a:buNone/>
            </a:pPr>
            <a:r>
              <a:rPr lang="ja-JP" altLang="en-US" sz="2000" dirty="0"/>
              <a:t>吹き出しと</a:t>
            </a:r>
            <a:r>
              <a:rPr lang="en-US" altLang="ja-JP" sz="2000" dirty="0"/>
              <a:t>Note</a:t>
            </a:r>
            <a:r>
              <a:rPr lang="ja-JP" altLang="en-US" sz="2000" dirty="0"/>
              <a:t>の部分にトークスクリプトや留意事項</a:t>
            </a:r>
            <a:r>
              <a:rPr lang="ja-JP" altLang="en-US" sz="2000"/>
              <a:t>を記載。</a:t>
            </a:r>
            <a:endParaRPr lang="ja-JP" altLang="en-US" sz="2000" dirty="0"/>
          </a:p>
        </p:txBody>
      </p:sp>
    </p:spTree>
    <p:extLst>
      <p:ext uri="{BB962C8B-B14F-4D97-AF65-F5344CB8AC3E}">
        <p14:creationId xmlns:p14="http://schemas.microsoft.com/office/powerpoint/2010/main" val="1053915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88A97-DF8E-E1D4-1FFA-0BB50B674F8B}"/>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9F24C12A-B7ED-7C7A-9354-82DBF16F1C9E}"/>
              </a:ext>
            </a:extLst>
          </p:cNvPr>
          <p:cNvSpPr>
            <a:spLocks noGrp="1"/>
          </p:cNvSpPr>
          <p:nvPr>
            <p:ph type="sldNum" sz="quarter" idx="2"/>
          </p:nvPr>
        </p:nvSpPr>
        <p:spPr/>
        <p:txBody>
          <a:bodyPr/>
          <a:lstStyle/>
          <a:p>
            <a:fld id="{86CB4B4D-7CA3-9044-876B-883B54F8677D}" type="slidenum">
              <a:rPr lang="en-US" altLang="ja-JP" smtClean="0"/>
              <a:pPr/>
              <a:t>26</a:t>
            </a:fld>
            <a:endParaRPr lang="ja-JP" altLang="en-US"/>
          </a:p>
        </p:txBody>
      </p:sp>
      <p:sp>
        <p:nvSpPr>
          <p:cNvPr id="2" name="フッター プレースホルダー 1">
            <a:extLst>
              <a:ext uri="{FF2B5EF4-FFF2-40B4-BE49-F238E27FC236}">
                <a16:creationId xmlns:a16="http://schemas.microsoft.com/office/drawing/2014/main" id="{57ABF4D6-BCED-7DB0-30A9-00499BD3E4F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テキスト プレースホルダー 5">
            <a:extLst>
              <a:ext uri="{FF2B5EF4-FFF2-40B4-BE49-F238E27FC236}">
                <a16:creationId xmlns:a16="http://schemas.microsoft.com/office/drawing/2014/main" id="{C70A65C7-CA08-E825-95DE-1F192A89D32C}"/>
              </a:ext>
            </a:extLst>
          </p:cNvPr>
          <p:cNvSpPr>
            <a:spLocks noGrp="1"/>
          </p:cNvSpPr>
          <p:nvPr>
            <p:ph type="body" sz="quarter" idx="22"/>
          </p:nvPr>
        </p:nvSpPr>
        <p:spPr/>
        <p:txBody>
          <a:bodyPr vert="horz" lIns="91440" tIns="45720" rIns="91440" bIns="45720" rtlCol="0" anchor="t">
            <a:normAutofit/>
          </a:bodyPr>
          <a:lstStyle/>
          <a:p>
            <a:pPr marL="0" indent="0">
              <a:buNone/>
            </a:pPr>
            <a:r>
              <a:rPr lang="ja-JP" altLang="en-US" sz="2000" dirty="0"/>
              <a:t>建設業の施工管理部門における複数工事案件 の総工数負荷を、年月単位に任意の波形にしたがって按分シミュレーションするダッシュボード</a:t>
            </a:r>
          </a:p>
        </p:txBody>
      </p:sp>
      <p:sp>
        <p:nvSpPr>
          <p:cNvPr id="5" name="タイトル 4">
            <a:extLst>
              <a:ext uri="{FF2B5EF4-FFF2-40B4-BE49-F238E27FC236}">
                <a16:creationId xmlns:a16="http://schemas.microsoft.com/office/drawing/2014/main" id="{29ACF407-0F9F-E4D0-9BBE-BB34A76ACF4C}"/>
              </a:ext>
            </a:extLst>
          </p:cNvPr>
          <p:cNvSpPr>
            <a:spLocks noGrp="1"/>
          </p:cNvSpPr>
          <p:nvPr>
            <p:ph type="title"/>
          </p:nvPr>
        </p:nvSpPr>
        <p:spPr/>
        <p:txBody>
          <a:bodyPr>
            <a:normAutofit fontScale="90000"/>
          </a:bodyPr>
          <a:lstStyle/>
          <a:p>
            <a:r>
              <a:rPr lang="ja-JP" altLang="en-US" dirty="0"/>
              <a:t>トークスクリプト</a:t>
            </a:r>
          </a:p>
        </p:txBody>
      </p:sp>
      <p:pic>
        <p:nvPicPr>
          <p:cNvPr id="4" name="図 3">
            <a:extLst>
              <a:ext uri="{FF2B5EF4-FFF2-40B4-BE49-F238E27FC236}">
                <a16:creationId xmlns:a16="http://schemas.microsoft.com/office/drawing/2014/main" id="{C2A31EBD-881A-54C7-D5C9-1B854C59EBFE}"/>
              </a:ext>
            </a:extLst>
          </p:cNvPr>
          <p:cNvPicPr>
            <a:picLocks noChangeAspect="1"/>
          </p:cNvPicPr>
          <p:nvPr/>
        </p:nvPicPr>
        <p:blipFill>
          <a:blip r:embed="rId3"/>
          <a:stretch>
            <a:fillRect/>
          </a:stretch>
        </p:blipFill>
        <p:spPr>
          <a:xfrm>
            <a:off x="839755" y="1451080"/>
            <a:ext cx="10445478" cy="5075389"/>
          </a:xfrm>
          <a:prstGeom prst="rect">
            <a:avLst/>
          </a:prstGeom>
        </p:spPr>
      </p:pic>
    </p:spTree>
    <p:extLst>
      <p:ext uri="{BB962C8B-B14F-4D97-AF65-F5344CB8AC3E}">
        <p14:creationId xmlns:p14="http://schemas.microsoft.com/office/powerpoint/2010/main" val="13507361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52AA4DB4-8C44-489F-8EC2-229FC825032E}"/>
              </a:ext>
            </a:extLst>
          </p:cNvPr>
          <p:cNvSpPr>
            <a:spLocks noGrp="1"/>
          </p:cNvSpPr>
          <p:nvPr>
            <p:ph type="sldNum" sz="quarter" idx="2"/>
          </p:nvPr>
        </p:nvSpPr>
        <p:spPr/>
        <p:txBody>
          <a:bodyPr/>
          <a:lstStyle/>
          <a:p>
            <a:fld id="{86CB4B4D-7CA3-9044-876B-883B54F8677D}" type="slidenum">
              <a:rPr lang="en-US" altLang="ja-JP" smtClean="0"/>
              <a:pPr/>
              <a:t>27</a:t>
            </a:fld>
            <a:endParaRPr lang="ja-JP" altLang="en-US"/>
          </a:p>
        </p:txBody>
      </p:sp>
      <p:sp>
        <p:nvSpPr>
          <p:cNvPr id="2" name="フッター プレースホルダー 1">
            <a:extLst>
              <a:ext uri="{FF2B5EF4-FFF2-40B4-BE49-F238E27FC236}">
                <a16:creationId xmlns:a16="http://schemas.microsoft.com/office/drawing/2014/main" id="{4E3C322F-490E-427F-B75E-34F51A83C23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テキスト プレースホルダー 5">
            <a:extLst>
              <a:ext uri="{FF2B5EF4-FFF2-40B4-BE49-F238E27FC236}">
                <a16:creationId xmlns:a16="http://schemas.microsoft.com/office/drawing/2014/main" id="{780DD6F4-1985-4A00-A4B1-144179C567ED}"/>
              </a:ext>
            </a:extLst>
          </p:cNvPr>
          <p:cNvSpPr>
            <a:spLocks noGrp="1"/>
          </p:cNvSpPr>
          <p:nvPr>
            <p:ph type="body" sz="quarter" idx="22"/>
          </p:nvPr>
        </p:nvSpPr>
        <p:spPr/>
        <p:txBody>
          <a:bodyPr vert="horz" lIns="91440" tIns="45720" rIns="91440" bIns="45720" rtlCol="0" anchor="t">
            <a:normAutofit/>
          </a:bodyPr>
          <a:lstStyle/>
          <a:p>
            <a:pPr marL="0" indent="0">
              <a:buNone/>
            </a:pPr>
            <a:r>
              <a:rPr lang="ja-JP" altLang="en-US" sz="2000" dirty="0"/>
              <a:t>建設業の施工管理部門における複数工事案件 の総工数負荷を、年月単位に任意の波形にしたがって按分シミュレーションするダッシュボード</a:t>
            </a:r>
          </a:p>
        </p:txBody>
      </p:sp>
      <p:pic>
        <p:nvPicPr>
          <p:cNvPr id="4" name="図 3">
            <a:extLst>
              <a:ext uri="{FF2B5EF4-FFF2-40B4-BE49-F238E27FC236}">
                <a16:creationId xmlns:a16="http://schemas.microsoft.com/office/drawing/2014/main" id="{D4C692F2-A18D-AA5F-AAA8-2165F2E6F719}"/>
              </a:ext>
            </a:extLst>
          </p:cNvPr>
          <p:cNvPicPr>
            <a:picLocks noChangeAspect="1"/>
          </p:cNvPicPr>
          <p:nvPr/>
        </p:nvPicPr>
        <p:blipFill>
          <a:blip r:embed="rId3"/>
          <a:stretch>
            <a:fillRect/>
          </a:stretch>
        </p:blipFill>
        <p:spPr>
          <a:xfrm>
            <a:off x="839755" y="1451080"/>
            <a:ext cx="10445478" cy="5075389"/>
          </a:xfrm>
          <a:prstGeom prst="rect">
            <a:avLst/>
          </a:prstGeom>
        </p:spPr>
      </p:pic>
      <p:sp>
        <p:nvSpPr>
          <p:cNvPr id="3" name="正方形/長方形 2">
            <a:extLst>
              <a:ext uri="{FF2B5EF4-FFF2-40B4-BE49-F238E27FC236}">
                <a16:creationId xmlns:a16="http://schemas.microsoft.com/office/drawing/2014/main" id="{B4B2F34F-227E-221C-FF5F-DECA4E5B3AA6}"/>
              </a:ext>
            </a:extLst>
          </p:cNvPr>
          <p:cNvSpPr/>
          <p:nvPr/>
        </p:nvSpPr>
        <p:spPr>
          <a:xfrm>
            <a:off x="895902" y="2971453"/>
            <a:ext cx="4125278" cy="3220799"/>
          </a:xfrm>
          <a:prstGeom prst="rect">
            <a:avLst/>
          </a:prstGeom>
          <a:solidFill>
            <a:srgbClr val="FF0000">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4ECAC3D3-0F0C-07F1-6869-2888236AB356}"/>
              </a:ext>
            </a:extLst>
          </p:cNvPr>
          <p:cNvSpPr/>
          <p:nvPr/>
        </p:nvSpPr>
        <p:spPr>
          <a:xfrm>
            <a:off x="839754" y="2035333"/>
            <a:ext cx="10445478" cy="603594"/>
          </a:xfrm>
          <a:prstGeom prst="rect">
            <a:avLst/>
          </a:prstGeom>
          <a:solidFill>
            <a:srgbClr val="FF0000">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7F859CA0-8B38-C28A-C71E-FCDEBA101908}"/>
              </a:ext>
            </a:extLst>
          </p:cNvPr>
          <p:cNvSpPr/>
          <p:nvPr/>
        </p:nvSpPr>
        <p:spPr>
          <a:xfrm>
            <a:off x="5579430" y="2971453"/>
            <a:ext cx="5625981" cy="3477473"/>
          </a:xfrm>
          <a:prstGeom prst="rect">
            <a:avLst/>
          </a:prstGeom>
          <a:solidFill>
            <a:srgbClr val="FF0000">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4">
            <a:extLst>
              <a:ext uri="{FF2B5EF4-FFF2-40B4-BE49-F238E27FC236}">
                <a16:creationId xmlns:a16="http://schemas.microsoft.com/office/drawing/2014/main" id="{6793EC27-E2A2-C990-DD06-85F7C4B4986D}"/>
              </a:ext>
            </a:extLst>
          </p:cNvPr>
          <p:cNvSpPr>
            <a:spLocks noGrp="1"/>
          </p:cNvSpPr>
          <p:nvPr>
            <p:ph type="title"/>
          </p:nvPr>
        </p:nvSpPr>
        <p:spPr>
          <a:xfrm>
            <a:off x="282888" y="342283"/>
            <a:ext cx="3524181" cy="221598"/>
          </a:xfrm>
        </p:spPr>
        <p:txBody>
          <a:bodyPr>
            <a:normAutofit fontScale="90000"/>
          </a:bodyPr>
          <a:lstStyle/>
          <a:p>
            <a:r>
              <a:rPr lang="ja-JP" altLang="en-US" dirty="0"/>
              <a:t>トークスクリプト</a:t>
            </a:r>
          </a:p>
        </p:txBody>
      </p:sp>
    </p:spTree>
    <p:extLst>
      <p:ext uri="{BB962C8B-B14F-4D97-AF65-F5344CB8AC3E}">
        <p14:creationId xmlns:p14="http://schemas.microsoft.com/office/powerpoint/2010/main" val="2442397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5A2BF848-3F69-A5CF-2417-BA2121F1B8DC}"/>
              </a:ext>
            </a:extLst>
          </p:cNvPr>
          <p:cNvPicPr>
            <a:picLocks noChangeAspect="1"/>
          </p:cNvPicPr>
          <p:nvPr/>
        </p:nvPicPr>
        <p:blipFill>
          <a:blip r:embed="rId3"/>
          <a:stretch>
            <a:fillRect/>
          </a:stretch>
        </p:blipFill>
        <p:spPr>
          <a:xfrm>
            <a:off x="906768" y="1454527"/>
            <a:ext cx="10367510" cy="5018460"/>
          </a:xfrm>
          <a:prstGeom prst="rect">
            <a:avLst/>
          </a:prstGeom>
        </p:spPr>
      </p:pic>
      <p:sp>
        <p:nvSpPr>
          <p:cNvPr id="12" name="テキスト プレースホルダー 5">
            <a:extLst>
              <a:ext uri="{FF2B5EF4-FFF2-40B4-BE49-F238E27FC236}">
                <a16:creationId xmlns:a16="http://schemas.microsoft.com/office/drawing/2014/main" id="{01C81A80-AC6C-28B2-1B5A-29CF60B65337}"/>
              </a:ext>
            </a:extLst>
          </p:cNvPr>
          <p:cNvSpPr>
            <a:spLocks noGrp="1"/>
          </p:cNvSpPr>
          <p:nvPr>
            <p:ph type="body" sz="quarter" idx="22"/>
          </p:nvPr>
        </p:nvSpPr>
        <p:spPr>
          <a:xfrm>
            <a:off x="282888" y="781050"/>
            <a:ext cx="11626538" cy="4235419"/>
          </a:xfrm>
        </p:spPr>
        <p:txBody>
          <a:bodyPr vert="horz" lIns="91440" tIns="45720" rIns="91440" bIns="45720" rtlCol="0" anchor="t">
            <a:normAutofit/>
          </a:bodyPr>
          <a:lstStyle/>
          <a:p>
            <a:pPr marL="0" indent="0">
              <a:buNone/>
            </a:pPr>
            <a:r>
              <a:rPr lang="ja-JP" altLang="en-US" sz="2000" dirty="0"/>
              <a:t>建設業の施工管理部門における複数工事案件 の総工数負荷を、年月単位に任意の波形にしたがって按分シミュレーションするダッシュボード</a:t>
            </a:r>
          </a:p>
        </p:txBody>
      </p:sp>
      <p:sp>
        <p:nvSpPr>
          <p:cNvPr id="10" name="スライド番号プレースホルダー 9">
            <a:extLst>
              <a:ext uri="{FF2B5EF4-FFF2-40B4-BE49-F238E27FC236}">
                <a16:creationId xmlns:a16="http://schemas.microsoft.com/office/drawing/2014/main" id="{52AA4DB4-8C44-489F-8EC2-229FC825032E}"/>
              </a:ext>
            </a:extLst>
          </p:cNvPr>
          <p:cNvSpPr>
            <a:spLocks noGrp="1"/>
          </p:cNvSpPr>
          <p:nvPr>
            <p:ph type="sldNum" sz="quarter" idx="2"/>
          </p:nvPr>
        </p:nvSpPr>
        <p:spPr/>
        <p:txBody>
          <a:bodyPr/>
          <a:lstStyle/>
          <a:p>
            <a:fld id="{86CB4B4D-7CA3-9044-876B-883B54F8677D}" type="slidenum">
              <a:rPr lang="en-US" altLang="ja-JP" smtClean="0"/>
              <a:pPr/>
              <a:t>28</a:t>
            </a:fld>
            <a:endParaRPr lang="ja-JP" altLang="en-US"/>
          </a:p>
        </p:txBody>
      </p:sp>
      <p:sp>
        <p:nvSpPr>
          <p:cNvPr id="2" name="フッター プレースホルダー 1">
            <a:extLst>
              <a:ext uri="{FF2B5EF4-FFF2-40B4-BE49-F238E27FC236}">
                <a16:creationId xmlns:a16="http://schemas.microsoft.com/office/drawing/2014/main" id="{4E3C322F-490E-427F-B75E-34F51A83C23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D63E96EC-A949-1293-15D5-E95248C6DD3B}"/>
              </a:ext>
            </a:extLst>
          </p:cNvPr>
          <p:cNvSpPr/>
          <p:nvPr/>
        </p:nvSpPr>
        <p:spPr>
          <a:xfrm>
            <a:off x="1007705" y="3142902"/>
            <a:ext cx="4034195" cy="31054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3">
            <a:extLst>
              <a:ext uri="{FF2B5EF4-FFF2-40B4-BE49-F238E27FC236}">
                <a16:creationId xmlns:a16="http://schemas.microsoft.com/office/drawing/2014/main" id="{FE437C2C-96DA-CAE1-3509-5327CBF5F532}"/>
              </a:ext>
            </a:extLst>
          </p:cNvPr>
          <p:cNvPicPr>
            <a:picLocks noChangeAspect="1"/>
          </p:cNvPicPr>
          <p:nvPr/>
        </p:nvPicPr>
        <p:blipFill>
          <a:blip r:embed="rId4"/>
          <a:stretch>
            <a:fillRect/>
          </a:stretch>
        </p:blipFill>
        <p:spPr>
          <a:xfrm>
            <a:off x="5022893" y="4393244"/>
            <a:ext cx="492236" cy="483477"/>
          </a:xfrm>
          <a:prstGeom prst="rect">
            <a:avLst/>
          </a:prstGeom>
        </p:spPr>
      </p:pic>
      <p:pic>
        <p:nvPicPr>
          <p:cNvPr id="6" name="図 3">
            <a:extLst>
              <a:ext uri="{FF2B5EF4-FFF2-40B4-BE49-F238E27FC236}">
                <a16:creationId xmlns:a16="http://schemas.microsoft.com/office/drawing/2014/main" id="{E9D97820-0DBB-9ED8-3613-BCCC3F1A2102}"/>
              </a:ext>
            </a:extLst>
          </p:cNvPr>
          <p:cNvPicPr>
            <a:picLocks noChangeAspect="1"/>
          </p:cNvPicPr>
          <p:nvPr/>
        </p:nvPicPr>
        <p:blipFill>
          <a:blip r:embed="rId4"/>
          <a:stretch>
            <a:fillRect/>
          </a:stretch>
        </p:blipFill>
        <p:spPr>
          <a:xfrm>
            <a:off x="1997975" y="3170895"/>
            <a:ext cx="492236" cy="483477"/>
          </a:xfrm>
          <a:prstGeom prst="rect">
            <a:avLst/>
          </a:prstGeom>
        </p:spPr>
      </p:pic>
      <p:sp>
        <p:nvSpPr>
          <p:cNvPr id="7" name="正方形/長方形 6">
            <a:extLst>
              <a:ext uri="{FF2B5EF4-FFF2-40B4-BE49-F238E27FC236}">
                <a16:creationId xmlns:a16="http://schemas.microsoft.com/office/drawing/2014/main" id="{44050141-8207-415C-CD73-E14463A15A7B}"/>
              </a:ext>
            </a:extLst>
          </p:cNvPr>
          <p:cNvSpPr/>
          <p:nvPr/>
        </p:nvSpPr>
        <p:spPr>
          <a:xfrm>
            <a:off x="1489991" y="3360577"/>
            <a:ext cx="552595" cy="298488"/>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2E0E56A2-3B9D-8C91-08FE-E348076110D5}"/>
              </a:ext>
            </a:extLst>
          </p:cNvPr>
          <p:cNvSpPr/>
          <p:nvPr/>
        </p:nvSpPr>
        <p:spPr>
          <a:xfrm>
            <a:off x="3965718" y="4390056"/>
            <a:ext cx="979506" cy="489854"/>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タイトル 4">
            <a:extLst>
              <a:ext uri="{FF2B5EF4-FFF2-40B4-BE49-F238E27FC236}">
                <a16:creationId xmlns:a16="http://schemas.microsoft.com/office/drawing/2014/main" id="{1E9A2119-9AFD-F2BB-1CF6-7915514B92E0}"/>
              </a:ext>
            </a:extLst>
          </p:cNvPr>
          <p:cNvSpPr>
            <a:spLocks noGrp="1"/>
          </p:cNvSpPr>
          <p:nvPr>
            <p:ph type="title"/>
          </p:nvPr>
        </p:nvSpPr>
        <p:spPr>
          <a:xfrm>
            <a:off x="282888" y="342283"/>
            <a:ext cx="3524181" cy="221598"/>
          </a:xfrm>
        </p:spPr>
        <p:txBody>
          <a:bodyPr>
            <a:normAutofit fontScale="90000"/>
          </a:bodyPr>
          <a:lstStyle/>
          <a:p>
            <a:r>
              <a:rPr lang="ja-JP" altLang="en-US" dirty="0"/>
              <a:t>トークスクリプト</a:t>
            </a:r>
          </a:p>
        </p:txBody>
      </p:sp>
    </p:spTree>
    <p:extLst>
      <p:ext uri="{BB962C8B-B14F-4D97-AF65-F5344CB8AC3E}">
        <p14:creationId xmlns:p14="http://schemas.microsoft.com/office/powerpoint/2010/main" val="29891082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641372D9-332C-A371-8816-D5D02C635784}"/>
              </a:ext>
            </a:extLst>
          </p:cNvPr>
          <p:cNvPicPr>
            <a:picLocks noChangeAspect="1"/>
          </p:cNvPicPr>
          <p:nvPr/>
        </p:nvPicPr>
        <p:blipFill>
          <a:blip r:embed="rId3"/>
          <a:stretch>
            <a:fillRect/>
          </a:stretch>
        </p:blipFill>
        <p:spPr>
          <a:xfrm>
            <a:off x="906768" y="1454527"/>
            <a:ext cx="10367510" cy="5018460"/>
          </a:xfrm>
          <a:prstGeom prst="rect">
            <a:avLst/>
          </a:prstGeom>
        </p:spPr>
      </p:pic>
      <p:sp>
        <p:nvSpPr>
          <p:cNvPr id="14" name="テキスト プレースホルダー 5">
            <a:extLst>
              <a:ext uri="{FF2B5EF4-FFF2-40B4-BE49-F238E27FC236}">
                <a16:creationId xmlns:a16="http://schemas.microsoft.com/office/drawing/2014/main" id="{76B43BF0-B51E-BDC5-5AE4-C4A47818E655}"/>
              </a:ext>
            </a:extLst>
          </p:cNvPr>
          <p:cNvSpPr>
            <a:spLocks noGrp="1"/>
          </p:cNvSpPr>
          <p:nvPr>
            <p:ph type="body" sz="quarter" idx="22"/>
          </p:nvPr>
        </p:nvSpPr>
        <p:spPr>
          <a:xfrm>
            <a:off x="282888" y="781050"/>
            <a:ext cx="11626538" cy="4235419"/>
          </a:xfrm>
        </p:spPr>
        <p:txBody>
          <a:bodyPr vert="horz" lIns="91440" tIns="45720" rIns="91440" bIns="45720" rtlCol="0" anchor="t">
            <a:normAutofit/>
          </a:bodyPr>
          <a:lstStyle/>
          <a:p>
            <a:pPr marL="0" indent="0">
              <a:buNone/>
            </a:pPr>
            <a:r>
              <a:rPr lang="ja-JP" altLang="en-US" sz="2000" dirty="0"/>
              <a:t>建設業の施工管理部門における複数工事案件 の総工数負荷を、年月単位に任意の波形にしたがって按分シミュレーションするダッシュボード</a:t>
            </a:r>
          </a:p>
        </p:txBody>
      </p:sp>
      <p:sp>
        <p:nvSpPr>
          <p:cNvPr id="10" name="スライド番号プレースホルダー 9">
            <a:extLst>
              <a:ext uri="{FF2B5EF4-FFF2-40B4-BE49-F238E27FC236}">
                <a16:creationId xmlns:a16="http://schemas.microsoft.com/office/drawing/2014/main" id="{52AA4DB4-8C44-489F-8EC2-229FC825032E}"/>
              </a:ext>
            </a:extLst>
          </p:cNvPr>
          <p:cNvSpPr>
            <a:spLocks noGrp="1"/>
          </p:cNvSpPr>
          <p:nvPr>
            <p:ph type="sldNum" sz="quarter" idx="2"/>
          </p:nvPr>
        </p:nvSpPr>
        <p:spPr/>
        <p:txBody>
          <a:bodyPr/>
          <a:lstStyle/>
          <a:p>
            <a:fld id="{86CB4B4D-7CA3-9044-876B-883B54F8677D}" type="slidenum">
              <a:rPr lang="en-US" altLang="ja-JP" smtClean="0"/>
              <a:pPr/>
              <a:t>29</a:t>
            </a:fld>
            <a:endParaRPr lang="ja-JP" altLang="en-US"/>
          </a:p>
        </p:txBody>
      </p:sp>
      <p:sp>
        <p:nvSpPr>
          <p:cNvPr id="2" name="フッター プレースホルダー 1">
            <a:extLst>
              <a:ext uri="{FF2B5EF4-FFF2-40B4-BE49-F238E27FC236}">
                <a16:creationId xmlns:a16="http://schemas.microsoft.com/office/drawing/2014/main" id="{4E3C322F-490E-427F-B75E-34F51A83C23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34D4C389-D8FC-DDC5-5B2F-CAF373C44196}"/>
              </a:ext>
            </a:extLst>
          </p:cNvPr>
          <p:cNvSpPr/>
          <p:nvPr/>
        </p:nvSpPr>
        <p:spPr>
          <a:xfrm>
            <a:off x="5574893" y="2579849"/>
            <a:ext cx="5710340" cy="378334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61188056-5F22-F4D2-814C-CFFEE685ED4C}"/>
              </a:ext>
            </a:extLst>
          </p:cNvPr>
          <p:cNvSpPr/>
          <p:nvPr/>
        </p:nvSpPr>
        <p:spPr>
          <a:xfrm>
            <a:off x="906767" y="2976411"/>
            <a:ext cx="3761486" cy="3664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吹き出し: 四角形 10">
            <a:extLst>
              <a:ext uri="{FF2B5EF4-FFF2-40B4-BE49-F238E27FC236}">
                <a16:creationId xmlns:a16="http://schemas.microsoft.com/office/drawing/2014/main" id="{E2C7354C-CC49-136A-5681-C602E9A87007}"/>
              </a:ext>
            </a:extLst>
          </p:cNvPr>
          <p:cNvSpPr/>
          <p:nvPr/>
        </p:nvSpPr>
        <p:spPr>
          <a:xfrm>
            <a:off x="375807" y="2341925"/>
            <a:ext cx="3524180" cy="461733"/>
          </a:xfrm>
          <a:prstGeom prst="wedgeRectCallout">
            <a:avLst>
              <a:gd name="adj1" fmla="val -1970"/>
              <a:gd name="adj2" fmla="val 10121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atin typeface="游ゴシック Medium" panose="020B0500000000000000" pitchFamily="50" charset="-128"/>
                <a:ea typeface="游ゴシック Medium" panose="020B0500000000000000" pitchFamily="50" charset="-128"/>
              </a:rPr>
              <a:t>管理値と限界値のしきい値も変更可能です</a:t>
            </a:r>
            <a:endParaRPr kumimoji="1" lang="en-US" altLang="ja-JP" sz="1200" dirty="0">
              <a:latin typeface="游ゴシック Medium" panose="020B0500000000000000" pitchFamily="50" charset="-128"/>
              <a:ea typeface="游ゴシック Medium" panose="020B0500000000000000" pitchFamily="50" charset="-128"/>
            </a:endParaRPr>
          </a:p>
        </p:txBody>
      </p:sp>
      <p:sp>
        <p:nvSpPr>
          <p:cNvPr id="8" name="タイトル 4">
            <a:extLst>
              <a:ext uri="{FF2B5EF4-FFF2-40B4-BE49-F238E27FC236}">
                <a16:creationId xmlns:a16="http://schemas.microsoft.com/office/drawing/2014/main" id="{AE8983B0-61CD-21C2-BF83-215538222D8A}"/>
              </a:ext>
            </a:extLst>
          </p:cNvPr>
          <p:cNvSpPr>
            <a:spLocks noGrp="1"/>
          </p:cNvSpPr>
          <p:nvPr>
            <p:ph type="title"/>
          </p:nvPr>
        </p:nvSpPr>
        <p:spPr>
          <a:xfrm>
            <a:off x="282888" y="342283"/>
            <a:ext cx="3524181" cy="221598"/>
          </a:xfrm>
        </p:spPr>
        <p:txBody>
          <a:bodyPr>
            <a:normAutofit fontScale="90000"/>
          </a:bodyPr>
          <a:lstStyle/>
          <a:p>
            <a:r>
              <a:rPr lang="ja-JP" altLang="en-US" dirty="0"/>
              <a:t>トークスクリプト</a:t>
            </a:r>
          </a:p>
        </p:txBody>
      </p:sp>
    </p:spTree>
    <p:extLst>
      <p:ext uri="{BB962C8B-B14F-4D97-AF65-F5344CB8AC3E}">
        <p14:creationId xmlns:p14="http://schemas.microsoft.com/office/powerpoint/2010/main" val="294581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813B053D-985A-B690-8E06-093BF0AE7C43}"/>
              </a:ext>
            </a:extLst>
          </p:cNvPr>
          <p:cNvSpPr>
            <a:spLocks noGrp="1"/>
          </p:cNvSpPr>
          <p:nvPr>
            <p:ph type="title"/>
          </p:nvPr>
        </p:nvSpPr>
        <p:spPr/>
        <p:txBody>
          <a:bodyPr/>
          <a:lstStyle/>
          <a:p>
            <a:r>
              <a:rPr lang="ja-JP" altLang="en-US"/>
              <a:t>概要</a:t>
            </a:r>
            <a:r>
              <a:rPr lang="en-US" altLang="ja-JP"/>
              <a:t>/</a:t>
            </a:r>
            <a:r>
              <a:rPr lang="ja-JP" altLang="en-US"/>
              <a:t>本資料の役割</a:t>
            </a:r>
          </a:p>
        </p:txBody>
      </p:sp>
      <p:sp>
        <p:nvSpPr>
          <p:cNvPr id="7" name="Footer Placeholder 4">
            <a:extLst>
              <a:ext uri="{FF2B5EF4-FFF2-40B4-BE49-F238E27FC236}">
                <a16:creationId xmlns:a16="http://schemas.microsoft.com/office/drawing/2014/main" id="{DF085110-F79E-3FCC-6E8B-1649B5B82328}"/>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D1665633-6FB9-4033-871A-91605FB01CFC}"/>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01</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29491504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1AAA1DD7-9DF3-2326-868C-7DA976B74E25}"/>
              </a:ext>
            </a:extLst>
          </p:cNvPr>
          <p:cNvPicPr>
            <a:picLocks noChangeAspect="1"/>
          </p:cNvPicPr>
          <p:nvPr/>
        </p:nvPicPr>
        <p:blipFill>
          <a:blip r:embed="rId3"/>
          <a:stretch>
            <a:fillRect/>
          </a:stretch>
        </p:blipFill>
        <p:spPr>
          <a:xfrm>
            <a:off x="906768" y="1454527"/>
            <a:ext cx="10367510" cy="5018460"/>
          </a:xfrm>
          <a:prstGeom prst="rect">
            <a:avLst/>
          </a:prstGeom>
        </p:spPr>
      </p:pic>
      <p:sp>
        <p:nvSpPr>
          <p:cNvPr id="14" name="テキスト プレースホルダー 5">
            <a:extLst>
              <a:ext uri="{FF2B5EF4-FFF2-40B4-BE49-F238E27FC236}">
                <a16:creationId xmlns:a16="http://schemas.microsoft.com/office/drawing/2014/main" id="{42F02982-5649-C011-C410-B56766E68F26}"/>
              </a:ext>
            </a:extLst>
          </p:cNvPr>
          <p:cNvSpPr>
            <a:spLocks noGrp="1"/>
          </p:cNvSpPr>
          <p:nvPr>
            <p:ph type="body" sz="quarter" idx="22"/>
          </p:nvPr>
        </p:nvSpPr>
        <p:spPr>
          <a:xfrm>
            <a:off x="282888" y="781050"/>
            <a:ext cx="11626538" cy="4235419"/>
          </a:xfrm>
        </p:spPr>
        <p:txBody>
          <a:bodyPr vert="horz" lIns="91440" tIns="45720" rIns="91440" bIns="45720" rtlCol="0" anchor="t">
            <a:normAutofit/>
          </a:bodyPr>
          <a:lstStyle/>
          <a:p>
            <a:pPr marL="0" indent="0">
              <a:buNone/>
            </a:pPr>
            <a:r>
              <a:rPr lang="ja-JP" altLang="en-US" sz="2000" dirty="0"/>
              <a:t>建設業の施工管理部門における複数工事案件 の総工数負荷を、年月単位に任意の波形にしたがって按分シミュレーションするダッシュボード</a:t>
            </a:r>
          </a:p>
        </p:txBody>
      </p:sp>
      <p:sp>
        <p:nvSpPr>
          <p:cNvPr id="10" name="スライド番号プレースホルダー 9">
            <a:extLst>
              <a:ext uri="{FF2B5EF4-FFF2-40B4-BE49-F238E27FC236}">
                <a16:creationId xmlns:a16="http://schemas.microsoft.com/office/drawing/2014/main" id="{52AA4DB4-8C44-489F-8EC2-229FC825032E}"/>
              </a:ext>
            </a:extLst>
          </p:cNvPr>
          <p:cNvSpPr>
            <a:spLocks noGrp="1"/>
          </p:cNvSpPr>
          <p:nvPr>
            <p:ph type="sldNum" sz="quarter" idx="2"/>
          </p:nvPr>
        </p:nvSpPr>
        <p:spPr/>
        <p:txBody>
          <a:bodyPr/>
          <a:lstStyle/>
          <a:p>
            <a:fld id="{86CB4B4D-7CA3-9044-876B-883B54F8677D}" type="slidenum">
              <a:rPr lang="en-US" altLang="ja-JP" smtClean="0"/>
              <a:pPr/>
              <a:t>30</a:t>
            </a:fld>
            <a:endParaRPr lang="ja-JP" altLang="en-US"/>
          </a:p>
        </p:txBody>
      </p:sp>
      <p:sp>
        <p:nvSpPr>
          <p:cNvPr id="2" name="フッター プレースホルダー 1">
            <a:extLst>
              <a:ext uri="{FF2B5EF4-FFF2-40B4-BE49-F238E27FC236}">
                <a16:creationId xmlns:a16="http://schemas.microsoft.com/office/drawing/2014/main" id="{4E3C322F-490E-427F-B75E-34F51A83C230}"/>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2025</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BE329A93-48E2-4325-0D91-954A0E92ECAB}"/>
              </a:ext>
            </a:extLst>
          </p:cNvPr>
          <p:cNvSpPr/>
          <p:nvPr/>
        </p:nvSpPr>
        <p:spPr>
          <a:xfrm>
            <a:off x="892869" y="2042766"/>
            <a:ext cx="10392364" cy="65230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四角形 3">
            <a:extLst>
              <a:ext uri="{FF2B5EF4-FFF2-40B4-BE49-F238E27FC236}">
                <a16:creationId xmlns:a16="http://schemas.microsoft.com/office/drawing/2014/main" id="{FF86DA3A-1E5C-5397-026A-81701239AB63}"/>
              </a:ext>
            </a:extLst>
          </p:cNvPr>
          <p:cNvSpPr/>
          <p:nvPr/>
        </p:nvSpPr>
        <p:spPr>
          <a:xfrm>
            <a:off x="6311060" y="2912243"/>
            <a:ext cx="3524180" cy="461733"/>
          </a:xfrm>
          <a:prstGeom prst="wedgeRectCallout">
            <a:avLst>
              <a:gd name="adj1" fmla="val -57732"/>
              <a:gd name="adj2" fmla="val -14719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atin typeface="游ゴシック Medium" panose="020B0500000000000000" pitchFamily="50" charset="-128"/>
                <a:ea typeface="游ゴシック Medium" panose="020B0500000000000000" pitchFamily="50" charset="-128"/>
              </a:rPr>
              <a:t>左下の明細表が変更されることで、自動的に総工数負荷の表示が変化します</a:t>
            </a:r>
          </a:p>
        </p:txBody>
      </p:sp>
      <p:sp>
        <p:nvSpPr>
          <p:cNvPr id="7" name="タイトル 4">
            <a:extLst>
              <a:ext uri="{FF2B5EF4-FFF2-40B4-BE49-F238E27FC236}">
                <a16:creationId xmlns:a16="http://schemas.microsoft.com/office/drawing/2014/main" id="{96AF982D-44C7-7612-830D-EF9C267EF218}"/>
              </a:ext>
            </a:extLst>
          </p:cNvPr>
          <p:cNvSpPr>
            <a:spLocks noGrp="1"/>
          </p:cNvSpPr>
          <p:nvPr>
            <p:ph type="title"/>
          </p:nvPr>
        </p:nvSpPr>
        <p:spPr>
          <a:xfrm>
            <a:off x="282888" y="342283"/>
            <a:ext cx="3524181" cy="221598"/>
          </a:xfrm>
        </p:spPr>
        <p:txBody>
          <a:bodyPr>
            <a:normAutofit fontScale="90000"/>
          </a:bodyPr>
          <a:lstStyle/>
          <a:p>
            <a:r>
              <a:rPr lang="ja-JP" altLang="en-US" dirty="0"/>
              <a:t>トークスクリプト</a:t>
            </a:r>
          </a:p>
        </p:txBody>
      </p:sp>
    </p:spTree>
    <p:extLst>
      <p:ext uri="{BB962C8B-B14F-4D97-AF65-F5344CB8AC3E}">
        <p14:creationId xmlns:p14="http://schemas.microsoft.com/office/powerpoint/2010/main" val="4378034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E6543-BDAF-CB9D-F17A-90FFB2615FAD}"/>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8F1FB633-1667-99B1-C484-5DDDC9019FA6}"/>
              </a:ext>
            </a:extLst>
          </p:cNvPr>
          <p:cNvSpPr>
            <a:spLocks noGrp="1"/>
          </p:cNvSpPr>
          <p:nvPr>
            <p:ph type="title"/>
          </p:nvPr>
        </p:nvSpPr>
        <p:spPr/>
        <p:txBody>
          <a:bodyPr/>
          <a:lstStyle/>
          <a:p>
            <a:r>
              <a:rPr lang="ja-JP" altLang="en-US" dirty="0"/>
              <a:t>備考</a:t>
            </a:r>
          </a:p>
        </p:txBody>
      </p:sp>
      <p:sp>
        <p:nvSpPr>
          <p:cNvPr id="7" name="Footer Placeholder 4">
            <a:extLst>
              <a:ext uri="{FF2B5EF4-FFF2-40B4-BE49-F238E27FC236}">
                <a16:creationId xmlns:a16="http://schemas.microsoft.com/office/drawing/2014/main" id="{2F6FAEBA-13A7-2E26-3B70-7F6D18ECE321}"/>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B755CD76-04AA-C969-8894-706297883081}"/>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08</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167233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07CFA-AC08-415D-E8CC-B4EE7F24654B}"/>
            </a:ext>
          </a:extLst>
        </p:cNvPr>
        <p:cNvGrpSpPr/>
        <p:nvPr/>
      </p:nvGrpSpPr>
      <p:grpSpPr>
        <a:xfrm>
          <a:off x="0" y="0"/>
          <a:ext cx="0" cy="0"/>
          <a:chOff x="0" y="0"/>
          <a:chExt cx="0" cy="0"/>
        </a:xfrm>
      </p:grpSpPr>
      <p:sp>
        <p:nvSpPr>
          <p:cNvPr id="17" name="テキスト ボックス 16">
            <a:extLst>
              <a:ext uri="{FF2B5EF4-FFF2-40B4-BE49-F238E27FC236}">
                <a16:creationId xmlns:a16="http://schemas.microsoft.com/office/drawing/2014/main" id="{641078F8-59D6-5A73-3889-B9A9C56FC069}"/>
              </a:ext>
            </a:extLst>
          </p:cNvPr>
          <p:cNvSpPr txBox="1"/>
          <p:nvPr/>
        </p:nvSpPr>
        <p:spPr>
          <a:xfrm>
            <a:off x="7656720" y="3268847"/>
            <a:ext cx="535199" cy="338554"/>
          </a:xfrm>
          <a:prstGeom prst="rect">
            <a:avLst/>
          </a:prstGeom>
          <a:solidFill>
            <a:schemeClr val="bg1"/>
          </a:solidFill>
        </p:spPr>
        <p:txBody>
          <a:bodyPr wrap="square" rtlCol="0">
            <a:spAutoFit/>
          </a:bodyPr>
          <a:lstStyle/>
          <a:p>
            <a:pPr algn="ctr"/>
            <a:r>
              <a:rPr kumimoji="1" lang="ja-JP" altLang="en-US" sz="1600" b="1"/>
              <a:t>➂</a:t>
            </a:r>
          </a:p>
        </p:txBody>
      </p:sp>
      <p:sp>
        <p:nvSpPr>
          <p:cNvPr id="2" name="スライド番号プレースホルダー 1">
            <a:extLst>
              <a:ext uri="{FF2B5EF4-FFF2-40B4-BE49-F238E27FC236}">
                <a16:creationId xmlns:a16="http://schemas.microsoft.com/office/drawing/2014/main" id="{19D04E1E-D1F2-A0AB-E914-A7B65E5BD65E}"/>
              </a:ext>
            </a:extLst>
          </p:cNvPr>
          <p:cNvSpPr>
            <a:spLocks noGrp="1"/>
          </p:cNvSpPr>
          <p:nvPr>
            <p:ph type="sldNum" sz="quarter" idx="2"/>
          </p:nvPr>
        </p:nvSpPr>
        <p:spPr/>
        <p:txBody>
          <a:bodyPr/>
          <a:lstStyle/>
          <a:p>
            <a:fld id="{86CB4B4D-7CA3-9044-876B-883B54F8677D}" type="slidenum">
              <a:rPr lang="en-US" altLang="ja-JP" smtClean="0"/>
              <a:pPr/>
              <a:t>32</a:t>
            </a:fld>
            <a:endParaRPr lang="ja-JP" altLang="en-US"/>
          </a:p>
        </p:txBody>
      </p:sp>
      <p:sp>
        <p:nvSpPr>
          <p:cNvPr id="3" name="フッター プレースホルダー 2">
            <a:extLst>
              <a:ext uri="{FF2B5EF4-FFF2-40B4-BE49-F238E27FC236}">
                <a16:creationId xmlns:a16="http://schemas.microsoft.com/office/drawing/2014/main" id="{34230F67-ECF5-83CC-06F9-A14335922CB5}"/>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2D2EA6F7-4A82-B360-015F-DE3CB44C64D8}"/>
              </a:ext>
            </a:extLst>
          </p:cNvPr>
          <p:cNvSpPr>
            <a:spLocks noGrp="1"/>
          </p:cNvSpPr>
          <p:nvPr>
            <p:ph type="title"/>
          </p:nvPr>
        </p:nvSpPr>
        <p:spPr>
          <a:xfrm>
            <a:off x="493099" y="355257"/>
            <a:ext cx="6609182" cy="276999"/>
          </a:xfrm>
        </p:spPr>
        <p:txBody>
          <a:bodyPr/>
          <a:lstStyle/>
          <a:p>
            <a:r>
              <a:rPr lang="en-US" altLang="ja-JP"/>
              <a:t>“V</a:t>
            </a:r>
            <a:r>
              <a:rPr lang="ja-JP" altLang="en-US"/>
              <a:t>シミュレーション結果</a:t>
            </a:r>
            <a:r>
              <a:rPr lang="en-US" altLang="ja-JP"/>
              <a:t>”</a:t>
            </a:r>
            <a:r>
              <a:rPr lang="ja-JP" altLang="en-US"/>
              <a:t>を実行したときのサブクエリ毎の値</a:t>
            </a:r>
            <a:endParaRPr kumimoji="1" lang="ja-JP" altLang="en-US"/>
          </a:p>
        </p:txBody>
      </p:sp>
      <p:sp>
        <p:nvSpPr>
          <p:cNvPr id="14" name="テキスト ボックス 13">
            <a:extLst>
              <a:ext uri="{FF2B5EF4-FFF2-40B4-BE49-F238E27FC236}">
                <a16:creationId xmlns:a16="http://schemas.microsoft.com/office/drawing/2014/main" id="{3780E6B4-236F-3F9F-20E0-04A69C3D5ABE}"/>
              </a:ext>
            </a:extLst>
          </p:cNvPr>
          <p:cNvSpPr txBox="1"/>
          <p:nvPr/>
        </p:nvSpPr>
        <p:spPr>
          <a:xfrm>
            <a:off x="496054" y="1472055"/>
            <a:ext cx="4521330" cy="4662815"/>
          </a:xfrm>
          <a:prstGeom prst="rect">
            <a:avLst/>
          </a:prstGeom>
          <a:noFill/>
        </p:spPr>
        <p:txBody>
          <a:bodyPr wrap="square">
            <a:spAutoFit/>
          </a:bodyPr>
          <a:lstStyle/>
          <a:p>
            <a:pPr marL="536575" indent="-536575">
              <a:buFont typeface="+mj-ea"/>
              <a:buAutoNum type="circleNumDbPlain"/>
            </a:pPr>
            <a:r>
              <a:rPr lang="ja-JP" altLang="en-US" sz="1800"/>
              <a:t>各工事案件の期間内で日毎のレコードとなるよう、カレンダーテーブルとJOIN処理を行い、各年月ごとの日数を算出</a:t>
            </a:r>
            <a:endParaRPr lang="en-US" altLang="ja-JP" sz="1800"/>
          </a:p>
          <a:p>
            <a:pPr marL="536575" indent="-536575">
              <a:buFont typeface="+mj-ea"/>
              <a:buAutoNum type="circleNumDbPlain"/>
            </a:pPr>
            <a:endParaRPr lang="ja-JP" altLang="en-US" sz="900"/>
          </a:p>
          <a:p>
            <a:pPr marL="536575" indent="-536575">
              <a:buFont typeface="+mj-ea"/>
              <a:buAutoNum type="circleNumDbPlain"/>
            </a:pPr>
            <a:r>
              <a:rPr lang="ja-JP" altLang="en-US" sz="1800"/>
              <a:t>➀の結果に対して、各工事案件期間内での年月またぎの点における積上日数を算出</a:t>
            </a:r>
            <a:endParaRPr lang="en-US" altLang="ja-JP" sz="1800"/>
          </a:p>
          <a:p>
            <a:pPr marL="536575" indent="-536575">
              <a:buFont typeface="+mj-ea"/>
              <a:buAutoNum type="circleNumDbPlain"/>
            </a:pPr>
            <a:endParaRPr lang="ja-JP" altLang="en-US" sz="900"/>
          </a:p>
          <a:p>
            <a:pPr marL="536575" indent="-536575">
              <a:buFont typeface="+mj-ea"/>
              <a:buAutoNum type="circleNumDbPlain"/>
            </a:pPr>
            <a:r>
              <a:rPr lang="ja-JP" altLang="en-US" sz="1800"/>
              <a:t>➁の結果を利用し、各工事案件期間内/各年月での積上日の開始数と終了数を算出。同時に按分曲線情報をJOINにて結合</a:t>
            </a:r>
            <a:endParaRPr lang="en-US" altLang="ja-JP" sz="1800"/>
          </a:p>
          <a:p>
            <a:pPr marL="536575" indent="-536575">
              <a:buFont typeface="+mj-ea"/>
              <a:buAutoNum type="circleNumDbPlain"/>
            </a:pPr>
            <a:endParaRPr lang="ja-JP" altLang="en-US" sz="900"/>
          </a:p>
          <a:p>
            <a:pPr marL="536575" indent="-536575">
              <a:buFont typeface="+mj-ea"/>
              <a:buAutoNum type="circleNumDbPlain"/>
            </a:pPr>
            <a:r>
              <a:rPr lang="ja-JP" altLang="en-US" sz="1800"/>
              <a:t>➂の積上日の開始数と終了数の値を利用して、面積計算用のカスタム関数により、各工事案件&amp;各年月内での面積を計算</a:t>
            </a:r>
          </a:p>
        </p:txBody>
      </p:sp>
      <p:sp>
        <p:nvSpPr>
          <p:cNvPr id="15" name="テキスト ボックス 14">
            <a:extLst>
              <a:ext uri="{FF2B5EF4-FFF2-40B4-BE49-F238E27FC236}">
                <a16:creationId xmlns:a16="http://schemas.microsoft.com/office/drawing/2014/main" id="{A7FD3382-3353-F944-2DB5-D49DE1727433}"/>
              </a:ext>
            </a:extLst>
          </p:cNvPr>
          <p:cNvSpPr txBox="1"/>
          <p:nvPr/>
        </p:nvSpPr>
        <p:spPr>
          <a:xfrm>
            <a:off x="6363926" y="1000339"/>
            <a:ext cx="535199" cy="279796"/>
          </a:xfrm>
          <a:prstGeom prst="rect">
            <a:avLst/>
          </a:prstGeom>
          <a:solidFill>
            <a:schemeClr val="bg1"/>
          </a:solidFill>
        </p:spPr>
        <p:txBody>
          <a:bodyPr wrap="square" rtlCol="0">
            <a:spAutoFit/>
          </a:bodyPr>
          <a:lstStyle/>
          <a:p>
            <a:pPr algn="ctr"/>
            <a:r>
              <a:rPr kumimoji="1" lang="ja-JP" altLang="en-US" sz="1600" b="1"/>
              <a:t>➀</a:t>
            </a:r>
          </a:p>
        </p:txBody>
      </p:sp>
      <p:sp>
        <p:nvSpPr>
          <p:cNvPr id="16" name="テキスト ボックス 15">
            <a:extLst>
              <a:ext uri="{FF2B5EF4-FFF2-40B4-BE49-F238E27FC236}">
                <a16:creationId xmlns:a16="http://schemas.microsoft.com/office/drawing/2014/main" id="{88B18D2B-7D17-0C7D-3347-C03E84E1E69B}"/>
              </a:ext>
            </a:extLst>
          </p:cNvPr>
          <p:cNvSpPr txBox="1"/>
          <p:nvPr/>
        </p:nvSpPr>
        <p:spPr>
          <a:xfrm>
            <a:off x="9831861" y="1000339"/>
            <a:ext cx="535199" cy="279796"/>
          </a:xfrm>
          <a:prstGeom prst="rect">
            <a:avLst/>
          </a:prstGeom>
          <a:solidFill>
            <a:schemeClr val="bg1"/>
          </a:solidFill>
        </p:spPr>
        <p:txBody>
          <a:bodyPr wrap="square" rtlCol="0">
            <a:spAutoFit/>
          </a:bodyPr>
          <a:lstStyle/>
          <a:p>
            <a:pPr algn="ctr"/>
            <a:r>
              <a:rPr kumimoji="1" lang="ja-JP" altLang="en-US" sz="1600" b="1"/>
              <a:t>➁</a:t>
            </a:r>
          </a:p>
        </p:txBody>
      </p:sp>
      <p:pic>
        <p:nvPicPr>
          <p:cNvPr id="6" name="図 5">
            <a:extLst>
              <a:ext uri="{FF2B5EF4-FFF2-40B4-BE49-F238E27FC236}">
                <a16:creationId xmlns:a16="http://schemas.microsoft.com/office/drawing/2014/main" id="{845D2B2F-CCBF-88FD-55FD-7D36788F8A85}"/>
              </a:ext>
            </a:extLst>
          </p:cNvPr>
          <p:cNvPicPr>
            <a:picLocks noChangeAspect="1"/>
          </p:cNvPicPr>
          <p:nvPr/>
        </p:nvPicPr>
        <p:blipFill>
          <a:blip r:embed="rId2"/>
          <a:stretch>
            <a:fillRect/>
          </a:stretch>
        </p:blipFill>
        <p:spPr>
          <a:xfrm>
            <a:off x="5226871" y="1329933"/>
            <a:ext cx="2835411" cy="1762950"/>
          </a:xfrm>
          <a:prstGeom prst="rect">
            <a:avLst/>
          </a:prstGeom>
          <a:ln>
            <a:solidFill>
              <a:schemeClr val="tx1">
                <a:lumMod val="50000"/>
                <a:lumOff val="50000"/>
              </a:schemeClr>
            </a:solidFill>
          </a:ln>
        </p:spPr>
      </p:pic>
      <p:pic>
        <p:nvPicPr>
          <p:cNvPr id="10" name="図 9">
            <a:extLst>
              <a:ext uri="{FF2B5EF4-FFF2-40B4-BE49-F238E27FC236}">
                <a16:creationId xmlns:a16="http://schemas.microsoft.com/office/drawing/2014/main" id="{328F09E6-B2D1-0856-573B-4D5603A33B46}"/>
              </a:ext>
            </a:extLst>
          </p:cNvPr>
          <p:cNvPicPr>
            <a:picLocks noChangeAspect="1"/>
          </p:cNvPicPr>
          <p:nvPr/>
        </p:nvPicPr>
        <p:blipFill>
          <a:blip r:embed="rId3"/>
          <a:stretch>
            <a:fillRect/>
          </a:stretch>
        </p:blipFill>
        <p:spPr>
          <a:xfrm>
            <a:off x="8409549" y="1337320"/>
            <a:ext cx="3437752" cy="1792333"/>
          </a:xfrm>
          <a:prstGeom prst="rect">
            <a:avLst/>
          </a:prstGeom>
          <a:ln>
            <a:solidFill>
              <a:schemeClr val="tx1">
                <a:lumMod val="50000"/>
                <a:lumOff val="50000"/>
              </a:schemeClr>
            </a:solidFill>
          </a:ln>
        </p:spPr>
      </p:pic>
      <p:pic>
        <p:nvPicPr>
          <p:cNvPr id="20" name="図 19">
            <a:extLst>
              <a:ext uri="{FF2B5EF4-FFF2-40B4-BE49-F238E27FC236}">
                <a16:creationId xmlns:a16="http://schemas.microsoft.com/office/drawing/2014/main" id="{0982B5D9-7130-4812-A1C1-3DB9464C301E}"/>
              </a:ext>
            </a:extLst>
          </p:cNvPr>
          <p:cNvPicPr>
            <a:picLocks noChangeAspect="1"/>
          </p:cNvPicPr>
          <p:nvPr/>
        </p:nvPicPr>
        <p:blipFill>
          <a:blip r:embed="rId4"/>
          <a:stretch>
            <a:fillRect/>
          </a:stretch>
        </p:blipFill>
        <p:spPr>
          <a:xfrm>
            <a:off x="5207144" y="3606980"/>
            <a:ext cx="5434350" cy="1749316"/>
          </a:xfrm>
          <a:prstGeom prst="rect">
            <a:avLst/>
          </a:prstGeom>
          <a:ln>
            <a:solidFill>
              <a:schemeClr val="tx1">
                <a:lumMod val="50000"/>
                <a:lumOff val="50000"/>
              </a:schemeClr>
            </a:solidFill>
          </a:ln>
        </p:spPr>
      </p:pic>
      <p:sp>
        <p:nvSpPr>
          <p:cNvPr id="18" name="テキスト ボックス 17">
            <a:extLst>
              <a:ext uri="{FF2B5EF4-FFF2-40B4-BE49-F238E27FC236}">
                <a16:creationId xmlns:a16="http://schemas.microsoft.com/office/drawing/2014/main" id="{5728A257-A0F5-B012-8C25-B91A94BCE5D1}"/>
              </a:ext>
            </a:extLst>
          </p:cNvPr>
          <p:cNvSpPr txBox="1"/>
          <p:nvPr/>
        </p:nvSpPr>
        <p:spPr>
          <a:xfrm>
            <a:off x="7980989" y="4096993"/>
            <a:ext cx="3619856" cy="338554"/>
          </a:xfrm>
          <a:prstGeom prst="rect">
            <a:avLst/>
          </a:prstGeom>
          <a:solidFill>
            <a:schemeClr val="bg1"/>
          </a:solidFill>
        </p:spPr>
        <p:txBody>
          <a:bodyPr wrap="square" rtlCol="0">
            <a:spAutoFit/>
          </a:bodyPr>
          <a:lstStyle/>
          <a:p>
            <a:pPr algn="ctr"/>
            <a:r>
              <a:rPr kumimoji="1" lang="ja-JP" altLang="en-US" sz="1600" b="1"/>
              <a:t>➃</a:t>
            </a:r>
          </a:p>
        </p:txBody>
      </p:sp>
      <p:sp>
        <p:nvSpPr>
          <p:cNvPr id="19" name="正方形/長方形 18">
            <a:extLst>
              <a:ext uri="{FF2B5EF4-FFF2-40B4-BE49-F238E27FC236}">
                <a16:creationId xmlns:a16="http://schemas.microsoft.com/office/drawing/2014/main" id="{17A6B396-4B2F-7E2D-36F4-32B4410A4F8E}"/>
              </a:ext>
            </a:extLst>
          </p:cNvPr>
          <p:cNvSpPr/>
          <p:nvPr/>
        </p:nvSpPr>
        <p:spPr>
          <a:xfrm>
            <a:off x="7980989" y="4316279"/>
            <a:ext cx="483837" cy="2154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22" name="図 21">
            <a:extLst>
              <a:ext uri="{FF2B5EF4-FFF2-40B4-BE49-F238E27FC236}">
                <a16:creationId xmlns:a16="http://schemas.microsoft.com/office/drawing/2014/main" id="{1973E063-2333-7FDA-002B-88DF2EC5B0DD}"/>
              </a:ext>
            </a:extLst>
          </p:cNvPr>
          <p:cNvPicPr>
            <a:picLocks noChangeAspect="1"/>
          </p:cNvPicPr>
          <p:nvPr/>
        </p:nvPicPr>
        <p:blipFill>
          <a:blip r:embed="rId5"/>
          <a:stretch>
            <a:fillRect/>
          </a:stretch>
        </p:blipFill>
        <p:spPr>
          <a:xfrm>
            <a:off x="8112985" y="4377573"/>
            <a:ext cx="3437752" cy="1707858"/>
          </a:xfrm>
          <a:prstGeom prst="rect">
            <a:avLst/>
          </a:prstGeom>
          <a:ln>
            <a:solidFill>
              <a:schemeClr val="tx1">
                <a:lumMod val="50000"/>
                <a:lumOff val="50000"/>
              </a:schemeClr>
            </a:solidFill>
          </a:ln>
        </p:spPr>
      </p:pic>
    </p:spTree>
    <p:extLst>
      <p:ext uri="{BB962C8B-B14F-4D97-AF65-F5344CB8AC3E}">
        <p14:creationId xmlns:p14="http://schemas.microsoft.com/office/powerpoint/2010/main" val="2155178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351E686-4DC6-FF85-716D-AEBEDA34BB80}"/>
              </a:ext>
            </a:extLst>
          </p:cNvPr>
          <p:cNvSpPr>
            <a:spLocks noGrp="1"/>
          </p:cNvSpPr>
          <p:nvPr>
            <p:ph type="sldNum" sz="quarter" idx="2"/>
          </p:nvPr>
        </p:nvSpPr>
        <p:spPr/>
        <p:txBody>
          <a:bodyPr/>
          <a:lstStyle/>
          <a:p>
            <a:fld id="{86CB4B4D-7CA3-9044-876B-883B54F8677D}" type="slidenum">
              <a:rPr lang="en-US" altLang="ja-JP" smtClean="0"/>
              <a:pPr/>
              <a:t>33</a:t>
            </a:fld>
            <a:endParaRPr lang="ja-JP" altLang="en-US"/>
          </a:p>
        </p:txBody>
      </p:sp>
      <p:sp>
        <p:nvSpPr>
          <p:cNvPr id="3" name="フッター プレースホルダー 2">
            <a:extLst>
              <a:ext uri="{FF2B5EF4-FFF2-40B4-BE49-F238E27FC236}">
                <a16:creationId xmlns:a16="http://schemas.microsoft.com/office/drawing/2014/main" id="{F76E8A72-1E9A-3BA2-A993-76332CBCF27E}"/>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4DD8AC65-29A3-2A66-0963-71D54F2D831A}"/>
              </a:ext>
            </a:extLst>
          </p:cNvPr>
          <p:cNvSpPr>
            <a:spLocks noGrp="1"/>
          </p:cNvSpPr>
          <p:nvPr>
            <p:ph type="title"/>
          </p:nvPr>
        </p:nvSpPr>
        <p:spPr>
          <a:xfrm>
            <a:off x="493099" y="355257"/>
            <a:ext cx="7070846" cy="276999"/>
          </a:xfrm>
        </p:spPr>
        <p:txBody>
          <a:bodyPr/>
          <a:lstStyle/>
          <a:p>
            <a:r>
              <a:rPr kumimoji="1" lang="en-US" altLang="ja-JP"/>
              <a:t>“V</a:t>
            </a:r>
            <a:r>
              <a:rPr kumimoji="1" lang="ja-JP" altLang="en-US"/>
              <a:t>工数シミュレーション</a:t>
            </a:r>
            <a:r>
              <a:rPr kumimoji="1" lang="en-US" altLang="ja-JP"/>
              <a:t>”</a:t>
            </a:r>
            <a:r>
              <a:rPr lang="ja-JP" altLang="en-US"/>
              <a:t>ロジックのテーブルと数式によるイメージ</a:t>
            </a:r>
            <a:endParaRPr kumimoji="1" lang="ja-JP" altLang="en-US"/>
          </a:p>
        </p:txBody>
      </p:sp>
      <p:pic>
        <p:nvPicPr>
          <p:cNvPr id="7" name="図 6">
            <a:extLst>
              <a:ext uri="{FF2B5EF4-FFF2-40B4-BE49-F238E27FC236}">
                <a16:creationId xmlns:a16="http://schemas.microsoft.com/office/drawing/2014/main" id="{D0E0D131-BF64-87EC-9BB2-6FC6EC8861EE}"/>
              </a:ext>
            </a:extLst>
          </p:cNvPr>
          <p:cNvPicPr>
            <a:picLocks noChangeAspect="1"/>
          </p:cNvPicPr>
          <p:nvPr/>
        </p:nvPicPr>
        <p:blipFill>
          <a:blip r:embed="rId2"/>
          <a:srcRect t="384" b="-1"/>
          <a:stretch>
            <a:fillRect/>
          </a:stretch>
        </p:blipFill>
        <p:spPr>
          <a:xfrm>
            <a:off x="1023503" y="828481"/>
            <a:ext cx="10144991" cy="5702492"/>
          </a:xfrm>
          <a:prstGeom prst="rect">
            <a:avLst/>
          </a:prstGeom>
        </p:spPr>
      </p:pic>
    </p:spTree>
    <p:extLst>
      <p:ext uri="{BB962C8B-B14F-4D97-AF65-F5344CB8AC3E}">
        <p14:creationId xmlns:p14="http://schemas.microsoft.com/office/powerpoint/2010/main" val="41458633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E022D45E-20B0-D3C2-36A0-FEBC7367335F}"/>
              </a:ext>
            </a:extLst>
          </p:cNvPr>
          <p:cNvSpPr>
            <a:spLocks noGrp="1"/>
          </p:cNvSpPr>
          <p:nvPr>
            <p:ph type="ftr" sz="quarter" idx="3"/>
          </p:nvPr>
        </p:nvSpPr>
        <p:spPr>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a:t>Copyright © </a:t>
            </a:r>
            <a:fld id="{C5F872C3-04CE-4166-9B9C-61E6062C8297}" type="datetimeyyyy">
              <a:rPr kumimoji="1" lang="en-US" altLang="ja-JP" smtClean="0"/>
              <a:pPr/>
              <a:t>2025</a:t>
            </a:fld>
            <a:r>
              <a:rPr kumimoji="1" lang="en-US" altLang="ja-JP"/>
              <a:t> WingArc1st Inc.  All Rights Reserved.</a:t>
            </a:r>
            <a:endParaRPr kumimoji="1" lang="ja-JP" altLang="en-US"/>
          </a:p>
        </p:txBody>
      </p:sp>
    </p:spTree>
    <p:extLst>
      <p:ext uri="{BB962C8B-B14F-4D97-AF65-F5344CB8AC3E}">
        <p14:creationId xmlns:p14="http://schemas.microsoft.com/office/powerpoint/2010/main" val="3800242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1265124-3B5F-00F1-AF88-42A4CAB33E90}"/>
              </a:ext>
            </a:extLst>
          </p:cNvPr>
          <p:cNvSpPr>
            <a:spLocks noGrp="1"/>
          </p:cNvSpPr>
          <p:nvPr>
            <p:ph type="sldNum" sz="quarter" idx="2"/>
          </p:nvPr>
        </p:nvSpPr>
        <p:spPr/>
        <p:txBody>
          <a:bodyPr/>
          <a:lstStyle/>
          <a:p>
            <a:fld id="{86CB4B4D-7CA3-9044-876B-883B54F8677D}" type="slidenum">
              <a:rPr lang="en-US" altLang="ja-JP" smtClean="0"/>
              <a:pPr/>
              <a:t>4</a:t>
            </a:fld>
            <a:endParaRPr lang="ja-JP" altLang="en-US"/>
          </a:p>
        </p:txBody>
      </p:sp>
      <p:sp>
        <p:nvSpPr>
          <p:cNvPr id="4" name="タイトル 3">
            <a:extLst>
              <a:ext uri="{FF2B5EF4-FFF2-40B4-BE49-F238E27FC236}">
                <a16:creationId xmlns:a16="http://schemas.microsoft.com/office/drawing/2014/main" id="{7B0BF05B-E01C-BB81-A749-A7CA80A14771}"/>
              </a:ext>
            </a:extLst>
          </p:cNvPr>
          <p:cNvSpPr>
            <a:spLocks noGrp="1"/>
          </p:cNvSpPr>
          <p:nvPr>
            <p:ph type="title"/>
          </p:nvPr>
        </p:nvSpPr>
        <p:spPr>
          <a:xfrm>
            <a:off x="493099" y="355257"/>
            <a:ext cx="1962076" cy="276999"/>
          </a:xfrm>
        </p:spPr>
        <p:txBody>
          <a:bodyPr/>
          <a:lstStyle/>
          <a:p>
            <a:r>
              <a:rPr lang="ja-JP" altLang="en-US"/>
              <a:t>概要</a:t>
            </a:r>
            <a:r>
              <a:rPr lang="en-US" altLang="ja-JP"/>
              <a:t>/</a:t>
            </a:r>
            <a:r>
              <a:rPr lang="ja-JP" altLang="en-US"/>
              <a:t>本資料の役割</a:t>
            </a:r>
            <a:endParaRPr kumimoji="1" lang="ja-JP" altLang="en-US"/>
          </a:p>
        </p:txBody>
      </p:sp>
      <p:sp>
        <p:nvSpPr>
          <p:cNvPr id="5" name="コンテンツ プレースホルダー 4">
            <a:extLst>
              <a:ext uri="{FF2B5EF4-FFF2-40B4-BE49-F238E27FC236}">
                <a16:creationId xmlns:a16="http://schemas.microsoft.com/office/drawing/2014/main" id="{04F1D0ED-EC16-C333-7E10-9781BB7F62AF}"/>
              </a:ext>
            </a:extLst>
          </p:cNvPr>
          <p:cNvSpPr>
            <a:spLocks noGrp="1"/>
          </p:cNvSpPr>
          <p:nvPr>
            <p:ph sz="quarter" idx="10"/>
          </p:nvPr>
        </p:nvSpPr>
        <p:spPr>
          <a:xfrm>
            <a:off x="485721" y="919300"/>
            <a:ext cx="11220554" cy="1251407"/>
          </a:xfrm>
        </p:spPr>
        <p:txBody>
          <a:bodyPr>
            <a:normAutofit/>
          </a:bodyPr>
          <a:lstStyle/>
          <a:p>
            <a:r>
              <a:rPr kumimoji="1" lang="en-US" altLang="ja-JP" sz="2000" dirty="0" err="1"/>
              <a:t>Dr.Sum</a:t>
            </a:r>
            <a:r>
              <a:rPr kumimoji="1" lang="ja-JP" altLang="en-US" sz="2000" dirty="0"/>
              <a:t>と</a:t>
            </a:r>
            <a:r>
              <a:rPr kumimoji="1" lang="en-US" altLang="ja-JP" sz="2000" dirty="0" err="1"/>
              <a:t>MotionBoard</a:t>
            </a:r>
            <a:r>
              <a:rPr kumimoji="1" lang="en-US" altLang="ja-JP" sz="2000" baseline="30000" dirty="0"/>
              <a:t>*1</a:t>
            </a:r>
            <a:r>
              <a:rPr kumimoji="1" lang="ja-JP" altLang="en-US" sz="2000" dirty="0"/>
              <a:t>を利用して、建設業の施工管理部門における複数工事案件の総工数負荷を、年月単位に任意の波形にしたがって按分シミュレーションするロジックの概要と利用方法を説明。</a:t>
            </a:r>
          </a:p>
        </p:txBody>
      </p:sp>
      <p:sp>
        <p:nvSpPr>
          <p:cNvPr id="6" name="テキスト ボックス 5">
            <a:extLst>
              <a:ext uri="{FF2B5EF4-FFF2-40B4-BE49-F238E27FC236}">
                <a16:creationId xmlns:a16="http://schemas.microsoft.com/office/drawing/2014/main" id="{6BA43F1E-1A24-B9A6-8343-F3118948D4B9}"/>
              </a:ext>
            </a:extLst>
          </p:cNvPr>
          <p:cNvSpPr txBox="1"/>
          <p:nvPr/>
        </p:nvSpPr>
        <p:spPr>
          <a:xfrm>
            <a:off x="772998" y="6174555"/>
            <a:ext cx="7560297" cy="261610"/>
          </a:xfrm>
          <a:prstGeom prst="rect">
            <a:avLst/>
          </a:prstGeom>
          <a:noFill/>
        </p:spPr>
        <p:txBody>
          <a:bodyPr wrap="square" rtlCol="0">
            <a:spAutoFit/>
          </a:bodyPr>
          <a:lstStyle/>
          <a:p>
            <a:r>
              <a:rPr kumimoji="1" lang="ja-JP" altLang="en-US" sz="1100"/>
              <a:t>*</a:t>
            </a:r>
            <a:r>
              <a:rPr kumimoji="1" lang="en-US" altLang="ja-JP" sz="1100"/>
              <a:t>1: Dr.Sum</a:t>
            </a:r>
            <a:r>
              <a:rPr kumimoji="1" lang="ja-JP" altLang="en-US" sz="1100"/>
              <a:t>が他社データベースの場合でも、実現可能な場合あり。詳細は</a:t>
            </a:r>
            <a:r>
              <a:rPr kumimoji="1" lang="en-US" altLang="ja-JP" sz="1100">
                <a:hlinkClick r:id="rId2" action="ppaction://hlinksldjump"/>
              </a:rPr>
              <a:t>6</a:t>
            </a:r>
            <a:r>
              <a:rPr kumimoji="1" lang="ja-JP" altLang="en-US" sz="1100">
                <a:hlinkClick r:id="rId2" action="ppaction://hlinksldjump"/>
              </a:rPr>
              <a:t>章</a:t>
            </a:r>
            <a:r>
              <a:rPr kumimoji="1" lang="ja-JP" altLang="en-US" sz="1100"/>
              <a:t>参照。</a:t>
            </a:r>
          </a:p>
        </p:txBody>
      </p:sp>
      <p:pic>
        <p:nvPicPr>
          <p:cNvPr id="9" name="図 8">
            <a:extLst>
              <a:ext uri="{FF2B5EF4-FFF2-40B4-BE49-F238E27FC236}">
                <a16:creationId xmlns:a16="http://schemas.microsoft.com/office/drawing/2014/main" id="{3D1F72F0-01A9-3E0A-C8EF-ADED05C51AB7}"/>
              </a:ext>
            </a:extLst>
          </p:cNvPr>
          <p:cNvPicPr>
            <a:picLocks noChangeAspect="1"/>
          </p:cNvPicPr>
          <p:nvPr/>
        </p:nvPicPr>
        <p:blipFill>
          <a:blip r:embed="rId3"/>
          <a:stretch>
            <a:fillRect/>
          </a:stretch>
        </p:blipFill>
        <p:spPr>
          <a:xfrm>
            <a:off x="1932350" y="2120722"/>
            <a:ext cx="8327300" cy="3931007"/>
          </a:xfrm>
          <a:prstGeom prst="rect">
            <a:avLst/>
          </a:prstGeom>
          <a:ln>
            <a:solidFill>
              <a:schemeClr val="tx1">
                <a:lumMod val="50000"/>
                <a:lumOff val="50000"/>
              </a:schemeClr>
            </a:solidFill>
          </a:ln>
        </p:spPr>
      </p:pic>
      <p:sp>
        <p:nvSpPr>
          <p:cNvPr id="10" name="フッター プレースホルダー 2">
            <a:extLst>
              <a:ext uri="{FF2B5EF4-FFF2-40B4-BE49-F238E27FC236}">
                <a16:creationId xmlns:a16="http://schemas.microsoft.com/office/drawing/2014/main" id="{D289FA36-D789-2BA2-010D-700B8E228944}"/>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Tree>
    <p:extLst>
      <p:ext uri="{BB962C8B-B14F-4D97-AF65-F5344CB8AC3E}">
        <p14:creationId xmlns:p14="http://schemas.microsoft.com/office/powerpoint/2010/main" val="262320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84082-4656-CCAE-CB55-804A59083459}"/>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8306818C-EF86-7EF8-A8C5-FA77A2A76785}"/>
              </a:ext>
            </a:extLst>
          </p:cNvPr>
          <p:cNvSpPr>
            <a:spLocks noGrp="1"/>
          </p:cNvSpPr>
          <p:nvPr>
            <p:ph type="title"/>
          </p:nvPr>
        </p:nvSpPr>
        <p:spPr/>
        <p:txBody>
          <a:bodyPr/>
          <a:lstStyle/>
          <a:p>
            <a:r>
              <a:rPr lang="ja-JP" altLang="en-US"/>
              <a:t>提供物</a:t>
            </a:r>
          </a:p>
        </p:txBody>
      </p:sp>
      <p:sp>
        <p:nvSpPr>
          <p:cNvPr id="7" name="Footer Placeholder 4">
            <a:extLst>
              <a:ext uri="{FF2B5EF4-FFF2-40B4-BE49-F238E27FC236}">
                <a16:creationId xmlns:a16="http://schemas.microsoft.com/office/drawing/2014/main" id="{E2032D7A-5836-14CA-C4B6-480E738BE0C5}"/>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100C5406-5746-5C10-3D47-0FF1ACFE123A}"/>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02</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197420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BFAB2-9CBA-0133-D64C-432B9E9A44F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6378342-B369-6412-31C0-127082DE1EA8}"/>
              </a:ext>
            </a:extLst>
          </p:cNvPr>
          <p:cNvSpPr>
            <a:spLocks noGrp="1"/>
          </p:cNvSpPr>
          <p:nvPr>
            <p:ph type="sldNum" sz="quarter" idx="2"/>
          </p:nvPr>
        </p:nvSpPr>
        <p:spPr/>
        <p:txBody>
          <a:bodyPr/>
          <a:lstStyle/>
          <a:p>
            <a:fld id="{86CB4B4D-7CA3-9044-876B-883B54F8677D}" type="slidenum">
              <a:rPr lang="en-US" altLang="ja-JP" smtClean="0"/>
              <a:pPr/>
              <a:t>6</a:t>
            </a:fld>
            <a:endParaRPr lang="ja-JP" altLang="en-US"/>
          </a:p>
        </p:txBody>
      </p:sp>
      <p:sp>
        <p:nvSpPr>
          <p:cNvPr id="3" name="フッター プレースホルダー 2">
            <a:extLst>
              <a:ext uri="{FF2B5EF4-FFF2-40B4-BE49-F238E27FC236}">
                <a16:creationId xmlns:a16="http://schemas.microsoft.com/office/drawing/2014/main" id="{735D6F5A-74F3-F41D-2A6B-B820E11AD584}"/>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E401EABA-A5F6-D949-9E83-8A2F7A92CE19}"/>
              </a:ext>
            </a:extLst>
          </p:cNvPr>
          <p:cNvSpPr>
            <a:spLocks noGrp="1"/>
          </p:cNvSpPr>
          <p:nvPr>
            <p:ph type="title"/>
          </p:nvPr>
        </p:nvSpPr>
        <p:spPr>
          <a:xfrm>
            <a:off x="493099" y="355257"/>
            <a:ext cx="692497" cy="276999"/>
          </a:xfrm>
        </p:spPr>
        <p:txBody>
          <a:bodyPr/>
          <a:lstStyle/>
          <a:p>
            <a:r>
              <a:rPr kumimoji="1" lang="ja-JP" altLang="en-US"/>
              <a:t>提供物</a:t>
            </a:r>
          </a:p>
        </p:txBody>
      </p:sp>
      <p:sp>
        <p:nvSpPr>
          <p:cNvPr id="5" name="コンテンツ プレースホルダー 4">
            <a:extLst>
              <a:ext uri="{FF2B5EF4-FFF2-40B4-BE49-F238E27FC236}">
                <a16:creationId xmlns:a16="http://schemas.microsoft.com/office/drawing/2014/main" id="{5A01E541-CFCE-1F84-1092-2799AFDB473E}"/>
              </a:ext>
            </a:extLst>
          </p:cNvPr>
          <p:cNvSpPr>
            <a:spLocks noGrp="1"/>
          </p:cNvSpPr>
          <p:nvPr>
            <p:ph sz="quarter" idx="10"/>
          </p:nvPr>
        </p:nvSpPr>
        <p:spPr>
          <a:xfrm>
            <a:off x="995746" y="1577621"/>
            <a:ext cx="10200504" cy="3460555"/>
          </a:xfrm>
        </p:spPr>
        <p:txBody>
          <a:bodyPr>
            <a:normAutofit/>
          </a:bodyPr>
          <a:lstStyle/>
          <a:p>
            <a:pPr marL="342900" indent="-342900">
              <a:buFont typeface="+mj-lt"/>
              <a:buAutoNum type="arabicPeriod"/>
            </a:pPr>
            <a:r>
              <a:rPr lang="en-US" altLang="ja-JP" sz="2000" dirty="0" err="1"/>
              <a:t>Dr.Sum</a:t>
            </a:r>
            <a:r>
              <a:rPr lang="en-US" altLang="ja-JP" sz="2000" dirty="0"/>
              <a:t>:</a:t>
            </a:r>
            <a:endParaRPr lang="en-US" altLang="ja-JP" sz="1800" dirty="0"/>
          </a:p>
          <a:p>
            <a:pPr lvl="1">
              <a:buFont typeface="メイリオ" panose="020B0604030504040204" pitchFamily="50" charset="-128"/>
              <a:buChar char="⁃"/>
            </a:pPr>
            <a:r>
              <a:rPr lang="ja-JP" altLang="en-US" b="0" dirty="0"/>
              <a:t>データベース定義</a:t>
            </a:r>
            <a:r>
              <a:rPr lang="en-US" altLang="ja-JP" b="0" dirty="0"/>
              <a:t>: “</a:t>
            </a:r>
            <a:r>
              <a:rPr lang="ja-JP" altLang="en-US" b="0" dirty="0"/>
              <a:t>工数シミュレーション</a:t>
            </a:r>
            <a:r>
              <a:rPr lang="en-US" altLang="ja-JP" b="0" dirty="0"/>
              <a:t>.zip”</a:t>
            </a:r>
            <a:endParaRPr lang="en-US" altLang="ja-JP" sz="2400" b="0" dirty="0"/>
          </a:p>
          <a:p>
            <a:pPr marL="457200" indent="-457200">
              <a:buFont typeface="+mj-lt"/>
              <a:buAutoNum type="arabicPeriod"/>
            </a:pPr>
            <a:r>
              <a:rPr lang="en-US" altLang="ja-JP" sz="2000" dirty="0" err="1"/>
              <a:t>MotionBoard</a:t>
            </a:r>
            <a:r>
              <a:rPr lang="en-US" altLang="ja-JP" sz="2000" dirty="0"/>
              <a:t>:</a:t>
            </a:r>
            <a:endParaRPr lang="en-US" altLang="ja-JP" dirty="0"/>
          </a:p>
          <a:p>
            <a:pPr lvl="1">
              <a:buFont typeface="メイリオ" panose="020B0604030504040204" pitchFamily="50" charset="-128"/>
              <a:buChar char="⁃"/>
            </a:pPr>
            <a:r>
              <a:rPr lang="ja-JP" altLang="en-US" b="0" dirty="0"/>
              <a:t>ボード定義</a:t>
            </a:r>
            <a:r>
              <a:rPr lang="en-US" altLang="ja-JP" b="0" dirty="0"/>
              <a:t>: “</a:t>
            </a:r>
            <a:r>
              <a:rPr lang="ja-JP" altLang="en-US" b="0" dirty="0"/>
              <a:t>工数シミュレーション</a:t>
            </a:r>
            <a:r>
              <a:rPr lang="en-US" altLang="ja-JP" b="0" dirty="0"/>
              <a:t>.</a:t>
            </a:r>
            <a:r>
              <a:rPr lang="en-US" altLang="ja-JP" b="0" dirty="0" err="1"/>
              <a:t>mbdef</a:t>
            </a:r>
            <a:r>
              <a:rPr lang="en-US" altLang="ja-JP" b="0" dirty="0"/>
              <a:t>”</a:t>
            </a:r>
          </a:p>
        </p:txBody>
      </p:sp>
      <p:sp>
        <p:nvSpPr>
          <p:cNvPr id="6" name="コンテンツ プレースホルダー 4">
            <a:extLst>
              <a:ext uri="{FF2B5EF4-FFF2-40B4-BE49-F238E27FC236}">
                <a16:creationId xmlns:a16="http://schemas.microsoft.com/office/drawing/2014/main" id="{0645972D-A7D9-B85D-3C52-8FDB615162E1}"/>
              </a:ext>
            </a:extLst>
          </p:cNvPr>
          <p:cNvSpPr txBox="1">
            <a:spLocks/>
          </p:cNvSpPr>
          <p:nvPr/>
        </p:nvSpPr>
        <p:spPr>
          <a:xfrm>
            <a:off x="485721" y="919301"/>
            <a:ext cx="11220554" cy="676172"/>
          </a:xfrm>
          <a:prstGeom prst="rect">
            <a:avLst/>
          </a:prstGeom>
        </p:spPr>
        <p:txBody>
          <a:bodyPr vert="horz" lIns="91440" tIns="45720" rIns="91440" bIns="45720" rtlCol="0" anchor="t">
            <a:normAutofit/>
          </a:bodyPr>
          <a:lstStyle>
            <a:lvl1pPr marL="228594" indent="-228594" algn="l" defTabSz="914377" rtl="0" eaLnBrk="1" latinLnBrk="0" hangingPunct="1">
              <a:lnSpc>
                <a:spcPct val="120000"/>
              </a:lnSpc>
              <a:spcBef>
                <a:spcPts val="1000"/>
              </a:spcBef>
              <a:buFont typeface="Arial" panose="020B0604020202020204" pitchFamily="34" charset="0"/>
              <a:buChar char="•"/>
              <a:defRPr kumimoji="1" sz="2400" b="1" i="0" kern="1200">
                <a:solidFill>
                  <a:schemeClr val="tx1"/>
                </a:solidFill>
                <a:latin typeface="+mn-ea"/>
                <a:ea typeface="+mn-ea"/>
                <a:cs typeface="+mn-cs"/>
              </a:defRPr>
            </a:lvl1pPr>
            <a:lvl2pPr marL="685783" indent="-228594" algn="l" defTabSz="914377" rtl="0" eaLnBrk="1" latinLnBrk="0" hangingPunct="1">
              <a:lnSpc>
                <a:spcPct val="120000"/>
              </a:lnSpc>
              <a:spcBef>
                <a:spcPts val="500"/>
              </a:spcBef>
              <a:buFont typeface="Arial" panose="020B0604020202020204" pitchFamily="34" charset="0"/>
              <a:buChar char="•"/>
              <a:defRPr kumimoji="1" sz="1800" b="1" i="0" kern="1200">
                <a:solidFill>
                  <a:schemeClr val="tx1"/>
                </a:solidFill>
                <a:latin typeface="+mn-ea"/>
                <a:ea typeface="+mn-ea"/>
                <a:cs typeface="+mn-cs"/>
              </a:defRPr>
            </a:lvl2pPr>
            <a:lvl3pPr marL="1142971" indent="-228594" algn="l" defTabSz="914377" rtl="0" eaLnBrk="1" latinLnBrk="0" hangingPunct="1">
              <a:lnSpc>
                <a:spcPct val="120000"/>
              </a:lnSpc>
              <a:spcBef>
                <a:spcPts val="500"/>
              </a:spcBef>
              <a:buFont typeface="Arial" panose="020B0604020202020204" pitchFamily="34" charset="0"/>
              <a:buChar char="•"/>
              <a:defRPr kumimoji="1" sz="1600" b="1" i="0" kern="1200">
                <a:solidFill>
                  <a:schemeClr val="tx1"/>
                </a:solidFill>
                <a:latin typeface="+mn-ea"/>
                <a:ea typeface="+mn-ea"/>
                <a:cs typeface="+mn-cs"/>
              </a:defRPr>
            </a:lvl3pPr>
            <a:lvl4pPr marL="1600160"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4pPr>
            <a:lvl5pPr marL="2057349"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27965" indent="-227965"/>
            <a:r>
              <a:rPr lang="ja-JP" altLang="en-US" sz="2000" dirty="0"/>
              <a:t>別途、提供物となるファイルの一覧は以下の通り。</a:t>
            </a:r>
            <a:endParaRPr lang="en-US" altLang="ja-JP" dirty="0"/>
          </a:p>
        </p:txBody>
      </p:sp>
      <p:pic>
        <p:nvPicPr>
          <p:cNvPr id="8" name="図 7">
            <a:extLst>
              <a:ext uri="{FF2B5EF4-FFF2-40B4-BE49-F238E27FC236}">
                <a16:creationId xmlns:a16="http://schemas.microsoft.com/office/drawing/2014/main" id="{D8CE511A-50F2-3C0D-DF78-4B0C29426E24}"/>
              </a:ext>
            </a:extLst>
          </p:cNvPr>
          <p:cNvPicPr>
            <a:picLocks noChangeAspect="1"/>
          </p:cNvPicPr>
          <p:nvPr/>
        </p:nvPicPr>
        <p:blipFill>
          <a:blip r:embed="rId2"/>
          <a:stretch>
            <a:fillRect/>
          </a:stretch>
        </p:blipFill>
        <p:spPr>
          <a:xfrm>
            <a:off x="2614353" y="3774445"/>
            <a:ext cx="7137752" cy="2010543"/>
          </a:xfrm>
          <a:prstGeom prst="rect">
            <a:avLst/>
          </a:prstGeom>
          <a:ln>
            <a:solidFill>
              <a:schemeClr val="tx1">
                <a:lumMod val="50000"/>
                <a:lumOff val="50000"/>
              </a:schemeClr>
            </a:solidFill>
          </a:ln>
        </p:spPr>
      </p:pic>
    </p:spTree>
    <p:extLst>
      <p:ext uri="{BB962C8B-B14F-4D97-AF65-F5344CB8AC3E}">
        <p14:creationId xmlns:p14="http://schemas.microsoft.com/office/powerpoint/2010/main" val="616248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A47D3-9D67-1A93-2B10-8F298651FBDD}"/>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B8C4A30A-43C2-C2F7-5AA4-236367711DD5}"/>
              </a:ext>
            </a:extLst>
          </p:cNvPr>
          <p:cNvSpPr>
            <a:spLocks noGrp="1"/>
          </p:cNvSpPr>
          <p:nvPr>
            <p:ph type="title"/>
          </p:nvPr>
        </p:nvSpPr>
        <p:spPr/>
        <p:txBody>
          <a:bodyPr/>
          <a:lstStyle/>
          <a:p>
            <a:r>
              <a:rPr lang="zh-TW" altLang="en-US"/>
              <a:t>利用前程</a:t>
            </a:r>
            <a:r>
              <a:rPr lang="en-US" altLang="zh-TW"/>
              <a:t>/</a:t>
            </a:r>
            <a:r>
              <a:rPr lang="zh-TW" altLang="en-US"/>
              <a:t>復元手順</a:t>
            </a:r>
          </a:p>
        </p:txBody>
      </p:sp>
      <p:sp>
        <p:nvSpPr>
          <p:cNvPr id="7" name="Footer Placeholder 4">
            <a:extLst>
              <a:ext uri="{FF2B5EF4-FFF2-40B4-BE49-F238E27FC236}">
                <a16:creationId xmlns:a16="http://schemas.microsoft.com/office/drawing/2014/main" id="{A5BC3C3C-9CAE-F0DF-288F-DDEC5FFB1127}"/>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5BCFBB52-E844-29B3-DC76-8820A25809E6}"/>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rPr>
              <a:t>03</a:t>
            </a:r>
            <a:endParaRPr kumimoji="1" lang="ja-JP" altLang="en-US" sz="34670" b="1" i="0" u="none" strike="noStrike" kern="1200" cap="none" spc="-2100" normalizeH="0" baseline="0" noProof="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294357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3C7FE-BB0A-3153-43B9-AD690522FAA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2EE8B6A-B364-91E2-FA52-5419FEBA05D1}"/>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3" name="フッター プレースホルダー 2">
            <a:extLst>
              <a:ext uri="{FF2B5EF4-FFF2-40B4-BE49-F238E27FC236}">
                <a16:creationId xmlns:a16="http://schemas.microsoft.com/office/drawing/2014/main" id="{12C4B714-004E-84C9-2920-96F31C9954FA}"/>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1E74A6F1-93D5-2F96-0763-EF76567E93B4}"/>
              </a:ext>
            </a:extLst>
          </p:cNvPr>
          <p:cNvSpPr>
            <a:spLocks noGrp="1"/>
          </p:cNvSpPr>
          <p:nvPr>
            <p:ph type="title"/>
          </p:nvPr>
        </p:nvSpPr>
        <p:spPr>
          <a:xfrm>
            <a:off x="493099" y="355257"/>
            <a:ext cx="923330" cy="276999"/>
          </a:xfrm>
        </p:spPr>
        <p:txBody>
          <a:bodyPr/>
          <a:lstStyle/>
          <a:p>
            <a:r>
              <a:rPr kumimoji="1" lang="ja-JP" altLang="en-US"/>
              <a:t>利用前程</a:t>
            </a:r>
          </a:p>
        </p:txBody>
      </p:sp>
      <p:sp>
        <p:nvSpPr>
          <p:cNvPr id="6" name="コンテンツ プレースホルダー 4">
            <a:extLst>
              <a:ext uri="{FF2B5EF4-FFF2-40B4-BE49-F238E27FC236}">
                <a16:creationId xmlns:a16="http://schemas.microsoft.com/office/drawing/2014/main" id="{E9FFE6AD-432C-21D2-B218-6ADCFE6576C1}"/>
              </a:ext>
            </a:extLst>
          </p:cNvPr>
          <p:cNvSpPr>
            <a:spLocks noGrp="1"/>
          </p:cNvSpPr>
          <p:nvPr>
            <p:ph sz="quarter" idx="10"/>
          </p:nvPr>
        </p:nvSpPr>
        <p:spPr>
          <a:xfrm>
            <a:off x="485721" y="919301"/>
            <a:ext cx="11220554" cy="676172"/>
          </a:xfrm>
        </p:spPr>
        <p:txBody>
          <a:bodyPr>
            <a:normAutofit/>
          </a:bodyPr>
          <a:lstStyle/>
          <a:p>
            <a:r>
              <a:rPr kumimoji="1" lang="en-US" altLang="ja-JP" sz="2000" dirty="0" err="1"/>
              <a:t>MotionBoard</a:t>
            </a:r>
            <a:r>
              <a:rPr kumimoji="1" lang="ja-JP" altLang="en-US" sz="2000" dirty="0"/>
              <a:t>は</a:t>
            </a:r>
            <a:r>
              <a:rPr kumimoji="1" lang="en-US" altLang="ja-JP" sz="2000" dirty="0"/>
              <a:t>6.4</a:t>
            </a:r>
            <a:r>
              <a:rPr kumimoji="1" lang="ja-JP" altLang="en-US" sz="2000" dirty="0"/>
              <a:t>系</a:t>
            </a:r>
            <a:r>
              <a:rPr kumimoji="1" lang="ja-JP" altLang="en-US" sz="2000" baseline="30000" dirty="0"/>
              <a:t>*</a:t>
            </a:r>
            <a:r>
              <a:rPr kumimoji="1" lang="en-US" altLang="ja-JP" sz="2000" baseline="30000" dirty="0"/>
              <a:t>1</a:t>
            </a:r>
            <a:r>
              <a:rPr kumimoji="1" lang="ja-JP" altLang="en-US" sz="2000" dirty="0"/>
              <a:t>、</a:t>
            </a:r>
            <a:r>
              <a:rPr kumimoji="1" lang="en-US" altLang="ja-JP" sz="2000" dirty="0"/>
              <a:t>Dr.Sum Server</a:t>
            </a:r>
            <a:r>
              <a:rPr kumimoji="1" lang="ja-JP" altLang="en-US" sz="2000" dirty="0"/>
              <a:t>は</a:t>
            </a:r>
            <a:r>
              <a:rPr kumimoji="1" lang="en-US" altLang="ja-JP" sz="2000" dirty="0"/>
              <a:t>5.7</a:t>
            </a:r>
            <a:r>
              <a:rPr kumimoji="1" lang="ja-JP" altLang="en-US" sz="2000" dirty="0"/>
              <a:t>系</a:t>
            </a:r>
            <a:r>
              <a:rPr kumimoji="1" lang="ja-JP" altLang="en-US" sz="2000" baseline="30000" dirty="0"/>
              <a:t>*</a:t>
            </a:r>
            <a:r>
              <a:rPr kumimoji="1" lang="en-US" altLang="ja-JP" sz="2000" baseline="30000" dirty="0"/>
              <a:t>2</a:t>
            </a:r>
            <a:r>
              <a:rPr kumimoji="1" lang="ja-JP" altLang="en-US" sz="2000" dirty="0"/>
              <a:t>、下記以上のバージョンにて利用可能。</a:t>
            </a:r>
          </a:p>
        </p:txBody>
      </p:sp>
      <p:sp>
        <p:nvSpPr>
          <p:cNvPr id="7" name="テキスト ボックス 6">
            <a:extLst>
              <a:ext uri="{FF2B5EF4-FFF2-40B4-BE49-F238E27FC236}">
                <a16:creationId xmlns:a16="http://schemas.microsoft.com/office/drawing/2014/main" id="{9BD02C58-88CE-072C-4592-B50873E8D965}"/>
              </a:ext>
            </a:extLst>
          </p:cNvPr>
          <p:cNvSpPr txBox="1"/>
          <p:nvPr/>
        </p:nvSpPr>
        <p:spPr>
          <a:xfrm>
            <a:off x="772998" y="5976592"/>
            <a:ext cx="7560297" cy="430887"/>
          </a:xfrm>
          <a:prstGeom prst="rect">
            <a:avLst/>
          </a:prstGeom>
          <a:noFill/>
        </p:spPr>
        <p:txBody>
          <a:bodyPr wrap="square" rtlCol="0">
            <a:spAutoFit/>
          </a:bodyPr>
          <a:lstStyle/>
          <a:p>
            <a:r>
              <a:rPr kumimoji="1" lang="ja-JP" altLang="en-US" sz="1100"/>
              <a:t>*</a:t>
            </a:r>
            <a:r>
              <a:rPr kumimoji="1" lang="en-US" altLang="ja-JP" sz="1100"/>
              <a:t>1: </a:t>
            </a:r>
            <a:r>
              <a:rPr kumimoji="1" lang="en-US" altLang="ja-JP" sz="1100" err="1"/>
              <a:t>MotionBoard</a:t>
            </a:r>
            <a:r>
              <a:rPr kumimoji="1" lang="en-US" altLang="ja-JP" sz="1100"/>
              <a:t> Cloud</a:t>
            </a:r>
            <a:r>
              <a:rPr kumimoji="1" lang="ja-JP" altLang="en-US" sz="1100"/>
              <a:t>でも利用可</a:t>
            </a:r>
          </a:p>
          <a:p>
            <a:r>
              <a:rPr kumimoji="1" lang="ja-JP" altLang="en-US" sz="1100"/>
              <a:t>*</a:t>
            </a:r>
            <a:r>
              <a:rPr kumimoji="1" lang="en-US" altLang="ja-JP" sz="1100"/>
              <a:t>2: Dr.Sum</a:t>
            </a:r>
            <a:r>
              <a:rPr kumimoji="1" lang="ja-JP" altLang="en-US" sz="1100"/>
              <a:t>が他社データベースの場合でも、実現可能な場合あり。詳細は</a:t>
            </a:r>
            <a:r>
              <a:rPr kumimoji="1" lang="en-US" altLang="ja-JP" sz="1100">
                <a:hlinkClick r:id="rId2" action="ppaction://hlinksldjump"/>
              </a:rPr>
              <a:t>6</a:t>
            </a:r>
            <a:r>
              <a:rPr kumimoji="1" lang="ja-JP" altLang="en-US" sz="1100">
                <a:hlinkClick r:id="rId2" action="ppaction://hlinksldjump"/>
              </a:rPr>
              <a:t>章</a:t>
            </a:r>
            <a:r>
              <a:rPr kumimoji="1" lang="ja-JP" altLang="en-US" sz="1100"/>
              <a:t>参照。</a:t>
            </a:r>
          </a:p>
        </p:txBody>
      </p:sp>
      <p:pic>
        <p:nvPicPr>
          <p:cNvPr id="9" name="図 8">
            <a:extLst>
              <a:ext uri="{FF2B5EF4-FFF2-40B4-BE49-F238E27FC236}">
                <a16:creationId xmlns:a16="http://schemas.microsoft.com/office/drawing/2014/main" id="{E7C2B613-20A0-39E0-1A07-5543DE279174}"/>
              </a:ext>
            </a:extLst>
          </p:cNvPr>
          <p:cNvPicPr>
            <a:picLocks noChangeAspect="1"/>
          </p:cNvPicPr>
          <p:nvPr/>
        </p:nvPicPr>
        <p:blipFill>
          <a:blip r:embed="rId3"/>
          <a:stretch>
            <a:fillRect/>
          </a:stretch>
        </p:blipFill>
        <p:spPr>
          <a:xfrm>
            <a:off x="2231328" y="1836602"/>
            <a:ext cx="7899026" cy="2166702"/>
          </a:xfrm>
          <a:prstGeom prst="rect">
            <a:avLst/>
          </a:prstGeom>
        </p:spPr>
      </p:pic>
      <p:pic>
        <p:nvPicPr>
          <p:cNvPr id="11" name="図 10">
            <a:extLst>
              <a:ext uri="{FF2B5EF4-FFF2-40B4-BE49-F238E27FC236}">
                <a16:creationId xmlns:a16="http://schemas.microsoft.com/office/drawing/2014/main" id="{7C85DE46-4ED5-2554-A0A2-8048406E5424}"/>
              </a:ext>
            </a:extLst>
          </p:cNvPr>
          <p:cNvPicPr>
            <a:picLocks noChangeAspect="1"/>
          </p:cNvPicPr>
          <p:nvPr/>
        </p:nvPicPr>
        <p:blipFill>
          <a:blip r:embed="rId4"/>
          <a:stretch>
            <a:fillRect/>
          </a:stretch>
        </p:blipFill>
        <p:spPr>
          <a:xfrm>
            <a:off x="4409415" y="4105751"/>
            <a:ext cx="3542850" cy="1629711"/>
          </a:xfrm>
          <a:prstGeom prst="rect">
            <a:avLst/>
          </a:prstGeom>
        </p:spPr>
      </p:pic>
    </p:spTree>
    <p:extLst>
      <p:ext uri="{BB962C8B-B14F-4D97-AF65-F5344CB8AC3E}">
        <p14:creationId xmlns:p14="http://schemas.microsoft.com/office/powerpoint/2010/main" val="3816175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62DAF-F962-AA9D-13FB-D149F855900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69E5AA2-1827-789F-0EFB-8B0173EB9F36}"/>
              </a:ext>
            </a:extLst>
          </p:cNvPr>
          <p:cNvSpPr>
            <a:spLocks noGrp="1"/>
          </p:cNvSpPr>
          <p:nvPr>
            <p:ph type="sldNum" sz="quarter" idx="2"/>
          </p:nvPr>
        </p:nvSpPr>
        <p:spPr/>
        <p:txBody>
          <a:bodyPr/>
          <a:lstStyle/>
          <a:p>
            <a:fld id="{86CB4B4D-7CA3-9044-876B-883B54F8677D}" type="slidenum">
              <a:rPr lang="en-US" altLang="ja-JP" smtClean="0"/>
              <a:pPr/>
              <a:t>9</a:t>
            </a:fld>
            <a:endParaRPr lang="ja-JP" altLang="en-US"/>
          </a:p>
        </p:txBody>
      </p:sp>
      <p:sp>
        <p:nvSpPr>
          <p:cNvPr id="3" name="フッター プレースホルダー 2">
            <a:extLst>
              <a:ext uri="{FF2B5EF4-FFF2-40B4-BE49-F238E27FC236}">
                <a16:creationId xmlns:a16="http://schemas.microsoft.com/office/drawing/2014/main" id="{AA2AFE64-36DF-3B14-FAC2-9E06A67CE8AC}"/>
              </a:ext>
            </a:extLst>
          </p:cNvPr>
          <p:cNvSpPr>
            <a:spLocks noGrp="1"/>
          </p:cNvSpPr>
          <p:nvPr>
            <p:ph type="ftr" sz="quarter" idx="3"/>
          </p:nvPr>
        </p:nvSpPr>
        <p:spPr/>
        <p:txBody>
          <a:bodyPr/>
          <a:lstStyle/>
          <a:p>
            <a:r>
              <a:rPr kumimoji="1" lang="en-US" altLang="ja-JP" dirty="0"/>
              <a:t>Copyright © 2025 WingArc1st Inc.  All Rights Reserved.</a:t>
            </a:r>
            <a:endParaRPr kumimoji="1" lang="ja-JP" altLang="en-US" dirty="0"/>
          </a:p>
        </p:txBody>
      </p:sp>
      <p:sp>
        <p:nvSpPr>
          <p:cNvPr id="4" name="タイトル 3">
            <a:extLst>
              <a:ext uri="{FF2B5EF4-FFF2-40B4-BE49-F238E27FC236}">
                <a16:creationId xmlns:a16="http://schemas.microsoft.com/office/drawing/2014/main" id="{C8E6A7FE-58A9-F57B-5C23-C65BB666E98B}"/>
              </a:ext>
            </a:extLst>
          </p:cNvPr>
          <p:cNvSpPr>
            <a:spLocks noGrp="1"/>
          </p:cNvSpPr>
          <p:nvPr>
            <p:ph type="title"/>
          </p:nvPr>
        </p:nvSpPr>
        <p:spPr>
          <a:xfrm>
            <a:off x="493099" y="355257"/>
            <a:ext cx="2773195" cy="276999"/>
          </a:xfrm>
        </p:spPr>
        <p:txBody>
          <a:bodyPr/>
          <a:lstStyle/>
          <a:p>
            <a:r>
              <a:rPr kumimoji="1" lang="ja-JP" altLang="en-US"/>
              <a:t>復元手順 </a:t>
            </a:r>
            <a:r>
              <a:rPr kumimoji="1" lang="en-US" altLang="ja-JP"/>
              <a:t>- </a:t>
            </a:r>
            <a:r>
              <a:rPr lang="en-US" altLang="ja-JP" err="1"/>
              <a:t>MotionBoard</a:t>
            </a:r>
            <a:r>
              <a:rPr lang="en-US" altLang="ja-JP"/>
              <a:t> -</a:t>
            </a:r>
            <a:endParaRPr kumimoji="1" lang="ja-JP" altLang="en-US"/>
          </a:p>
        </p:txBody>
      </p:sp>
      <p:sp>
        <p:nvSpPr>
          <p:cNvPr id="6" name="コンテンツ プレースホルダー 4">
            <a:extLst>
              <a:ext uri="{FF2B5EF4-FFF2-40B4-BE49-F238E27FC236}">
                <a16:creationId xmlns:a16="http://schemas.microsoft.com/office/drawing/2014/main" id="{A8ABE63A-F823-1E93-8742-82172E7E9D30}"/>
              </a:ext>
            </a:extLst>
          </p:cNvPr>
          <p:cNvSpPr>
            <a:spLocks noGrp="1"/>
          </p:cNvSpPr>
          <p:nvPr>
            <p:ph sz="quarter" idx="10"/>
          </p:nvPr>
        </p:nvSpPr>
        <p:spPr>
          <a:xfrm>
            <a:off x="485721" y="919301"/>
            <a:ext cx="11220554" cy="871792"/>
          </a:xfrm>
        </p:spPr>
        <p:txBody>
          <a:bodyPr>
            <a:normAutofit/>
          </a:bodyPr>
          <a:lstStyle/>
          <a:p>
            <a:r>
              <a:rPr kumimoji="1" lang="ja-JP" altLang="en-US" sz="2000"/>
              <a:t>フォルダツリー上にて任意のフォルダを選択した後、ボード一覧画面で右クリック、</a:t>
            </a:r>
            <a:r>
              <a:rPr lang="en-US" altLang="ja-JP" sz="2000"/>
              <a:t>[</a:t>
            </a:r>
            <a:r>
              <a:rPr lang="ja-JP" altLang="en-US" sz="2000"/>
              <a:t>ファイルアップロード</a:t>
            </a:r>
            <a:r>
              <a:rPr lang="en-US" altLang="ja-JP" sz="2000"/>
              <a:t>]</a:t>
            </a:r>
            <a:r>
              <a:rPr lang="ja-JP" altLang="en-US" sz="2000"/>
              <a:t>を選択し、</a:t>
            </a:r>
            <a:r>
              <a:rPr lang="en-US" altLang="ja-JP" sz="2000"/>
              <a:t>”</a:t>
            </a:r>
            <a:r>
              <a:rPr lang="ja-JP" altLang="en-US" sz="2000"/>
              <a:t>工数シミュレーション</a:t>
            </a:r>
            <a:r>
              <a:rPr lang="en-US" altLang="ja-JP" sz="2000"/>
              <a:t>.</a:t>
            </a:r>
            <a:r>
              <a:rPr lang="en-US" altLang="ja-JP" sz="2000" err="1"/>
              <a:t>mbdef</a:t>
            </a:r>
            <a:r>
              <a:rPr lang="en-US" altLang="ja-JP" sz="2000"/>
              <a:t>”</a:t>
            </a:r>
            <a:r>
              <a:rPr lang="ja-JP" altLang="en-US" sz="2000"/>
              <a:t>を選択</a:t>
            </a:r>
            <a:endParaRPr kumimoji="1" lang="ja-JP" altLang="en-US" sz="2000"/>
          </a:p>
        </p:txBody>
      </p:sp>
      <p:pic>
        <p:nvPicPr>
          <p:cNvPr id="9" name="図 8">
            <a:extLst>
              <a:ext uri="{FF2B5EF4-FFF2-40B4-BE49-F238E27FC236}">
                <a16:creationId xmlns:a16="http://schemas.microsoft.com/office/drawing/2014/main" id="{88C18B6A-4096-7B9F-28CE-25C8AB4CECDC}"/>
              </a:ext>
            </a:extLst>
          </p:cNvPr>
          <p:cNvPicPr>
            <a:picLocks noChangeAspect="1"/>
          </p:cNvPicPr>
          <p:nvPr/>
        </p:nvPicPr>
        <p:blipFill>
          <a:blip r:embed="rId2"/>
          <a:stretch>
            <a:fillRect/>
          </a:stretch>
        </p:blipFill>
        <p:spPr>
          <a:xfrm>
            <a:off x="850289" y="2778504"/>
            <a:ext cx="2292698" cy="2644055"/>
          </a:xfrm>
          <a:prstGeom prst="rect">
            <a:avLst/>
          </a:prstGeom>
        </p:spPr>
      </p:pic>
      <p:pic>
        <p:nvPicPr>
          <p:cNvPr id="11" name="図 10">
            <a:extLst>
              <a:ext uri="{FF2B5EF4-FFF2-40B4-BE49-F238E27FC236}">
                <a16:creationId xmlns:a16="http://schemas.microsoft.com/office/drawing/2014/main" id="{C7AA46F1-BAFD-1C3D-10C2-5DACC4F9DA50}"/>
              </a:ext>
            </a:extLst>
          </p:cNvPr>
          <p:cNvPicPr>
            <a:picLocks noChangeAspect="1"/>
          </p:cNvPicPr>
          <p:nvPr/>
        </p:nvPicPr>
        <p:blipFill>
          <a:blip r:embed="rId3"/>
          <a:stretch>
            <a:fillRect/>
          </a:stretch>
        </p:blipFill>
        <p:spPr>
          <a:xfrm>
            <a:off x="3768294" y="2778504"/>
            <a:ext cx="3857289" cy="2644055"/>
          </a:xfrm>
          <a:prstGeom prst="rect">
            <a:avLst/>
          </a:prstGeom>
          <a:ln>
            <a:solidFill>
              <a:schemeClr val="tx1">
                <a:lumMod val="50000"/>
                <a:lumOff val="50000"/>
              </a:schemeClr>
            </a:solidFill>
          </a:ln>
        </p:spPr>
      </p:pic>
      <p:pic>
        <p:nvPicPr>
          <p:cNvPr id="13" name="図 12" descr="グラフィカル ユーザー インターフェイス, アプリケーション&#10;&#10;AI 生成コンテンツは誤りを含む可能性があります。">
            <a:extLst>
              <a:ext uri="{FF2B5EF4-FFF2-40B4-BE49-F238E27FC236}">
                <a16:creationId xmlns:a16="http://schemas.microsoft.com/office/drawing/2014/main" id="{1AFDBBE8-986B-931B-5742-7057F480A1E7}"/>
              </a:ext>
            </a:extLst>
          </p:cNvPr>
          <p:cNvPicPr>
            <a:picLocks noChangeAspect="1"/>
          </p:cNvPicPr>
          <p:nvPr/>
        </p:nvPicPr>
        <p:blipFill>
          <a:blip r:embed="rId4"/>
          <a:stretch>
            <a:fillRect/>
          </a:stretch>
        </p:blipFill>
        <p:spPr>
          <a:xfrm>
            <a:off x="8279170" y="2812223"/>
            <a:ext cx="3611169" cy="2576617"/>
          </a:xfrm>
          <a:prstGeom prst="rect">
            <a:avLst/>
          </a:prstGeom>
        </p:spPr>
      </p:pic>
      <p:sp>
        <p:nvSpPr>
          <p:cNvPr id="14" name="二等辺三角形 13">
            <a:extLst>
              <a:ext uri="{FF2B5EF4-FFF2-40B4-BE49-F238E27FC236}">
                <a16:creationId xmlns:a16="http://schemas.microsoft.com/office/drawing/2014/main" id="{AE31E794-9C27-68DE-C43E-D84724A5E689}"/>
              </a:ext>
            </a:extLst>
          </p:cNvPr>
          <p:cNvSpPr/>
          <p:nvPr/>
        </p:nvSpPr>
        <p:spPr>
          <a:xfrm rot="5400000">
            <a:off x="2866466" y="4025117"/>
            <a:ext cx="1197204" cy="150829"/>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5" name="二等辺三角形 14">
            <a:extLst>
              <a:ext uri="{FF2B5EF4-FFF2-40B4-BE49-F238E27FC236}">
                <a16:creationId xmlns:a16="http://schemas.microsoft.com/office/drawing/2014/main" id="{9C4A039F-4174-7601-4853-5EE83298BF5C}"/>
              </a:ext>
            </a:extLst>
          </p:cNvPr>
          <p:cNvSpPr/>
          <p:nvPr/>
        </p:nvSpPr>
        <p:spPr>
          <a:xfrm rot="5400000">
            <a:off x="7339635" y="4025117"/>
            <a:ext cx="1197204" cy="150829"/>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4150820960"/>
      </p:ext>
    </p:extLst>
  </p:cSld>
  <p:clrMapOvr>
    <a:masterClrMapping/>
  </p:clrMapOvr>
</p:sld>
</file>

<file path=ppt/theme/theme1.xml><?xml version="1.0" encoding="utf-8"?>
<a:theme xmlns:a="http://schemas.openxmlformats.org/drawingml/2006/main" name="WingArc1st">
  <a:themeElements>
    <a:clrScheme name="wa_temp">
      <a:dk1>
        <a:srgbClr val="111111"/>
      </a:dk1>
      <a:lt1>
        <a:srgbClr val="FFFFFF"/>
      </a:lt1>
      <a:dk2>
        <a:srgbClr val="BC4065"/>
      </a:dk2>
      <a:lt2>
        <a:srgbClr val="4171B9"/>
      </a:lt2>
      <a:accent1>
        <a:srgbClr val="9085AE"/>
      </a:accent1>
      <a:accent2>
        <a:srgbClr val="67A3A3"/>
      </a:accent2>
      <a:accent3>
        <a:srgbClr val="D9A76C"/>
      </a:accent3>
      <a:accent4>
        <a:srgbClr val="ECD77D"/>
      </a:accent4>
      <a:accent5>
        <a:srgbClr val="5B9ABB"/>
      </a:accent5>
      <a:accent6>
        <a:srgbClr val="C12C1F"/>
      </a:accent6>
      <a:hlink>
        <a:srgbClr val="0563C1"/>
      </a:hlink>
      <a:folHlink>
        <a:srgbClr val="954F72"/>
      </a:folHlink>
    </a:clrScheme>
    <a:fontScheme name="游ゴシック">
      <a:majorFont>
        <a:latin typeface="游ゴシック"/>
        <a:ea typeface="游ゴシック"/>
        <a:cs typeface=""/>
      </a:majorFont>
      <a:minorFont>
        <a:latin typeface="游ゴシック"/>
        <a:ea typeface="游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プレゼンテーション2" id="{E93896DF-D055-6843-B45B-633F70C60CA5}" vid="{E9891F15-3EA5-9545-ADA7-383616AA7BE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11a377c-935a-47ad-b9a9-04deff473ab9">
      <Terms xmlns="http://schemas.microsoft.com/office/infopath/2007/PartnerControls"/>
    </lcf76f155ced4ddcb4097134ff3c332f>
    <TaxCatchAll xmlns="ce3e7b7d-0c4f-4c89-9479-176aca27ca7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6BFD804B4E1154681AB10738623E0D0" ma:contentTypeVersion="15" ma:contentTypeDescription="新しいドキュメントを作成します。" ma:contentTypeScope="" ma:versionID="fc46624a71aff38686be0cfaadd2c5c3">
  <xsd:schema xmlns:xsd="http://www.w3.org/2001/XMLSchema" xmlns:xs="http://www.w3.org/2001/XMLSchema" xmlns:p="http://schemas.microsoft.com/office/2006/metadata/properties" xmlns:ns2="e11a377c-935a-47ad-b9a9-04deff473ab9" xmlns:ns3="ce3e7b7d-0c4f-4c89-9479-176aca27ca7a" targetNamespace="http://schemas.microsoft.com/office/2006/metadata/properties" ma:root="true" ma:fieldsID="79282a13537ea419ac0c9fca22b2f99f" ns2:_="" ns3:_="">
    <xsd:import namespace="e11a377c-935a-47ad-b9a9-04deff473ab9"/>
    <xsd:import namespace="ce3e7b7d-0c4f-4c89-9479-176aca27ca7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1a377c-935a-47ad-b9a9-04deff473a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3e7b7d-0c4f-4c89-9479-176aca27ca7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bdcd6f-c7cc-4855-8ed3-e51f0fbca7ff}" ma:internalName="TaxCatchAll" ma:showField="CatchAllData" ma:web="ce3e7b7d-0c4f-4c89-9479-176aca27ca7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ACA3DF-E6AF-4B87-9D70-C3975DDECE88}">
  <ds:schemaRefs>
    <ds:schemaRef ds:uri="ce3e7b7d-0c4f-4c89-9479-176aca27ca7a"/>
    <ds:schemaRef ds:uri="d7707b53-d929-4795-85a1-b76999b43982"/>
    <ds:schemaRef ds:uri="e11a377c-935a-47ad-b9a9-04deff473ab9"/>
    <ds:schemaRef ds:uri="fb30921e-d24a-40fc-a0fe-13fda5f280f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E7A7AD6-82DF-440A-99DB-5905A19BF4E7}">
  <ds:schemaRefs>
    <ds:schemaRef ds:uri="ce3e7b7d-0c4f-4c89-9479-176aca27ca7a"/>
    <ds:schemaRef ds:uri="e11a377c-935a-47ad-b9a9-04deff473a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BE0E343-61FC-4345-A7C9-93192D4C71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テーマ</Template>
  <TotalTime>206</TotalTime>
  <Words>3957</Words>
  <Application>Microsoft Office PowerPoint</Application>
  <PresentationFormat>ワイド画面</PresentationFormat>
  <Paragraphs>538</Paragraphs>
  <Slides>34</Slides>
  <Notes>6</Notes>
  <HiddenSlides>0</HiddenSlides>
  <MMClips>0</MMClips>
  <ScaleCrop>false</ScaleCrop>
  <HeadingPairs>
    <vt:vector size="8" baseType="variant">
      <vt:variant>
        <vt:lpstr>使用されているフォント</vt:lpstr>
      </vt:variant>
      <vt:variant>
        <vt:i4>12</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8" baseType="lpstr">
      <vt:lpstr>メイリオ</vt:lpstr>
      <vt:lpstr>Yu Gothic</vt:lpstr>
      <vt:lpstr>Yu Gothic</vt:lpstr>
      <vt:lpstr>游ゴシック Medium</vt:lpstr>
      <vt:lpstr>Arial</vt:lpstr>
      <vt:lpstr>Cambria Math</vt:lpstr>
      <vt:lpstr>Century</vt:lpstr>
      <vt:lpstr>Consolas</vt:lpstr>
      <vt:lpstr>Poppins</vt:lpstr>
      <vt:lpstr>Poppins Light</vt:lpstr>
      <vt:lpstr>Poppins Regular</vt:lpstr>
      <vt:lpstr>Times New Roman</vt:lpstr>
      <vt:lpstr>WingArc1st</vt:lpstr>
      <vt:lpstr>パッケージャー シェル オブジェクト</vt:lpstr>
      <vt:lpstr>工数シミュレーション画面のロジックと 利用方法 </vt:lpstr>
      <vt:lpstr>INDEX</vt:lpstr>
      <vt:lpstr>概要/本資料の役割</vt:lpstr>
      <vt:lpstr>概要/本資料の役割</vt:lpstr>
      <vt:lpstr>提供物</vt:lpstr>
      <vt:lpstr>提供物</vt:lpstr>
      <vt:lpstr>利用前程/復元手順</vt:lpstr>
      <vt:lpstr>利用前程</vt:lpstr>
      <vt:lpstr>復元手順 - MotionBoard -</vt:lpstr>
      <vt:lpstr>復元手順 - Dr.Sum -</vt:lpstr>
      <vt:lpstr>復元手順 - 事前設定事項 -</vt:lpstr>
      <vt:lpstr>復元手順 - ボードの編集モードの入り方 -</vt:lpstr>
      <vt:lpstr>ロジック理解に必要な知見</vt:lpstr>
      <vt:lpstr>ロジック理解に必要な知見</vt:lpstr>
      <vt:lpstr>動作原理</vt:lpstr>
      <vt:lpstr>定義: テーブル定義</vt:lpstr>
      <vt:lpstr>定義:ビュー/カスタム関数</vt:lpstr>
      <vt:lpstr>"重み関数係数"テーブル(按分曲線)の値</vt:lpstr>
      <vt:lpstr>V工数シミュレーション ロジックの概要</vt:lpstr>
      <vt:lpstr>他データベース利用での留意点</vt:lpstr>
      <vt:lpstr>他データベース利用での留意点 &gt; 利用を満たす条件</vt:lpstr>
      <vt:lpstr>他データベース利用での留意点 &gt; SQL</vt:lpstr>
      <vt:lpstr>トークスクリプト</vt:lpstr>
      <vt:lpstr>工数シミュレーション</vt:lpstr>
      <vt:lpstr>当トークスクリプトの利用方法</vt:lpstr>
      <vt:lpstr>トークスクリプト</vt:lpstr>
      <vt:lpstr>トークスクリプト</vt:lpstr>
      <vt:lpstr>トークスクリプト</vt:lpstr>
      <vt:lpstr>トークスクリプト</vt:lpstr>
      <vt:lpstr>トークスクリプト</vt:lpstr>
      <vt:lpstr>備考</vt:lpstr>
      <vt:lpstr>“Vシミュレーション結果”を実行したときのサブクエリ毎の値</vt:lpstr>
      <vt:lpstr>“V工数シミュレーション”ロジックのテーブルと数式によるイメージ</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清水 佑奈 (Yuna Shimizu)</cp:lastModifiedBy>
  <cp:revision>6</cp:revision>
  <dcterms:created xsi:type="dcterms:W3CDTF">2021-04-16T07:44:21Z</dcterms:created>
  <dcterms:modified xsi:type="dcterms:W3CDTF">2025-10-30T00:59:34Z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0x01010026BFD804B4E1154681AB10738623E0D0</vt:lpwstr>
  </property>
  <property fmtid="{D5CDD505-2E9C-101B-9397-08002B2CF9AE}" pid="3" name="MediaServiceImageTags">
    <vt:lpwstr/>
  </property>
</Properties>
</file>