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4"/>
  </p:sldMasterIdLst>
  <p:notesMasterIdLst>
    <p:notesMasterId r:id="rId17"/>
  </p:notesMasterIdLst>
  <p:handoutMasterIdLst>
    <p:handoutMasterId r:id="rId18"/>
  </p:handoutMasterIdLst>
  <p:sldIdLst>
    <p:sldId id="277" r:id="rId5"/>
    <p:sldId id="261" r:id="rId6"/>
    <p:sldId id="263" r:id="rId7"/>
    <p:sldId id="297" r:id="rId8"/>
    <p:sldId id="285" r:id="rId9"/>
    <p:sldId id="296" r:id="rId10"/>
    <p:sldId id="286" r:id="rId11"/>
    <p:sldId id="289" r:id="rId12"/>
    <p:sldId id="309" r:id="rId13"/>
    <p:sldId id="303" r:id="rId14"/>
    <p:sldId id="282" r:id="rId15"/>
    <p:sldId id="273" r:id="rId16"/>
  </p:sldIdLst>
  <p:sldSz cx="12192000" cy="6858000"/>
  <p:notesSz cx="6858000" cy="9144000"/>
  <p:defaultTextStyle>
    <a:defPPr>
      <a:defRPr lang="en-US"/>
    </a:defPPr>
    <a:lvl1pPr marL="0" algn="l" defTabSz="609585" rtl="0" eaLnBrk="1" latinLnBrk="0" hangingPunct="1">
      <a:defRPr sz="2400" kern="1200">
        <a:solidFill>
          <a:schemeClr val="tx1"/>
        </a:solidFill>
        <a:latin typeface="+mn-lt"/>
        <a:ea typeface="+mn-ea"/>
        <a:cs typeface="+mn-cs"/>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61"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23A65CDE-7556-CE6D-C233-2FC01C417556}" name="伊東 和久 (Kazuhisa Ito)" initials="和伊" userId="S::cwito.ka@wingarc.com::b9c5dd54-7346-445d-be41-4cefa01e615b"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山本 葉月 (Hazuki Yamamoto)" initials="山Y" lastIdx="20" clrIdx="0">
    <p:extLst>
      <p:ext uri="{19B8F6BF-5375-455C-9EA6-DF929625EA0E}">
        <p15:presenceInfo xmlns:p15="http://schemas.microsoft.com/office/powerpoint/2012/main" userId="S::yamamoto.ha@wingarc.com::eaff99ad-0a1f-4b50-aa4d-51ff3d65fae8" providerId="AD"/>
      </p:ext>
    </p:extLst>
  </p:cmAuthor>
  <p:cmAuthor id="2" name="宮森 牧子 (Makiko Miyamori)" initials="宮M" lastIdx="18" clrIdx="1">
    <p:extLst>
      <p:ext uri="{19B8F6BF-5375-455C-9EA6-DF929625EA0E}">
        <p15:presenceInfo xmlns:p15="http://schemas.microsoft.com/office/powerpoint/2012/main" userId="S::miyamori.m@wingarc.com::26417b94-8dbc-4da8-a690-27bdd6358e4a" providerId="AD"/>
      </p:ext>
    </p:extLst>
  </p:cmAuthor>
  <p:cmAuthor id="3" name="是友 克史 (Katsushi Koretomo)" initials="是K" lastIdx="63" clrIdx="2">
    <p:extLst>
      <p:ext uri="{19B8F6BF-5375-455C-9EA6-DF929625EA0E}">
        <p15:presenceInfo xmlns:p15="http://schemas.microsoft.com/office/powerpoint/2012/main" userId="S::koretomo.k@wingarc.com::a9470aee-660c-4967-a893-f33cd73cd6e4" providerId="AD"/>
      </p:ext>
    </p:extLst>
  </p:cmAuthor>
  <p:cmAuthor id="4" name="森 直人 (Naoto Mori)" initials="森M" lastIdx="1" clrIdx="3">
    <p:extLst>
      <p:ext uri="{19B8F6BF-5375-455C-9EA6-DF929625EA0E}">
        <p15:presenceInfo xmlns:p15="http://schemas.microsoft.com/office/powerpoint/2012/main" userId="S::mori.n@wingarc.com::361b57f8-70e5-4090-84d6-e82fc0871abc"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52730"/>
    <a:srgbClr val="68B2E4"/>
    <a:srgbClr val="F5C857"/>
    <a:srgbClr val="FFFFFF"/>
    <a:srgbClr val="123571"/>
    <a:srgbClr val="000000"/>
    <a:srgbClr val="ECECEC"/>
    <a:srgbClr val="323332"/>
    <a:srgbClr val="C12B1F"/>
    <a:srgbClr val="9E9E9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C89CFB4-D656-42D1-BA84-C7C2DAD30243}" v="1" dt="2026-07-26T01:40:51.147"/>
  </p1510:revLst>
</p1510:revInfo>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E9639D4-E3E2-4D34-9284-5A2195B3D0D7}" styleName="スタイル (淡色)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0163" autoAdjust="0"/>
    <p:restoredTop sz="94409"/>
  </p:normalViewPr>
  <p:slideViewPr>
    <p:cSldViewPr snapToGrid="0">
      <p:cViewPr varScale="1">
        <p:scale>
          <a:sx n="101" d="100"/>
          <a:sy n="101" d="100"/>
        </p:scale>
        <p:origin x="1188" y="96"/>
      </p:cViewPr>
      <p:guideLst>
        <p:guide orient="horz" pos="1661"/>
        <p:guide pos="3840"/>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handoutMaster" Target="handoutMasters/handoutMaster1.xml"/><Relationship Id="rId26" Type="http://schemas.microsoft.com/office/2018/10/relationships/authors" Target="authors.xml"/><Relationship Id="rId3" Type="http://schemas.openxmlformats.org/officeDocument/2006/relationships/customXml" Target="../customXml/item3.xml"/><Relationship Id="rId21"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notesMaster" Target="notesMasters/notesMaster1.xml"/><Relationship Id="rId25"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谷口 政行 (Masayuki Taniguchi)" userId="a10eeb76-59c8-44db-97ed-7ec1135636da" providerId="ADAL" clId="{637DEA17-D18F-41B7-A5DB-FFED52A15711}"/>
    <pc:docChg chg="custSel delSld modSld">
      <pc:chgData name="谷口 政行 (Masayuki Taniguchi)" userId="a10eeb76-59c8-44db-97ed-7ec1135636da" providerId="ADAL" clId="{637DEA17-D18F-41B7-A5DB-FFED52A15711}" dt="2026-07-26T01:41:18.223" v="172" actId="20577"/>
      <pc:docMkLst>
        <pc:docMk/>
      </pc:docMkLst>
      <pc:sldChg chg="modSp mod">
        <pc:chgData name="谷口 政行 (Masayuki Taniguchi)" userId="a10eeb76-59c8-44db-97ed-7ec1135636da" providerId="ADAL" clId="{637DEA17-D18F-41B7-A5DB-FFED52A15711}" dt="2026-07-26T01:41:18.223" v="172" actId="20577"/>
        <pc:sldMkLst>
          <pc:docMk/>
          <pc:sldMk cId="1781546663" sldId="296"/>
        </pc:sldMkLst>
        <pc:spChg chg="mod">
          <ac:chgData name="谷口 政行 (Masayuki Taniguchi)" userId="a10eeb76-59c8-44db-97ed-7ec1135636da" providerId="ADAL" clId="{637DEA17-D18F-41B7-A5DB-FFED52A15711}" dt="2026-07-26T01:41:18.223" v="172" actId="20577"/>
          <ac:spMkLst>
            <pc:docMk/>
            <pc:sldMk cId="1781546663" sldId="296"/>
            <ac:spMk id="4" creationId="{F6BB670A-8D40-D164-8EE0-ABD299F4B958}"/>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a:extLst>
              <a:ext uri="{FF2B5EF4-FFF2-40B4-BE49-F238E27FC236}">
                <a16:creationId xmlns:a16="http://schemas.microsoft.com/office/drawing/2014/main" id="{2DAB1308-4490-4EE7-AE73-33B5A13E3234}"/>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dirty="0">
              <a:latin typeface="游ゴシック Medium" panose="020B0500000000000000" pitchFamily="50" charset="-128"/>
              <a:ea typeface="游ゴシック Medium" panose="020B0500000000000000" pitchFamily="50" charset="-128"/>
            </a:endParaRPr>
          </a:p>
        </p:txBody>
      </p:sp>
      <p:sp>
        <p:nvSpPr>
          <p:cNvPr id="3" name="日付プレースホルダー 2">
            <a:extLst>
              <a:ext uri="{FF2B5EF4-FFF2-40B4-BE49-F238E27FC236}">
                <a16:creationId xmlns:a16="http://schemas.microsoft.com/office/drawing/2014/main" id="{FCA7E3CB-8D40-46BE-A32B-6D1E3F94D0C9}"/>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508E93A-A0BA-4479-AEA1-BB19D0C91F5B}" type="datetimeFigureOut">
              <a:rPr kumimoji="1" lang="ja-JP" altLang="en-US" smtClean="0">
                <a:latin typeface="游ゴシック Medium" panose="020B0500000000000000" pitchFamily="50" charset="-128"/>
                <a:ea typeface="游ゴシック Medium" panose="020B0500000000000000" pitchFamily="50" charset="-128"/>
              </a:rPr>
              <a:t>2026/7/26</a:t>
            </a:fld>
            <a:endParaRPr kumimoji="1" lang="ja-JP" altLang="en-US" dirty="0">
              <a:latin typeface="游ゴシック Medium" panose="020B0500000000000000" pitchFamily="50" charset="-128"/>
              <a:ea typeface="游ゴシック Medium" panose="020B0500000000000000" pitchFamily="50" charset="-128"/>
            </a:endParaRPr>
          </a:p>
        </p:txBody>
      </p:sp>
      <p:sp>
        <p:nvSpPr>
          <p:cNvPr id="4" name="フッター プレースホルダー 3">
            <a:extLst>
              <a:ext uri="{FF2B5EF4-FFF2-40B4-BE49-F238E27FC236}">
                <a16:creationId xmlns:a16="http://schemas.microsoft.com/office/drawing/2014/main" id="{F3164433-BA5D-4A65-BDA5-E19D144C2F30}"/>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dirty="0">
              <a:latin typeface="游ゴシック Medium" panose="020B0500000000000000" pitchFamily="50" charset="-128"/>
              <a:ea typeface="游ゴシック Medium" panose="020B0500000000000000" pitchFamily="50" charset="-128"/>
            </a:endParaRPr>
          </a:p>
        </p:txBody>
      </p:sp>
      <p:sp>
        <p:nvSpPr>
          <p:cNvPr id="5" name="スライド番号プレースホルダー 4">
            <a:extLst>
              <a:ext uri="{FF2B5EF4-FFF2-40B4-BE49-F238E27FC236}">
                <a16:creationId xmlns:a16="http://schemas.microsoft.com/office/drawing/2014/main" id="{E17BB7E9-D218-472C-9F8B-FBC579EFCA9B}"/>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821E4CA-3F08-4B50-8D89-8F72E0263C37}" type="slidenum">
              <a:rPr kumimoji="1" lang="ja-JP" altLang="en-US" smtClean="0">
                <a:latin typeface="游ゴシック Medium" panose="020B0500000000000000" pitchFamily="50" charset="-128"/>
                <a:ea typeface="游ゴシック Medium" panose="020B0500000000000000" pitchFamily="50" charset="-128"/>
              </a:rPr>
              <a:t>‹#›</a:t>
            </a:fld>
            <a:endParaRPr kumimoji="1" lang="ja-JP" altLang="en-US" dirty="0">
              <a:latin typeface="游ゴシック Medium" panose="020B0500000000000000" pitchFamily="50" charset="-128"/>
              <a:ea typeface="游ゴシック Medium" panose="020B0500000000000000" pitchFamily="50" charset="-128"/>
            </a:endParaRPr>
          </a:p>
        </p:txBody>
      </p:sp>
    </p:spTree>
    <p:extLst>
      <p:ext uri="{BB962C8B-B14F-4D97-AF65-F5344CB8AC3E}">
        <p14:creationId xmlns:p14="http://schemas.microsoft.com/office/powerpoint/2010/main" val="183092993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游ゴシック Medium" panose="020B0500000000000000" pitchFamily="50" charset="-128"/>
                <a:ea typeface="游ゴシック Medium" panose="020B0500000000000000" pitchFamily="50" charset="-128"/>
              </a:defRPr>
            </a:lvl1pPr>
          </a:lstStyle>
          <a:p>
            <a:endParaRPr kumimoji="1" lang="ja-JP" altLang="en-US" dirty="0"/>
          </a:p>
        </p:txBody>
      </p:sp>
      <p:sp>
        <p:nvSpPr>
          <p:cNvPr id="3" name="日付プレースホルダー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游ゴシック Medium" panose="020B0500000000000000" pitchFamily="50" charset="-128"/>
                <a:ea typeface="游ゴシック Medium" panose="020B0500000000000000" pitchFamily="50" charset="-128"/>
              </a:defRPr>
            </a:lvl1pPr>
          </a:lstStyle>
          <a:p>
            <a:fld id="{E98194B1-6EB0-2D44-9516-E3435CC64CC9}" type="datetimeFigureOut">
              <a:rPr kumimoji="1" lang="ja-JP" altLang="en-US" smtClean="0"/>
              <a:pPr/>
              <a:t>2026/7/26</a:t>
            </a:fld>
            <a:endParaRPr kumimoji="1" lang="ja-JP" altLang="en-US" dirty="0"/>
          </a:p>
        </p:txBody>
      </p:sp>
      <p:sp>
        <p:nvSpPr>
          <p:cNvPr id="4" name="スライド イメージ プレースホルダー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ja-JP" altLang="en-US" dirty="0"/>
          </a:p>
        </p:txBody>
      </p:sp>
      <p:sp>
        <p:nvSpPr>
          <p:cNvPr id="5" name="ノート プレースホルダー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ja-JP" altLang="en-US" dirty="0"/>
              <a:t>マスター テキストの書式設定</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p>
          <a:p>
            <a:pPr lvl="4"/>
            <a:r>
              <a:rPr kumimoji="1" lang="ja-JP" altLang="en-US" dirty="0"/>
              <a:t>第 </a:t>
            </a:r>
            <a:r>
              <a:rPr kumimoji="1" lang="en-US" altLang="ja-JP" dirty="0"/>
              <a:t>5 </a:t>
            </a:r>
            <a:r>
              <a:rPr kumimoji="1" lang="ja-JP" altLang="en-US" dirty="0"/>
              <a:t>レベル</a:t>
            </a:r>
          </a:p>
        </p:txBody>
      </p:sp>
      <p:sp>
        <p:nvSpPr>
          <p:cNvPr id="6" name="フッター プレースホルダー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游ゴシック Medium" panose="020B0500000000000000" pitchFamily="50" charset="-128"/>
                <a:ea typeface="游ゴシック Medium" panose="020B0500000000000000" pitchFamily="50" charset="-128"/>
              </a:defRPr>
            </a:lvl1pPr>
          </a:lstStyle>
          <a:p>
            <a:endParaRPr kumimoji="1" lang="ja-JP" altLang="en-US" dirty="0"/>
          </a:p>
        </p:txBody>
      </p:sp>
      <p:sp>
        <p:nvSpPr>
          <p:cNvPr id="7" name="スライド番号プレースホルダー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游ゴシック Medium" panose="020B0500000000000000" pitchFamily="50" charset="-128"/>
                <a:ea typeface="游ゴシック Medium" panose="020B0500000000000000" pitchFamily="50" charset="-128"/>
              </a:defRPr>
            </a:lvl1pPr>
          </a:lstStyle>
          <a:p>
            <a:fld id="{20D70671-8355-244D-938D-FC06B4060D2C}" type="slidenum">
              <a:rPr kumimoji="1" lang="ja-JP" altLang="en-US" smtClean="0"/>
              <a:pPr/>
              <a:t>‹#›</a:t>
            </a:fld>
            <a:endParaRPr kumimoji="1" lang="ja-JP" altLang="en-US" dirty="0"/>
          </a:p>
        </p:txBody>
      </p:sp>
    </p:spTree>
    <p:extLst>
      <p:ext uri="{BB962C8B-B14F-4D97-AF65-F5344CB8AC3E}">
        <p14:creationId xmlns:p14="http://schemas.microsoft.com/office/powerpoint/2010/main" val="3379706434"/>
      </p:ext>
    </p:extLst>
  </p:cSld>
  <p:clrMap bg1="lt1" tx1="dk1" bg2="lt2" tx2="dk2" accent1="accent1" accent2="accent2" accent3="accent3" accent4="accent4" accent5="accent5" accent6="accent6" hlink="hlink" folHlink="folHlink"/>
  <p:notesStyle>
    <a:lvl1pPr marL="0" algn="l" defTabSz="914377" rtl="0" eaLnBrk="1" latinLnBrk="0" hangingPunct="1">
      <a:defRPr kumimoji="1" sz="1200" kern="1200">
        <a:solidFill>
          <a:schemeClr val="tx1"/>
        </a:solidFill>
        <a:latin typeface="游ゴシック Medium" panose="020B0500000000000000" pitchFamily="50" charset="-128"/>
        <a:ea typeface="游ゴシック Medium" panose="020B0500000000000000" pitchFamily="50" charset="-128"/>
        <a:cs typeface="+mn-cs"/>
      </a:defRPr>
    </a:lvl1pPr>
    <a:lvl2pPr marL="457189" algn="l" defTabSz="914377" rtl="0" eaLnBrk="1" latinLnBrk="0" hangingPunct="1">
      <a:defRPr kumimoji="1" sz="1200" kern="1200">
        <a:solidFill>
          <a:schemeClr val="tx1"/>
        </a:solidFill>
        <a:latin typeface="游ゴシック Medium" panose="020B0500000000000000" pitchFamily="50" charset="-128"/>
        <a:ea typeface="游ゴシック Medium" panose="020B0500000000000000" pitchFamily="50" charset="-128"/>
        <a:cs typeface="+mn-cs"/>
      </a:defRPr>
    </a:lvl2pPr>
    <a:lvl3pPr marL="914377" algn="l" defTabSz="914377" rtl="0" eaLnBrk="1" latinLnBrk="0" hangingPunct="1">
      <a:defRPr kumimoji="1" sz="1200" kern="1200">
        <a:solidFill>
          <a:schemeClr val="tx1"/>
        </a:solidFill>
        <a:latin typeface="游ゴシック Medium" panose="020B0500000000000000" pitchFamily="50" charset="-128"/>
        <a:ea typeface="游ゴシック Medium" panose="020B0500000000000000" pitchFamily="50" charset="-128"/>
        <a:cs typeface="+mn-cs"/>
      </a:defRPr>
    </a:lvl3pPr>
    <a:lvl4pPr marL="1371566" algn="l" defTabSz="914377" rtl="0" eaLnBrk="1" latinLnBrk="0" hangingPunct="1">
      <a:defRPr kumimoji="1" sz="1200" kern="1200">
        <a:solidFill>
          <a:schemeClr val="tx1"/>
        </a:solidFill>
        <a:latin typeface="游ゴシック Medium" panose="020B0500000000000000" pitchFamily="50" charset="-128"/>
        <a:ea typeface="游ゴシック Medium" panose="020B0500000000000000" pitchFamily="50" charset="-128"/>
        <a:cs typeface="+mn-cs"/>
      </a:defRPr>
    </a:lvl4pPr>
    <a:lvl5pPr marL="1828754" algn="l" defTabSz="914377" rtl="0" eaLnBrk="1" latinLnBrk="0" hangingPunct="1">
      <a:defRPr kumimoji="1" sz="1200" kern="1200">
        <a:solidFill>
          <a:schemeClr val="tx1"/>
        </a:solidFill>
        <a:latin typeface="游ゴシック Medium" panose="020B0500000000000000" pitchFamily="50" charset="-128"/>
        <a:ea typeface="游ゴシック Medium" panose="020B0500000000000000" pitchFamily="50" charset="-128"/>
        <a:cs typeface="+mn-cs"/>
      </a:defRPr>
    </a:lvl5pPr>
    <a:lvl6pPr marL="2285943" algn="l" defTabSz="914377" rtl="0" eaLnBrk="1" latinLnBrk="0" hangingPunct="1">
      <a:defRPr kumimoji="1" sz="1200" kern="1200">
        <a:solidFill>
          <a:schemeClr val="tx1"/>
        </a:solidFill>
        <a:latin typeface="+mn-lt"/>
        <a:ea typeface="+mn-ea"/>
        <a:cs typeface="+mn-cs"/>
      </a:defRPr>
    </a:lvl6pPr>
    <a:lvl7pPr marL="2743131" algn="l" defTabSz="914377" rtl="0" eaLnBrk="1" latinLnBrk="0" hangingPunct="1">
      <a:defRPr kumimoji="1" sz="1200" kern="1200">
        <a:solidFill>
          <a:schemeClr val="tx1"/>
        </a:solidFill>
        <a:latin typeface="+mn-lt"/>
        <a:ea typeface="+mn-ea"/>
        <a:cs typeface="+mn-cs"/>
      </a:defRPr>
    </a:lvl7pPr>
    <a:lvl8pPr marL="3200320" algn="l" defTabSz="914377" rtl="0" eaLnBrk="1" latinLnBrk="0" hangingPunct="1">
      <a:defRPr kumimoji="1" sz="1200" kern="1200">
        <a:solidFill>
          <a:schemeClr val="tx1"/>
        </a:solidFill>
        <a:latin typeface="+mn-lt"/>
        <a:ea typeface="+mn-ea"/>
        <a:cs typeface="+mn-cs"/>
      </a:defRPr>
    </a:lvl8pPr>
    <a:lvl9pPr marL="3657509" algn="l" defTabSz="914377"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20D70671-8355-244D-938D-FC06B4060D2C}" type="slidenum">
              <a:rPr kumimoji="1" lang="ja-JP" altLang="en-US" smtClean="0"/>
              <a:t>2</a:t>
            </a:fld>
            <a:endParaRPr kumimoji="1" lang="ja-JP" altLang="en-US"/>
          </a:p>
        </p:txBody>
      </p:sp>
    </p:spTree>
    <p:extLst>
      <p:ext uri="{BB962C8B-B14F-4D97-AF65-F5344CB8AC3E}">
        <p14:creationId xmlns:p14="http://schemas.microsoft.com/office/powerpoint/2010/main" val="139604664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20D70671-8355-244D-938D-FC06B4060D2C}" type="slidenum">
              <a:rPr kumimoji="1" lang="ja-JP" altLang="en-US" smtClean="0"/>
              <a:pPr/>
              <a:t>7</a:t>
            </a:fld>
            <a:endParaRPr kumimoji="1" lang="ja-JP" altLang="en-US" dirty="0"/>
          </a:p>
        </p:txBody>
      </p:sp>
    </p:spTree>
    <p:extLst>
      <p:ext uri="{BB962C8B-B14F-4D97-AF65-F5344CB8AC3E}">
        <p14:creationId xmlns:p14="http://schemas.microsoft.com/office/powerpoint/2010/main" val="34860987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1">
    <p:bg>
      <p:bgPr>
        <a:solidFill>
          <a:schemeClr val="tx2"/>
        </a:solidFill>
        <a:effectLst/>
      </p:bgPr>
    </p:bg>
    <p:spTree>
      <p:nvGrpSpPr>
        <p:cNvPr id="1" name=""/>
        <p:cNvGrpSpPr/>
        <p:nvPr/>
      </p:nvGrpSpPr>
      <p:grpSpPr>
        <a:xfrm>
          <a:off x="0" y="0"/>
          <a:ext cx="0" cy="0"/>
          <a:chOff x="0" y="0"/>
          <a:chExt cx="0" cy="0"/>
        </a:xfrm>
      </p:grpSpPr>
      <p:sp>
        <p:nvSpPr>
          <p:cNvPr id="24" name="update">
            <a:extLst>
              <a:ext uri="{FF2B5EF4-FFF2-40B4-BE49-F238E27FC236}">
                <a16:creationId xmlns:a16="http://schemas.microsoft.com/office/drawing/2014/main" id="{91515945-2106-1445-A430-B5847B28DBEA}"/>
              </a:ext>
            </a:extLst>
          </p:cNvPr>
          <p:cNvSpPr txBox="1"/>
          <p:nvPr userDrawn="1"/>
        </p:nvSpPr>
        <p:spPr>
          <a:xfrm>
            <a:off x="603249" y="2824195"/>
            <a:ext cx="586992" cy="2413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chor="ctr" anchorCtr="0">
            <a:normAutofit/>
          </a:bodyPr>
          <a:lstStyle>
            <a:lvl1pPr>
              <a:defRPr sz="1900" spc="94">
                <a:solidFill>
                  <a:srgbClr val="FFFFFF"/>
                </a:solidFill>
                <a:latin typeface="Helvetica"/>
                <a:ea typeface="Helvetica"/>
                <a:cs typeface="Helvetica"/>
                <a:sym typeface="Helvetica"/>
              </a:defRPr>
            </a:lvl1pPr>
          </a:lstStyle>
          <a:p>
            <a:r>
              <a:rPr sz="933" b="0" i="0" spc="0" dirty="0">
                <a:solidFill>
                  <a:schemeClr val="bg1"/>
                </a:solidFill>
                <a:latin typeface="游ゴシック Medium" panose="020B0500000000000000" pitchFamily="50" charset="-128"/>
                <a:cs typeface="Poppins Light" pitchFamily="2" charset="0"/>
              </a:rPr>
              <a:t>update</a:t>
            </a:r>
          </a:p>
        </p:txBody>
      </p:sp>
      <p:sp>
        <p:nvSpPr>
          <p:cNvPr id="2" name="正方形/長方形 1">
            <a:extLst>
              <a:ext uri="{FF2B5EF4-FFF2-40B4-BE49-F238E27FC236}">
                <a16:creationId xmlns:a16="http://schemas.microsoft.com/office/drawing/2014/main" id="{DFA4D8A2-AD9F-4BD8-AE4A-2AD8F0C370A3}"/>
              </a:ext>
            </a:extLst>
          </p:cNvPr>
          <p:cNvSpPr/>
          <p:nvPr userDrawn="1"/>
        </p:nvSpPr>
        <p:spPr>
          <a:xfrm>
            <a:off x="8135332" y="0"/>
            <a:ext cx="4056668"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Medium" panose="020B0500000000000000" pitchFamily="50" charset="-128"/>
              <a:ea typeface="游ゴシック Medium" panose="020B0500000000000000" pitchFamily="50" charset="-128"/>
            </a:endParaRPr>
          </a:p>
        </p:txBody>
      </p:sp>
      <p:sp>
        <p:nvSpPr>
          <p:cNvPr id="25" name="Footer Placeholder 4">
            <a:extLst>
              <a:ext uri="{FF2B5EF4-FFF2-40B4-BE49-F238E27FC236}">
                <a16:creationId xmlns:a16="http://schemas.microsoft.com/office/drawing/2014/main" id="{2765FCBB-CAB2-4CF0-84C8-1B6659A69B44}"/>
              </a:ext>
            </a:extLst>
          </p:cNvPr>
          <p:cNvSpPr>
            <a:spLocks noGrp="1"/>
          </p:cNvSpPr>
          <p:nvPr>
            <p:ph type="ftr" sz="quarter" idx="3"/>
          </p:nvPr>
        </p:nvSpPr>
        <p:spPr>
          <a:xfrm>
            <a:off x="8792066" y="6492875"/>
            <a:ext cx="2743200" cy="228601"/>
          </a:xfrm>
          <a:prstGeom prst="rect">
            <a:avLst/>
          </a:prstGeom>
        </p:spPr>
        <p:txBody>
          <a:bodyPr vert="horz" lIns="91440" tIns="45720" rIns="91440" bIns="45720" rtlCol="0" anchor="ctr"/>
          <a:lstStyle>
            <a:lvl1pPr algn="ctr">
              <a:defRPr sz="700">
                <a:solidFill>
                  <a:schemeClr val="tx1"/>
                </a:solidFill>
                <a:latin typeface="Poppins Light" panose="00000400000000000000" pitchFamily="2" charset="0"/>
                <a:cs typeface="Poppins Light" panose="00000400000000000000" pitchFamily="2" charset="0"/>
              </a:defRPr>
            </a:lvl1pPr>
          </a:lstStyle>
          <a:p>
            <a:r>
              <a:rPr kumimoji="1" lang="en-US" altLang="ja-JP" dirty="0">
                <a:latin typeface="游ゴシック Medium" panose="020B0500000000000000" pitchFamily="50" charset="-128"/>
                <a:ea typeface="游ゴシック Medium" panose="020B0500000000000000" pitchFamily="50" charset="-128"/>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rPr>
              <a:pPr/>
              <a:t>2026</a:t>
            </a:fld>
            <a:r>
              <a:rPr kumimoji="1" lang="en-US" altLang="ja-JP" dirty="0">
                <a:latin typeface="游ゴシック Medium" panose="020B0500000000000000" pitchFamily="50" charset="-128"/>
                <a:ea typeface="游ゴシック Medium" panose="020B0500000000000000" pitchFamily="50" charset="-128"/>
              </a:rPr>
              <a:t> WingArc1st Inc.  All Rights Reserved.</a:t>
            </a:r>
            <a:endParaRPr kumimoji="1" lang="ja-JP" altLang="en-US" dirty="0">
              <a:latin typeface="游ゴシック Medium" panose="020B0500000000000000" pitchFamily="50" charset="-128"/>
              <a:ea typeface="游ゴシック Medium" panose="020B0500000000000000" pitchFamily="50" charset="-128"/>
            </a:endParaRPr>
          </a:p>
        </p:txBody>
      </p:sp>
      <p:sp>
        <p:nvSpPr>
          <p:cNvPr id="15" name="マーケティング部 ウイング太郎">
            <a:extLst>
              <a:ext uri="{FF2B5EF4-FFF2-40B4-BE49-F238E27FC236}">
                <a16:creationId xmlns:a16="http://schemas.microsoft.com/office/drawing/2014/main" id="{5A02E35D-D4DA-443F-A1FE-8AE676BFBF84}"/>
              </a:ext>
            </a:extLst>
          </p:cNvPr>
          <p:cNvSpPr txBox="1">
            <a:spLocks noGrp="1"/>
          </p:cNvSpPr>
          <p:nvPr>
            <p:ph type="body" sz="quarter" idx="22"/>
          </p:nvPr>
        </p:nvSpPr>
        <p:spPr>
          <a:xfrm>
            <a:off x="1190242" y="3082789"/>
            <a:ext cx="3272255" cy="277057"/>
          </a:xfrm>
          <a:prstGeom prst="rect">
            <a:avLst/>
          </a:prstGeom>
        </p:spPr>
        <p:txBody>
          <a:bodyPr wrap="none" lIns="0" tIns="0" rIns="0" bIns="0" numCol="1" spcCol="38100" anchor="t" anchorCtr="0">
            <a:noAutofit/>
          </a:bodyPr>
          <a:lstStyle>
            <a:lvl1pPr marL="0" indent="0">
              <a:lnSpc>
                <a:spcPct val="120000"/>
              </a:lnSpc>
              <a:spcBef>
                <a:spcPts val="0"/>
              </a:spcBef>
              <a:buSzTx/>
              <a:buNone/>
              <a:defRPr sz="1400" b="0" i="0" spc="49">
                <a:solidFill>
                  <a:schemeClr val="bg1"/>
                </a:solidFill>
                <a:latin typeface="游ゴシック Medium" panose="020B0500000000000000" pitchFamily="50" charset="-128"/>
                <a:ea typeface="游ゴシック Medium" panose="020B0500000000000000" pitchFamily="50" charset="-128"/>
                <a:cs typeface="游ゴシック Medium" panose="020B0500000000000000" pitchFamily="50" charset="-128"/>
                <a:sym typeface="Noto Sans JP Light"/>
              </a:defRPr>
            </a:lvl1pPr>
          </a:lstStyle>
          <a:p>
            <a:endParaRPr dirty="0"/>
          </a:p>
        </p:txBody>
      </p:sp>
      <p:sp>
        <p:nvSpPr>
          <p:cNvPr id="16" name="マーケティング部 ウイング太郎">
            <a:extLst>
              <a:ext uri="{FF2B5EF4-FFF2-40B4-BE49-F238E27FC236}">
                <a16:creationId xmlns:a16="http://schemas.microsoft.com/office/drawing/2014/main" id="{A319A7C7-2044-4809-9DC3-73A0533FC15B}"/>
              </a:ext>
            </a:extLst>
          </p:cNvPr>
          <p:cNvSpPr txBox="1">
            <a:spLocks noGrp="1"/>
          </p:cNvSpPr>
          <p:nvPr>
            <p:ph type="body" sz="quarter" idx="32" hasCustomPrompt="1"/>
          </p:nvPr>
        </p:nvSpPr>
        <p:spPr>
          <a:xfrm>
            <a:off x="1190242" y="2803889"/>
            <a:ext cx="3272255" cy="277057"/>
          </a:xfrm>
          <a:prstGeom prst="rect">
            <a:avLst/>
          </a:prstGeom>
        </p:spPr>
        <p:txBody>
          <a:bodyPr lIns="0" tIns="0" rIns="0" bIns="0" numCol="1" spcCol="38100" anchor="ctr" anchorCtr="0">
            <a:normAutofit/>
          </a:bodyPr>
          <a:lstStyle>
            <a:lvl1pPr marL="0" indent="0">
              <a:lnSpc>
                <a:spcPct val="120000"/>
              </a:lnSpc>
              <a:spcBef>
                <a:spcPts val="0"/>
              </a:spcBef>
              <a:buSzTx/>
              <a:buNone/>
              <a:defRPr sz="1000" b="0" i="0" spc="49">
                <a:solidFill>
                  <a:schemeClr val="bg1"/>
                </a:solidFill>
                <a:latin typeface="游ゴシック Medium" panose="020B0500000000000000" pitchFamily="50" charset="-128"/>
                <a:ea typeface="游ゴシック Medium" panose="020B0500000000000000" pitchFamily="50" charset="-128"/>
                <a:cs typeface="Poppins Regular" panose="00000500000000000000" pitchFamily="2" charset="0"/>
                <a:sym typeface="Noto Sans JP Light"/>
              </a:defRPr>
            </a:lvl1pPr>
          </a:lstStyle>
          <a:p>
            <a:fld id="{2BAE2B3D-266D-40E8-AD7F-B0B8658E70C6}" type="datetime4">
              <a:rPr lang="en-US" smtClean="0"/>
              <a:t>February 22, 2022</a:t>
            </a:fld>
            <a:endParaRPr dirty="0"/>
          </a:p>
        </p:txBody>
      </p:sp>
      <p:pic>
        <p:nvPicPr>
          <p:cNvPr id="17" name="図 16" descr="ロゴ&#10;&#10;自動的に生成された説明">
            <a:extLst>
              <a:ext uri="{FF2B5EF4-FFF2-40B4-BE49-F238E27FC236}">
                <a16:creationId xmlns:a16="http://schemas.microsoft.com/office/drawing/2014/main" id="{460603B1-F1D2-0B4C-8A4D-1A49CF9E8517}"/>
              </a:ext>
            </a:extLst>
          </p:cNvPr>
          <p:cNvPicPr>
            <a:picLocks noChangeAspect="1"/>
          </p:cNvPicPr>
          <p:nvPr userDrawn="1"/>
        </p:nvPicPr>
        <p:blipFill>
          <a:blip r:embed="rId2"/>
          <a:stretch>
            <a:fillRect/>
          </a:stretch>
        </p:blipFill>
        <p:spPr>
          <a:xfrm>
            <a:off x="7664415" y="2408990"/>
            <a:ext cx="4765226" cy="1058940"/>
          </a:xfrm>
          <a:prstGeom prst="rect">
            <a:avLst/>
          </a:prstGeom>
        </p:spPr>
      </p:pic>
      <p:pic>
        <p:nvPicPr>
          <p:cNvPr id="11" name="図 10" descr="ロゴ&#10;&#10;自動的に生成された説明">
            <a:extLst>
              <a:ext uri="{FF2B5EF4-FFF2-40B4-BE49-F238E27FC236}">
                <a16:creationId xmlns:a16="http://schemas.microsoft.com/office/drawing/2014/main" id="{B3FA27E0-2E30-DB41-876C-274CB9100BD0}"/>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623666" y="5876919"/>
            <a:ext cx="1080000" cy="479432"/>
          </a:xfrm>
          <a:prstGeom prst="rect">
            <a:avLst/>
          </a:prstGeom>
        </p:spPr>
      </p:pic>
      <p:sp>
        <p:nvSpPr>
          <p:cNvPr id="10" name="タイトル 2">
            <a:extLst>
              <a:ext uri="{FF2B5EF4-FFF2-40B4-BE49-F238E27FC236}">
                <a16:creationId xmlns:a16="http://schemas.microsoft.com/office/drawing/2014/main" id="{7DCB14C2-0C38-488C-A19B-FEDBB5AF0079}"/>
              </a:ext>
            </a:extLst>
          </p:cNvPr>
          <p:cNvSpPr>
            <a:spLocks noGrp="1"/>
          </p:cNvSpPr>
          <p:nvPr>
            <p:ph type="title"/>
          </p:nvPr>
        </p:nvSpPr>
        <p:spPr>
          <a:xfrm>
            <a:off x="597695" y="1325479"/>
            <a:ext cx="6700252" cy="1325563"/>
          </a:xfrm>
        </p:spPr>
        <p:txBody>
          <a:bodyPr lIns="0" rIns="0" anchor="b">
            <a:normAutofit/>
          </a:bodyPr>
          <a:lstStyle>
            <a:lvl1pPr>
              <a:defRPr sz="3200">
                <a:solidFill>
                  <a:schemeClr val="bg1"/>
                </a:solidFill>
              </a:defRPr>
            </a:lvl1pPr>
          </a:lstStyle>
          <a:p>
            <a:r>
              <a:rPr kumimoji="1" lang="ja-JP" altLang="en-US" dirty="0"/>
              <a:t>マスター タイトルの書式設定</a:t>
            </a:r>
          </a:p>
        </p:txBody>
      </p:sp>
    </p:spTree>
    <p:extLst>
      <p:ext uri="{BB962C8B-B14F-4D97-AF65-F5344CB8AC3E}">
        <p14:creationId xmlns:p14="http://schemas.microsoft.com/office/powerpoint/2010/main" val="2079705556"/>
      </p:ext>
    </p:extLst>
  </p:cSld>
  <p:clrMapOvr>
    <a:masterClrMapping/>
  </p:clrMapOvr>
  <p:extLst>
    <p:ext uri="{DCECCB84-F9BA-43D5-87BE-67443E8EF086}">
      <p15:sldGuideLst xmlns:p15="http://schemas.microsoft.com/office/powerpoint/2012/main">
        <p15:guide id="1" orient="horz" pos="1888" userDrawn="1">
          <p15:clr>
            <a:srgbClr val="FBAE40"/>
          </p15:clr>
        </p15:guide>
        <p15:guide id="2" pos="6403"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text">
    <p:spTree>
      <p:nvGrpSpPr>
        <p:cNvPr id="1" name=""/>
        <p:cNvGrpSpPr/>
        <p:nvPr/>
      </p:nvGrpSpPr>
      <p:grpSpPr>
        <a:xfrm>
          <a:off x="0" y="0"/>
          <a:ext cx="0" cy="0"/>
          <a:chOff x="0" y="0"/>
          <a:chExt cx="0" cy="0"/>
        </a:xfrm>
      </p:grpSpPr>
      <p:pic>
        <p:nvPicPr>
          <p:cNvPr id="13" name="図 12" descr="ロゴ&#10;&#10;自動的に生成された説明">
            <a:extLst>
              <a:ext uri="{FF2B5EF4-FFF2-40B4-BE49-F238E27FC236}">
                <a16:creationId xmlns:a16="http://schemas.microsoft.com/office/drawing/2014/main" id="{F5E6479F-0830-4E69-B9FD-96B7B22038A4}"/>
              </a:ext>
            </a:extLst>
          </p:cNvPr>
          <p:cNvPicPr>
            <a:picLocks noChangeAspect="1"/>
          </p:cNvPicPr>
          <p:nvPr userDrawn="1"/>
        </p:nvPicPr>
        <p:blipFill>
          <a:blip r:embed="rId2"/>
          <a:stretch>
            <a:fillRect/>
          </a:stretch>
        </p:blipFill>
        <p:spPr>
          <a:xfrm>
            <a:off x="10522371" y="120229"/>
            <a:ext cx="1489562" cy="661243"/>
          </a:xfrm>
          <a:prstGeom prst="rect">
            <a:avLst/>
          </a:prstGeom>
        </p:spPr>
      </p:pic>
      <p:sp>
        <p:nvSpPr>
          <p:cNvPr id="9" name="スライド番号">
            <a:extLst>
              <a:ext uri="{FF2B5EF4-FFF2-40B4-BE49-F238E27FC236}">
                <a16:creationId xmlns:a16="http://schemas.microsoft.com/office/drawing/2014/main" id="{DAA63AE7-86EC-45FB-9D51-22DE460F788D}"/>
              </a:ext>
            </a:extLst>
          </p:cNvPr>
          <p:cNvSpPr txBox="1">
            <a:spLocks noGrp="1"/>
          </p:cNvSpPr>
          <p:nvPr>
            <p:ph type="sldNum" sz="quarter" idx="2"/>
          </p:nvPr>
        </p:nvSpPr>
        <p:spPr>
          <a:xfrm>
            <a:off x="11749181" y="6511881"/>
            <a:ext cx="316325" cy="290677"/>
          </a:xfrm>
          <a:prstGeom prst="rect">
            <a:avLst/>
          </a:prstGeom>
        </p:spPr>
        <p:txBody>
          <a:bodyPr lIns="0" tIns="0" rIns="0" bIns="0"/>
          <a:lstStyle>
            <a:lvl1pPr algn="l">
              <a:defRPr sz="800" b="0" i="0">
                <a:solidFill>
                  <a:schemeClr val="tx1"/>
                </a:solidFill>
                <a:latin typeface="游ゴシック Medium" panose="020B0500000000000000" pitchFamily="50" charset="-128"/>
                <a:ea typeface="游ゴシック Medium" panose="020B0500000000000000" pitchFamily="50" charset="-128"/>
                <a:cs typeface="Poppins" pitchFamily="2" charset="0"/>
              </a:defRPr>
            </a:lvl1pPr>
          </a:lstStyle>
          <a:p>
            <a:fld id="{86CB4B4D-7CA3-9044-876B-883B54F8677D}" type="slidenum">
              <a:rPr lang="en-US" altLang="ja-JP" smtClean="0"/>
              <a:pPr/>
              <a:t>‹#›</a:t>
            </a:fld>
            <a:endParaRPr lang="ja-JP" altLang="en-US" dirty="0"/>
          </a:p>
        </p:txBody>
      </p:sp>
      <p:sp>
        <p:nvSpPr>
          <p:cNvPr id="10" name="page No.">
            <a:extLst>
              <a:ext uri="{FF2B5EF4-FFF2-40B4-BE49-F238E27FC236}">
                <a16:creationId xmlns:a16="http://schemas.microsoft.com/office/drawing/2014/main" id="{BAF66373-2D30-47AF-9D23-EE5F74F07C2F}"/>
              </a:ext>
            </a:extLst>
          </p:cNvPr>
          <p:cNvSpPr txBox="1"/>
          <p:nvPr userDrawn="1"/>
        </p:nvSpPr>
        <p:spPr>
          <a:xfrm>
            <a:off x="11075382" y="6546643"/>
            <a:ext cx="597865" cy="23495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5400" tIns="25400" rIns="25400" bIns="25400" anchor="ctr">
            <a:normAutofit/>
          </a:bodyPr>
          <a:lstStyle>
            <a:lvl1pPr algn="r">
              <a:defRPr spc="0">
                <a:solidFill>
                  <a:srgbClr val="FFFFFF"/>
                </a:solidFill>
                <a:latin typeface="Poppins Light"/>
                <a:ea typeface="Poppins Light"/>
                <a:cs typeface="Poppins Light"/>
                <a:sym typeface="Poppins Light"/>
              </a:defRPr>
            </a:lvl1pPr>
          </a:lstStyle>
          <a:p>
            <a:r>
              <a:rPr sz="800" dirty="0">
                <a:solidFill>
                  <a:schemeClr val="tx1"/>
                </a:solidFill>
                <a:latin typeface="游ゴシック Medium" panose="020B0500000000000000" pitchFamily="50" charset="-128"/>
                <a:ea typeface="游ゴシック Medium" panose="020B0500000000000000" pitchFamily="50" charset="-128"/>
              </a:rPr>
              <a:t>page No.</a:t>
            </a:r>
          </a:p>
        </p:txBody>
      </p:sp>
      <p:sp>
        <p:nvSpPr>
          <p:cNvPr id="12" name="Footer Placeholder 4">
            <a:extLst>
              <a:ext uri="{FF2B5EF4-FFF2-40B4-BE49-F238E27FC236}">
                <a16:creationId xmlns:a16="http://schemas.microsoft.com/office/drawing/2014/main" id="{D9491ADF-D145-42C3-A969-F3E7C02D8EF7}"/>
              </a:ext>
            </a:extLst>
          </p:cNvPr>
          <p:cNvSpPr>
            <a:spLocks noGrp="1"/>
          </p:cNvSpPr>
          <p:nvPr>
            <p:ph type="ftr" sz="quarter" idx="3"/>
          </p:nvPr>
        </p:nvSpPr>
        <p:spPr>
          <a:xfrm>
            <a:off x="4549930" y="6546643"/>
            <a:ext cx="3092139" cy="228601"/>
          </a:xfrm>
          <a:prstGeom prst="rect">
            <a:avLst/>
          </a:prstGeom>
        </p:spPr>
        <p:txBody>
          <a:bodyPr vert="horz" lIns="91440" tIns="45720" rIns="91440" bIns="45720" rtlCol="0" anchor="ctr"/>
          <a:lstStyle>
            <a:lvl1pPr algn="ctr">
              <a:defRPr sz="800">
                <a:solidFill>
                  <a:schemeClr val="tx1"/>
                </a:solidFill>
                <a:latin typeface="Poppins Light" panose="00000400000000000000" pitchFamily="2" charset="0"/>
                <a:cs typeface="Poppins Light" panose="00000400000000000000" pitchFamily="2" charset="0"/>
              </a:defRPr>
            </a:lvl1pPr>
          </a:lstStyle>
          <a:p>
            <a:r>
              <a:rPr kumimoji="1" lang="en-US" altLang="ja-JP" dirty="0">
                <a:latin typeface="游ゴシック Medium" panose="020B0500000000000000" pitchFamily="50" charset="-128"/>
                <a:ea typeface="游ゴシック Medium" panose="020B0500000000000000" pitchFamily="50" charset="-128"/>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rPr>
              <a:pPr/>
              <a:t>2026</a:t>
            </a:fld>
            <a:r>
              <a:rPr kumimoji="1" lang="en-US" altLang="ja-JP" dirty="0">
                <a:latin typeface="游ゴシック Medium" panose="020B0500000000000000" pitchFamily="50" charset="-128"/>
                <a:ea typeface="游ゴシック Medium" panose="020B0500000000000000" pitchFamily="50" charset="-128"/>
              </a:rPr>
              <a:t> WingArc1st Inc.  All Rights Reserved.</a:t>
            </a:r>
            <a:endParaRPr kumimoji="1" lang="ja-JP" altLang="en-US" dirty="0">
              <a:latin typeface="游ゴシック Medium" panose="020B0500000000000000" pitchFamily="50" charset="-128"/>
              <a:ea typeface="游ゴシック Medium" panose="020B0500000000000000" pitchFamily="50" charset="-128"/>
            </a:endParaRPr>
          </a:p>
        </p:txBody>
      </p:sp>
      <p:sp>
        <p:nvSpPr>
          <p:cNvPr id="16" name="テキスト プレースホルダー 3">
            <a:extLst>
              <a:ext uri="{FF2B5EF4-FFF2-40B4-BE49-F238E27FC236}">
                <a16:creationId xmlns:a16="http://schemas.microsoft.com/office/drawing/2014/main" id="{C61D12EB-9915-4993-B734-726DD2F82D24}"/>
              </a:ext>
            </a:extLst>
          </p:cNvPr>
          <p:cNvSpPr>
            <a:spLocks noGrp="1"/>
          </p:cNvSpPr>
          <p:nvPr>
            <p:ph type="body" sz="quarter" idx="22"/>
          </p:nvPr>
        </p:nvSpPr>
        <p:spPr>
          <a:xfrm>
            <a:off x="282888" y="781050"/>
            <a:ext cx="11626538" cy="4235419"/>
          </a:xfrm>
        </p:spPr>
        <p:txBody>
          <a:bodyPr/>
          <a:lstStyle/>
          <a:p>
            <a:r>
              <a:rPr lang="ja-JP" altLang="en-US"/>
              <a:t>第１レベル</a:t>
            </a:r>
            <a:endParaRPr lang="en-US" altLang="ja-JP"/>
          </a:p>
          <a:p>
            <a:pPr lvl="1"/>
            <a:r>
              <a:rPr lang="ja-JP" altLang="en-US"/>
              <a:t>第２レベル</a:t>
            </a:r>
            <a:endParaRPr lang="en-US" altLang="ja-JP"/>
          </a:p>
          <a:p>
            <a:pPr lvl="2"/>
            <a:r>
              <a:rPr lang="ja-JP" altLang="en-US"/>
              <a:t>第３レベル</a:t>
            </a:r>
            <a:endParaRPr lang="en-US" altLang="ja-JP"/>
          </a:p>
          <a:p>
            <a:pPr lvl="3"/>
            <a:r>
              <a:rPr lang="ja-JP" altLang="en-US"/>
              <a:t>第４レベル</a:t>
            </a:r>
            <a:endParaRPr lang="en-US" altLang="ja-JP"/>
          </a:p>
          <a:p>
            <a:pPr lvl="4"/>
            <a:r>
              <a:rPr lang="ja-JP" altLang="en-US"/>
              <a:t>第５レベル</a:t>
            </a:r>
          </a:p>
          <a:p>
            <a:pPr marL="0" indent="0">
              <a:buNone/>
            </a:pPr>
            <a:endParaRPr lang="ja-JP" altLang="en-US"/>
          </a:p>
        </p:txBody>
      </p:sp>
      <p:sp>
        <p:nvSpPr>
          <p:cNvPr id="8" name="タイトル 1">
            <a:extLst>
              <a:ext uri="{FF2B5EF4-FFF2-40B4-BE49-F238E27FC236}">
                <a16:creationId xmlns:a16="http://schemas.microsoft.com/office/drawing/2014/main" id="{E7262C67-A6BB-4481-95B4-EB63306753A2}"/>
              </a:ext>
            </a:extLst>
          </p:cNvPr>
          <p:cNvSpPr>
            <a:spLocks noGrp="1"/>
          </p:cNvSpPr>
          <p:nvPr>
            <p:ph type="title"/>
          </p:nvPr>
        </p:nvSpPr>
        <p:spPr>
          <a:xfrm>
            <a:off x="282888" y="342283"/>
            <a:ext cx="3524181" cy="221598"/>
          </a:xfrm>
        </p:spPr>
        <p:txBody>
          <a:bodyPr wrap="none" lIns="36000">
            <a:noAutofit/>
          </a:bodyPr>
          <a:lstStyle>
            <a:lvl1pPr>
              <a:defRPr sz="1600"/>
            </a:lvl1pPr>
          </a:lstStyle>
          <a:p>
            <a:r>
              <a:rPr kumimoji="1" lang="ja-JP" altLang="en-US" dirty="0"/>
              <a:t>マスター タイトルの書式設定</a:t>
            </a:r>
          </a:p>
        </p:txBody>
      </p:sp>
    </p:spTree>
    <p:extLst>
      <p:ext uri="{BB962C8B-B14F-4D97-AF65-F5344CB8AC3E}">
        <p14:creationId xmlns:p14="http://schemas.microsoft.com/office/powerpoint/2010/main" val="124022649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ntent-1">
    <p:spTree>
      <p:nvGrpSpPr>
        <p:cNvPr id="1" name=""/>
        <p:cNvGrpSpPr/>
        <p:nvPr/>
      </p:nvGrpSpPr>
      <p:grpSpPr>
        <a:xfrm>
          <a:off x="0" y="0"/>
          <a:ext cx="0" cy="0"/>
          <a:chOff x="0" y="0"/>
          <a:chExt cx="0" cy="0"/>
        </a:xfrm>
      </p:grpSpPr>
      <p:pic>
        <p:nvPicPr>
          <p:cNvPr id="9" name="図 8" descr="ロゴ&#10;&#10;自動的に生成された説明">
            <a:extLst>
              <a:ext uri="{FF2B5EF4-FFF2-40B4-BE49-F238E27FC236}">
                <a16:creationId xmlns:a16="http://schemas.microsoft.com/office/drawing/2014/main" id="{68D01C6B-BC8A-476D-A2A5-5E477529DA3A}"/>
              </a:ext>
            </a:extLst>
          </p:cNvPr>
          <p:cNvPicPr>
            <a:picLocks noChangeAspect="1"/>
          </p:cNvPicPr>
          <p:nvPr userDrawn="1"/>
        </p:nvPicPr>
        <p:blipFill>
          <a:blip r:embed="rId2"/>
          <a:stretch>
            <a:fillRect/>
          </a:stretch>
        </p:blipFill>
        <p:spPr>
          <a:xfrm>
            <a:off x="10522371" y="120229"/>
            <a:ext cx="1489562" cy="661243"/>
          </a:xfrm>
          <a:prstGeom prst="rect">
            <a:avLst/>
          </a:prstGeom>
        </p:spPr>
      </p:pic>
      <p:sp>
        <p:nvSpPr>
          <p:cNvPr id="6" name="スライド番号">
            <a:extLst>
              <a:ext uri="{FF2B5EF4-FFF2-40B4-BE49-F238E27FC236}">
                <a16:creationId xmlns:a16="http://schemas.microsoft.com/office/drawing/2014/main" id="{C264ED4C-ED42-4C77-AA5A-2933E800D3BA}"/>
              </a:ext>
            </a:extLst>
          </p:cNvPr>
          <p:cNvSpPr txBox="1">
            <a:spLocks noGrp="1"/>
          </p:cNvSpPr>
          <p:nvPr>
            <p:ph type="sldNum" sz="quarter" idx="2"/>
          </p:nvPr>
        </p:nvSpPr>
        <p:spPr>
          <a:xfrm>
            <a:off x="11749181" y="6511881"/>
            <a:ext cx="316325" cy="290677"/>
          </a:xfrm>
          <a:prstGeom prst="rect">
            <a:avLst/>
          </a:prstGeom>
        </p:spPr>
        <p:txBody>
          <a:bodyPr lIns="0" tIns="0" rIns="0" bIns="0"/>
          <a:lstStyle>
            <a:lvl1pPr algn="l">
              <a:defRPr sz="800" b="0" i="0">
                <a:solidFill>
                  <a:schemeClr val="tx1"/>
                </a:solidFill>
                <a:latin typeface="游ゴシック Medium" panose="020B0500000000000000" pitchFamily="50" charset="-128"/>
                <a:ea typeface="游ゴシック Medium" panose="020B0500000000000000" pitchFamily="50" charset="-128"/>
                <a:cs typeface="Poppins" pitchFamily="2" charset="0"/>
              </a:defRPr>
            </a:lvl1pPr>
          </a:lstStyle>
          <a:p>
            <a:fld id="{86CB4B4D-7CA3-9044-876B-883B54F8677D}" type="slidenum">
              <a:rPr lang="en-US" altLang="ja-JP" smtClean="0"/>
              <a:pPr/>
              <a:t>‹#›</a:t>
            </a:fld>
            <a:endParaRPr lang="ja-JP" altLang="en-US" dirty="0"/>
          </a:p>
        </p:txBody>
      </p:sp>
      <p:sp>
        <p:nvSpPr>
          <p:cNvPr id="8" name="page No.">
            <a:extLst>
              <a:ext uri="{FF2B5EF4-FFF2-40B4-BE49-F238E27FC236}">
                <a16:creationId xmlns:a16="http://schemas.microsoft.com/office/drawing/2014/main" id="{950D15FD-4A79-44B2-BFC5-CDCD98458F8A}"/>
              </a:ext>
            </a:extLst>
          </p:cNvPr>
          <p:cNvSpPr txBox="1"/>
          <p:nvPr userDrawn="1"/>
        </p:nvSpPr>
        <p:spPr>
          <a:xfrm>
            <a:off x="11075382" y="6546643"/>
            <a:ext cx="597865" cy="23495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5400" tIns="25400" rIns="25400" bIns="25400" anchor="ctr">
            <a:normAutofit/>
          </a:bodyPr>
          <a:lstStyle>
            <a:lvl1pPr algn="r">
              <a:defRPr spc="0">
                <a:solidFill>
                  <a:srgbClr val="FFFFFF"/>
                </a:solidFill>
                <a:latin typeface="Poppins Light"/>
                <a:ea typeface="Poppins Light"/>
                <a:cs typeface="Poppins Light"/>
                <a:sym typeface="Poppins Light"/>
              </a:defRPr>
            </a:lvl1pPr>
          </a:lstStyle>
          <a:p>
            <a:r>
              <a:rPr sz="800" dirty="0">
                <a:solidFill>
                  <a:schemeClr val="tx1"/>
                </a:solidFill>
                <a:latin typeface="游ゴシック Medium" panose="020B0500000000000000" pitchFamily="50" charset="-128"/>
                <a:ea typeface="游ゴシック Medium" panose="020B0500000000000000" pitchFamily="50" charset="-128"/>
              </a:rPr>
              <a:t>page No.</a:t>
            </a:r>
          </a:p>
        </p:txBody>
      </p:sp>
      <p:sp>
        <p:nvSpPr>
          <p:cNvPr id="11" name="Footer Placeholder 4">
            <a:extLst>
              <a:ext uri="{FF2B5EF4-FFF2-40B4-BE49-F238E27FC236}">
                <a16:creationId xmlns:a16="http://schemas.microsoft.com/office/drawing/2014/main" id="{DB9D2940-4A8E-4F31-9C7C-505140F5E495}"/>
              </a:ext>
            </a:extLst>
          </p:cNvPr>
          <p:cNvSpPr>
            <a:spLocks noGrp="1"/>
          </p:cNvSpPr>
          <p:nvPr>
            <p:ph type="ftr" sz="quarter" idx="3"/>
          </p:nvPr>
        </p:nvSpPr>
        <p:spPr>
          <a:xfrm>
            <a:off x="4549930" y="6546643"/>
            <a:ext cx="3092139" cy="228601"/>
          </a:xfrm>
          <a:prstGeom prst="rect">
            <a:avLst/>
          </a:prstGeom>
        </p:spPr>
        <p:txBody>
          <a:bodyPr vert="horz" lIns="91440" tIns="45720" rIns="91440" bIns="45720" rtlCol="0" anchor="ctr"/>
          <a:lstStyle>
            <a:lvl1pPr algn="ctr">
              <a:defRPr sz="800">
                <a:solidFill>
                  <a:schemeClr val="tx1"/>
                </a:solidFill>
                <a:latin typeface="Poppins Light" panose="00000400000000000000" pitchFamily="2" charset="0"/>
                <a:cs typeface="Poppins Light" panose="00000400000000000000" pitchFamily="2" charset="0"/>
              </a:defRPr>
            </a:lvl1pPr>
          </a:lstStyle>
          <a:p>
            <a:r>
              <a:rPr kumimoji="1" lang="en-US" altLang="ja-JP" dirty="0">
                <a:latin typeface="游ゴシック Medium" panose="020B0500000000000000" pitchFamily="50" charset="-128"/>
                <a:ea typeface="游ゴシック Medium" panose="020B0500000000000000" pitchFamily="50" charset="-128"/>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rPr>
              <a:pPr/>
              <a:t>2026</a:t>
            </a:fld>
            <a:r>
              <a:rPr kumimoji="1" lang="en-US" altLang="ja-JP" dirty="0">
                <a:latin typeface="游ゴシック Medium" panose="020B0500000000000000" pitchFamily="50" charset="-128"/>
                <a:ea typeface="游ゴシック Medium" panose="020B0500000000000000" pitchFamily="50" charset="-128"/>
              </a:rPr>
              <a:t> WingArc1st Inc.  All Rights Reserved.</a:t>
            </a:r>
            <a:endParaRPr kumimoji="1" lang="ja-JP" altLang="en-US" dirty="0">
              <a:latin typeface="游ゴシック Medium" panose="020B0500000000000000" pitchFamily="50" charset="-128"/>
              <a:ea typeface="游ゴシック Medium" panose="020B0500000000000000" pitchFamily="50" charset="-128"/>
            </a:endParaRPr>
          </a:p>
        </p:txBody>
      </p:sp>
    </p:spTree>
    <p:extLst>
      <p:ext uri="{BB962C8B-B14F-4D97-AF65-F5344CB8AC3E}">
        <p14:creationId xmlns:p14="http://schemas.microsoft.com/office/powerpoint/2010/main" val="301306828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ntent-2">
    <p:bg>
      <p:bgPr>
        <a:solidFill>
          <a:srgbClr val="9E9E9E"/>
        </a:solidFill>
        <a:effectLst/>
      </p:bgPr>
    </p:bg>
    <p:spTree>
      <p:nvGrpSpPr>
        <p:cNvPr id="1" name=""/>
        <p:cNvGrpSpPr/>
        <p:nvPr/>
      </p:nvGrpSpPr>
      <p:grpSpPr>
        <a:xfrm>
          <a:off x="0" y="0"/>
          <a:ext cx="0" cy="0"/>
          <a:chOff x="0" y="0"/>
          <a:chExt cx="0" cy="0"/>
        </a:xfrm>
      </p:grpSpPr>
      <p:pic>
        <p:nvPicPr>
          <p:cNvPr id="8" name="図 7" descr="ロゴ&#10;&#10;自動的に生成された説明">
            <a:extLst>
              <a:ext uri="{FF2B5EF4-FFF2-40B4-BE49-F238E27FC236}">
                <a16:creationId xmlns:a16="http://schemas.microsoft.com/office/drawing/2014/main" id="{B70CC87A-05D7-404F-A884-2863A4866973}"/>
              </a:ext>
            </a:extLst>
          </p:cNvPr>
          <p:cNvPicPr>
            <a:picLocks noChangeAspect="1"/>
          </p:cNvPicPr>
          <p:nvPr userDrawn="1"/>
        </p:nvPicPr>
        <p:blipFill>
          <a:blip r:embed="rId2"/>
          <a:stretch>
            <a:fillRect/>
          </a:stretch>
        </p:blipFill>
        <p:spPr>
          <a:xfrm>
            <a:off x="10522371" y="120229"/>
            <a:ext cx="1489562" cy="661243"/>
          </a:xfrm>
          <a:prstGeom prst="rect">
            <a:avLst/>
          </a:prstGeom>
        </p:spPr>
      </p:pic>
      <p:sp>
        <p:nvSpPr>
          <p:cNvPr id="6" name="スライド番号">
            <a:extLst>
              <a:ext uri="{FF2B5EF4-FFF2-40B4-BE49-F238E27FC236}">
                <a16:creationId xmlns:a16="http://schemas.microsoft.com/office/drawing/2014/main" id="{BEA928E9-7576-4696-8500-76F1BA4C08AC}"/>
              </a:ext>
            </a:extLst>
          </p:cNvPr>
          <p:cNvSpPr txBox="1">
            <a:spLocks noGrp="1"/>
          </p:cNvSpPr>
          <p:nvPr>
            <p:ph type="sldNum" sz="quarter" idx="2"/>
          </p:nvPr>
        </p:nvSpPr>
        <p:spPr>
          <a:xfrm>
            <a:off x="11749181" y="6511881"/>
            <a:ext cx="316325" cy="290677"/>
          </a:xfrm>
          <a:prstGeom prst="rect">
            <a:avLst/>
          </a:prstGeom>
        </p:spPr>
        <p:txBody>
          <a:bodyPr lIns="0" tIns="0" rIns="0" bIns="0"/>
          <a:lstStyle>
            <a:lvl1pPr algn="l">
              <a:defRPr sz="800" b="0" i="0">
                <a:solidFill>
                  <a:schemeClr val="tx1"/>
                </a:solidFill>
                <a:latin typeface="游ゴシック Medium" panose="020B0500000000000000" pitchFamily="50" charset="-128"/>
                <a:ea typeface="游ゴシック Medium" panose="020B0500000000000000" pitchFamily="50" charset="-128"/>
                <a:cs typeface="Poppins" pitchFamily="2" charset="0"/>
              </a:defRPr>
            </a:lvl1pPr>
          </a:lstStyle>
          <a:p>
            <a:fld id="{86CB4B4D-7CA3-9044-876B-883B54F8677D}" type="slidenum">
              <a:rPr lang="en-US" altLang="ja-JP" smtClean="0"/>
              <a:pPr/>
              <a:t>‹#›</a:t>
            </a:fld>
            <a:endParaRPr lang="ja-JP" altLang="en-US" dirty="0"/>
          </a:p>
        </p:txBody>
      </p:sp>
      <p:sp>
        <p:nvSpPr>
          <p:cNvPr id="9" name="page No.">
            <a:extLst>
              <a:ext uri="{FF2B5EF4-FFF2-40B4-BE49-F238E27FC236}">
                <a16:creationId xmlns:a16="http://schemas.microsoft.com/office/drawing/2014/main" id="{2A0C9F63-9B5A-4C7C-9B9B-EDA9A6BC2BC2}"/>
              </a:ext>
            </a:extLst>
          </p:cNvPr>
          <p:cNvSpPr txBox="1"/>
          <p:nvPr userDrawn="1"/>
        </p:nvSpPr>
        <p:spPr>
          <a:xfrm>
            <a:off x="11075382" y="6546643"/>
            <a:ext cx="597865" cy="23495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5400" tIns="25400" rIns="25400" bIns="25400" anchor="ctr">
            <a:normAutofit/>
          </a:bodyPr>
          <a:lstStyle>
            <a:lvl1pPr algn="r">
              <a:defRPr spc="0">
                <a:solidFill>
                  <a:srgbClr val="FFFFFF"/>
                </a:solidFill>
                <a:latin typeface="Poppins Light"/>
                <a:ea typeface="Poppins Light"/>
                <a:cs typeface="Poppins Light"/>
                <a:sym typeface="Poppins Light"/>
              </a:defRPr>
            </a:lvl1pPr>
          </a:lstStyle>
          <a:p>
            <a:r>
              <a:rPr sz="800" dirty="0">
                <a:solidFill>
                  <a:schemeClr val="tx1"/>
                </a:solidFill>
                <a:latin typeface="游ゴシック Medium" panose="020B0500000000000000" pitchFamily="50" charset="-128"/>
                <a:ea typeface="游ゴシック Medium" panose="020B0500000000000000" pitchFamily="50" charset="-128"/>
              </a:rPr>
              <a:t>page No.</a:t>
            </a:r>
          </a:p>
        </p:txBody>
      </p:sp>
      <p:sp>
        <p:nvSpPr>
          <p:cNvPr id="11" name="Footer Placeholder 4">
            <a:extLst>
              <a:ext uri="{FF2B5EF4-FFF2-40B4-BE49-F238E27FC236}">
                <a16:creationId xmlns:a16="http://schemas.microsoft.com/office/drawing/2014/main" id="{69A68F26-B6FC-4641-BE7C-441F479420E6}"/>
              </a:ext>
            </a:extLst>
          </p:cNvPr>
          <p:cNvSpPr>
            <a:spLocks noGrp="1"/>
          </p:cNvSpPr>
          <p:nvPr>
            <p:ph type="ftr" sz="quarter" idx="3"/>
          </p:nvPr>
        </p:nvSpPr>
        <p:spPr>
          <a:xfrm>
            <a:off x="4549930" y="6546643"/>
            <a:ext cx="3092139" cy="228601"/>
          </a:xfrm>
          <a:prstGeom prst="rect">
            <a:avLst/>
          </a:prstGeom>
        </p:spPr>
        <p:txBody>
          <a:bodyPr vert="horz" lIns="91440" tIns="45720" rIns="91440" bIns="45720" rtlCol="0" anchor="ctr"/>
          <a:lstStyle>
            <a:lvl1pPr algn="ctr">
              <a:defRPr sz="800">
                <a:solidFill>
                  <a:schemeClr val="tx1"/>
                </a:solidFill>
                <a:latin typeface="Poppins Light" panose="00000400000000000000" pitchFamily="2" charset="0"/>
                <a:cs typeface="Poppins Light" panose="00000400000000000000" pitchFamily="2" charset="0"/>
              </a:defRPr>
            </a:lvl1pPr>
          </a:lstStyle>
          <a:p>
            <a:r>
              <a:rPr kumimoji="1" lang="en-US" altLang="ja-JP" dirty="0">
                <a:latin typeface="游ゴシック Medium" panose="020B0500000000000000" pitchFamily="50" charset="-128"/>
                <a:ea typeface="游ゴシック Medium" panose="020B0500000000000000" pitchFamily="50" charset="-128"/>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rPr>
              <a:pPr/>
              <a:t>2026</a:t>
            </a:fld>
            <a:r>
              <a:rPr kumimoji="1" lang="en-US" altLang="ja-JP" dirty="0">
                <a:latin typeface="游ゴシック Medium" panose="020B0500000000000000" pitchFamily="50" charset="-128"/>
                <a:ea typeface="游ゴシック Medium" panose="020B0500000000000000" pitchFamily="50" charset="-128"/>
              </a:rPr>
              <a:t> WingArc1st Inc.  All Rights Reserved.</a:t>
            </a:r>
            <a:endParaRPr kumimoji="1" lang="ja-JP" altLang="en-US" dirty="0">
              <a:latin typeface="游ゴシック Medium" panose="020B0500000000000000" pitchFamily="50" charset="-128"/>
              <a:ea typeface="游ゴシック Medium" panose="020B0500000000000000" pitchFamily="50" charset="-128"/>
            </a:endParaRPr>
          </a:p>
        </p:txBody>
      </p:sp>
    </p:spTree>
    <p:extLst>
      <p:ext uri="{BB962C8B-B14F-4D97-AF65-F5344CB8AC3E}">
        <p14:creationId xmlns:p14="http://schemas.microsoft.com/office/powerpoint/2010/main" val="34772550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profile">
    <p:bg>
      <p:bgPr>
        <a:solidFill>
          <a:srgbClr val="323332"/>
        </a:solidFill>
        <a:effectLst/>
      </p:bgPr>
    </p:bg>
    <p:spTree>
      <p:nvGrpSpPr>
        <p:cNvPr id="1" name=""/>
        <p:cNvGrpSpPr/>
        <p:nvPr/>
      </p:nvGrpSpPr>
      <p:grpSpPr>
        <a:xfrm>
          <a:off x="0" y="0"/>
          <a:ext cx="0" cy="0"/>
          <a:chOff x="0" y="0"/>
          <a:chExt cx="0" cy="0"/>
        </a:xfrm>
      </p:grpSpPr>
      <p:sp>
        <p:nvSpPr>
          <p:cNvPr id="8" name="XXXXXXX@wingarc.com">
            <a:extLst>
              <a:ext uri="{FF2B5EF4-FFF2-40B4-BE49-F238E27FC236}">
                <a16:creationId xmlns:a16="http://schemas.microsoft.com/office/drawing/2014/main" id="{8102D9A3-C378-E34F-9F55-0B5F8BB578E1}"/>
              </a:ext>
            </a:extLst>
          </p:cNvPr>
          <p:cNvSpPr txBox="1">
            <a:spLocks noGrp="1"/>
          </p:cNvSpPr>
          <p:nvPr>
            <p:ph type="body" sz="quarter" idx="21"/>
          </p:nvPr>
        </p:nvSpPr>
        <p:spPr>
          <a:xfrm>
            <a:off x="7568828" y="2098881"/>
            <a:ext cx="3074400" cy="160429"/>
          </a:xfrm>
          <a:prstGeom prst="rect">
            <a:avLst/>
          </a:prstGeom>
        </p:spPr>
        <p:txBody>
          <a:bodyPr wrap="none" lIns="0" tIns="0" rIns="0" bIns="0" numCol="1" spcCol="38100" anchor="b">
            <a:spAutoFit/>
          </a:bodyPr>
          <a:lstStyle>
            <a:lvl1pPr marL="0" indent="0" defTabSz="228594">
              <a:spcBef>
                <a:spcPts val="0"/>
              </a:spcBef>
              <a:buSzTx/>
              <a:buNone/>
              <a:defRPr sz="1151">
                <a:solidFill>
                  <a:srgbClr val="FFFFFF"/>
                </a:solidFill>
                <a:latin typeface="游ゴシック Medium" panose="020B0500000000000000" pitchFamily="50" charset="-128"/>
                <a:ea typeface="游ゴシック Medium" panose="020B0500000000000000" pitchFamily="50" charset="-128"/>
                <a:cs typeface="Poppins Medium" panose="00000600000000000000" pitchFamily="2" charset="0"/>
                <a:sym typeface="Poppins Regular"/>
              </a:defRPr>
            </a:lvl1pPr>
          </a:lstStyle>
          <a:p>
            <a:endParaRPr dirty="0"/>
          </a:p>
        </p:txBody>
      </p:sp>
      <p:sp>
        <p:nvSpPr>
          <p:cNvPr id="9" name="ウイング 太郎">
            <a:extLst>
              <a:ext uri="{FF2B5EF4-FFF2-40B4-BE49-F238E27FC236}">
                <a16:creationId xmlns:a16="http://schemas.microsoft.com/office/drawing/2014/main" id="{41BC5D2C-1096-8E4C-8564-FF245A5AC553}"/>
              </a:ext>
            </a:extLst>
          </p:cNvPr>
          <p:cNvSpPr txBox="1">
            <a:spLocks noGrp="1"/>
          </p:cNvSpPr>
          <p:nvPr>
            <p:ph type="body" sz="quarter" idx="22"/>
          </p:nvPr>
        </p:nvSpPr>
        <p:spPr>
          <a:xfrm>
            <a:off x="7568829" y="1569004"/>
            <a:ext cx="3074400" cy="348429"/>
          </a:xfrm>
          <a:prstGeom prst="rect">
            <a:avLst/>
          </a:prstGeom>
        </p:spPr>
        <p:txBody>
          <a:bodyPr wrap="none" lIns="0" tIns="0" rIns="0" bIns="0" numCol="1" spcCol="38100" anchor="b">
            <a:spAutoFit/>
          </a:bodyPr>
          <a:lstStyle>
            <a:lvl1pPr marL="0" indent="0" defTabSz="228594">
              <a:spcBef>
                <a:spcPts val="0"/>
              </a:spcBef>
              <a:buSzTx/>
              <a:buNone/>
              <a:defRPr sz="2500">
                <a:solidFill>
                  <a:srgbClr val="FFFFFF"/>
                </a:solidFill>
              </a:defRPr>
            </a:lvl1pPr>
          </a:lstStyle>
          <a:p>
            <a:endParaRPr dirty="0"/>
          </a:p>
        </p:txBody>
      </p:sp>
      <p:sp>
        <p:nvSpPr>
          <p:cNvPr id="10" name="080-0000-0000">
            <a:extLst>
              <a:ext uri="{FF2B5EF4-FFF2-40B4-BE49-F238E27FC236}">
                <a16:creationId xmlns:a16="http://schemas.microsoft.com/office/drawing/2014/main" id="{7CECCF3D-3E89-E646-A624-7E62D16CF895}"/>
              </a:ext>
            </a:extLst>
          </p:cNvPr>
          <p:cNvSpPr txBox="1">
            <a:spLocks noGrp="1"/>
          </p:cNvSpPr>
          <p:nvPr>
            <p:ph type="body" sz="quarter" idx="23"/>
          </p:nvPr>
        </p:nvSpPr>
        <p:spPr>
          <a:xfrm>
            <a:off x="7568827" y="2437186"/>
            <a:ext cx="3074400" cy="160429"/>
          </a:xfrm>
          <a:prstGeom prst="rect">
            <a:avLst/>
          </a:prstGeom>
        </p:spPr>
        <p:txBody>
          <a:bodyPr wrap="none" lIns="0" tIns="0" rIns="0" bIns="0" numCol="1" spcCol="38100" anchor="b">
            <a:spAutoFit/>
          </a:bodyPr>
          <a:lstStyle>
            <a:lvl1pPr marL="0" indent="0" defTabSz="228594">
              <a:spcBef>
                <a:spcPts val="0"/>
              </a:spcBef>
              <a:buSzTx/>
              <a:buNone/>
              <a:defRPr sz="1151">
                <a:solidFill>
                  <a:srgbClr val="FFFFFF"/>
                </a:solidFill>
                <a:latin typeface="游ゴシック Medium" panose="020B0500000000000000" pitchFamily="50" charset="-128"/>
                <a:ea typeface="游ゴシック Medium" panose="020B0500000000000000" pitchFamily="50" charset="-128"/>
                <a:cs typeface="Poppins Medium" panose="00000600000000000000" pitchFamily="2" charset="0"/>
                <a:sym typeface="Poppins Regular"/>
              </a:defRPr>
            </a:lvl1pPr>
          </a:lstStyle>
          <a:p>
            <a:endParaRPr dirty="0"/>
          </a:p>
        </p:txBody>
      </p:sp>
      <p:sp>
        <p:nvSpPr>
          <p:cNvPr id="11" name="mail_">
            <a:extLst>
              <a:ext uri="{FF2B5EF4-FFF2-40B4-BE49-F238E27FC236}">
                <a16:creationId xmlns:a16="http://schemas.microsoft.com/office/drawing/2014/main" id="{187EF338-B47A-ED4B-8FAE-88207C1F3C9D}"/>
              </a:ext>
            </a:extLst>
          </p:cNvPr>
          <p:cNvSpPr txBox="1"/>
          <p:nvPr userDrawn="1"/>
        </p:nvSpPr>
        <p:spPr>
          <a:xfrm>
            <a:off x="7130630" y="2099369"/>
            <a:ext cx="270907" cy="15901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25400" tIns="25400" rIns="25400" bIns="25400" anchor="ctr">
            <a:spAutoFit/>
          </a:bodyPr>
          <a:lstStyle>
            <a:lvl1pPr algn="r" defTabSz="457200">
              <a:defRPr sz="1400" spc="0">
                <a:solidFill>
                  <a:srgbClr val="FFFFFF"/>
                </a:solidFill>
                <a:latin typeface="Poppins Light"/>
                <a:ea typeface="Poppins Light"/>
                <a:cs typeface="Poppins Light"/>
                <a:sym typeface="Poppins Light"/>
              </a:defRPr>
            </a:lvl1pPr>
          </a:lstStyle>
          <a:p>
            <a:r>
              <a:rPr sz="700" dirty="0">
                <a:latin typeface="游ゴシック Medium" panose="020B0500000000000000" pitchFamily="50" charset="-128"/>
                <a:ea typeface="游ゴシック Medium" panose="020B0500000000000000" pitchFamily="50" charset="-128"/>
              </a:rPr>
              <a:t>mail_</a:t>
            </a:r>
          </a:p>
        </p:txBody>
      </p:sp>
      <p:sp>
        <p:nvSpPr>
          <p:cNvPr id="12" name="phone_">
            <a:extLst>
              <a:ext uri="{FF2B5EF4-FFF2-40B4-BE49-F238E27FC236}">
                <a16:creationId xmlns:a16="http://schemas.microsoft.com/office/drawing/2014/main" id="{42AD4DF7-59AF-C044-AF6F-93E794948B55}"/>
              </a:ext>
            </a:extLst>
          </p:cNvPr>
          <p:cNvSpPr txBox="1"/>
          <p:nvPr userDrawn="1"/>
        </p:nvSpPr>
        <p:spPr>
          <a:xfrm>
            <a:off x="7052083" y="2437676"/>
            <a:ext cx="349455" cy="15901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25400" tIns="25400" rIns="25400" bIns="25400" anchor="ctr">
            <a:spAutoFit/>
          </a:bodyPr>
          <a:lstStyle>
            <a:lvl1pPr algn="r" defTabSz="457200">
              <a:defRPr sz="1400" spc="0">
                <a:solidFill>
                  <a:srgbClr val="FFFFFF"/>
                </a:solidFill>
                <a:latin typeface="Poppins Light"/>
                <a:ea typeface="Poppins Light"/>
                <a:cs typeface="Poppins Light"/>
                <a:sym typeface="Poppins Light"/>
              </a:defRPr>
            </a:lvl1pPr>
          </a:lstStyle>
          <a:p>
            <a:r>
              <a:rPr sz="700" dirty="0">
                <a:latin typeface="游ゴシック Medium" panose="020B0500000000000000" pitchFamily="50" charset="-128"/>
                <a:ea typeface="游ゴシック Medium" panose="020B0500000000000000" pitchFamily="50" charset="-128"/>
              </a:rPr>
              <a:t>phone_</a:t>
            </a:r>
          </a:p>
        </p:txBody>
      </p:sp>
      <p:sp>
        <p:nvSpPr>
          <p:cNvPr id="13" name="name_">
            <a:extLst>
              <a:ext uri="{FF2B5EF4-FFF2-40B4-BE49-F238E27FC236}">
                <a16:creationId xmlns:a16="http://schemas.microsoft.com/office/drawing/2014/main" id="{89CFE83D-8400-F746-B721-B491C82FF20D}"/>
              </a:ext>
            </a:extLst>
          </p:cNvPr>
          <p:cNvSpPr txBox="1"/>
          <p:nvPr userDrawn="1"/>
        </p:nvSpPr>
        <p:spPr>
          <a:xfrm>
            <a:off x="7077730" y="1740357"/>
            <a:ext cx="323807" cy="15901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25400" tIns="25400" rIns="25400" bIns="25400" anchor="ctr">
            <a:spAutoFit/>
          </a:bodyPr>
          <a:lstStyle>
            <a:lvl1pPr algn="r" defTabSz="457200">
              <a:defRPr sz="1400" spc="0">
                <a:solidFill>
                  <a:srgbClr val="FFFFFF"/>
                </a:solidFill>
                <a:latin typeface="Poppins Light"/>
                <a:ea typeface="Poppins Light"/>
                <a:cs typeface="Poppins Light"/>
                <a:sym typeface="Poppins Light"/>
              </a:defRPr>
            </a:lvl1pPr>
          </a:lstStyle>
          <a:p>
            <a:r>
              <a:rPr sz="700" dirty="0">
                <a:latin typeface="游ゴシック Medium" panose="020B0500000000000000" pitchFamily="50" charset="-128"/>
                <a:ea typeface="游ゴシック Medium" panose="020B0500000000000000" pitchFamily="50" charset="-128"/>
              </a:rPr>
              <a:t>name_</a:t>
            </a:r>
          </a:p>
        </p:txBody>
      </p:sp>
      <p:sp>
        <p:nvSpPr>
          <p:cNvPr id="14" name="Marketing">
            <a:extLst>
              <a:ext uri="{FF2B5EF4-FFF2-40B4-BE49-F238E27FC236}">
                <a16:creationId xmlns:a16="http://schemas.microsoft.com/office/drawing/2014/main" id="{07097A77-D79A-FA43-B88A-A67947DDD5A2}"/>
              </a:ext>
            </a:extLst>
          </p:cNvPr>
          <p:cNvSpPr txBox="1">
            <a:spLocks noGrp="1"/>
          </p:cNvSpPr>
          <p:nvPr>
            <p:ph type="body" sz="quarter" idx="24"/>
          </p:nvPr>
        </p:nvSpPr>
        <p:spPr>
          <a:xfrm>
            <a:off x="7568828" y="1240700"/>
            <a:ext cx="3073440" cy="177057"/>
          </a:xfrm>
          <a:prstGeom prst="rect">
            <a:avLst/>
          </a:prstGeom>
        </p:spPr>
        <p:txBody>
          <a:bodyPr wrap="none" lIns="0" tIns="0" rIns="0" bIns="0" numCol="1" spcCol="38100" anchor="b">
            <a:noAutofit/>
          </a:bodyPr>
          <a:lstStyle>
            <a:lvl1pPr marL="0" indent="0" defTabSz="228594">
              <a:spcBef>
                <a:spcPts val="0"/>
              </a:spcBef>
              <a:buSzTx/>
              <a:buNone/>
              <a:defRPr sz="1151">
                <a:solidFill>
                  <a:srgbClr val="FFFFFF"/>
                </a:solidFill>
                <a:latin typeface="游ゴシック Medium" panose="020B0500000000000000" pitchFamily="50" charset="-128"/>
                <a:ea typeface="游ゴシック Medium" panose="020B0500000000000000" pitchFamily="50" charset="-128"/>
                <a:cs typeface="Poppins Medium" panose="00000600000000000000" pitchFamily="2" charset="0"/>
                <a:sym typeface="Poppins Regular"/>
              </a:defRPr>
            </a:lvl1pPr>
          </a:lstStyle>
          <a:p>
            <a:endParaRPr dirty="0"/>
          </a:p>
        </p:txBody>
      </p:sp>
      <p:sp>
        <p:nvSpPr>
          <p:cNvPr id="15" name="division_">
            <a:extLst>
              <a:ext uri="{FF2B5EF4-FFF2-40B4-BE49-F238E27FC236}">
                <a16:creationId xmlns:a16="http://schemas.microsoft.com/office/drawing/2014/main" id="{D8A00E0E-1F99-0B40-925E-A0DF186426A4}"/>
              </a:ext>
            </a:extLst>
          </p:cNvPr>
          <p:cNvSpPr txBox="1"/>
          <p:nvPr userDrawn="1"/>
        </p:nvSpPr>
        <p:spPr>
          <a:xfrm>
            <a:off x="6992773" y="1269637"/>
            <a:ext cx="408765" cy="15901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25400" tIns="25400" rIns="25400" bIns="25400" anchor="ctr">
            <a:spAutoFit/>
          </a:bodyPr>
          <a:lstStyle>
            <a:lvl1pPr algn="r" defTabSz="457200">
              <a:defRPr sz="1400" spc="0">
                <a:solidFill>
                  <a:srgbClr val="FFFFFF"/>
                </a:solidFill>
                <a:latin typeface="Poppins Light"/>
                <a:ea typeface="Poppins Light"/>
                <a:cs typeface="Poppins Light"/>
                <a:sym typeface="Poppins Light"/>
              </a:defRPr>
            </a:lvl1pPr>
          </a:lstStyle>
          <a:p>
            <a:r>
              <a:rPr sz="700" dirty="0">
                <a:latin typeface="游ゴシック Medium" panose="020B0500000000000000" pitchFamily="50" charset="-128"/>
                <a:ea typeface="游ゴシック Medium" panose="020B0500000000000000" pitchFamily="50" charset="-128"/>
              </a:rPr>
              <a:t>division_</a:t>
            </a:r>
          </a:p>
        </p:txBody>
      </p:sp>
      <p:sp>
        <p:nvSpPr>
          <p:cNvPr id="16" name="プロフィール／プロフィール／プロフィール／プロフィール／プロフィール／プロフィール／プロフィール／プロフィール／プロフィール／プロフィール／プロフィール／プロフィール／プロフィール／プロフィール／プロフィール／プロフィール／プロフィール／プロフィール／プロフィール／プロフィール／プロフィール／プロフィール／プロフィール／プロフィール／プロフィール／プロフィール／プロフィール／プロフィール／プロフィール／プロフィール／プロフィール／プロフィール／プロフィール／プロフィール／プロフィール／プロフィール／プロ">
            <a:extLst>
              <a:ext uri="{FF2B5EF4-FFF2-40B4-BE49-F238E27FC236}">
                <a16:creationId xmlns:a16="http://schemas.microsoft.com/office/drawing/2014/main" id="{6A1E56A3-F03A-5D43-B9A3-BFCC8D2801F7}"/>
              </a:ext>
            </a:extLst>
          </p:cNvPr>
          <p:cNvSpPr txBox="1">
            <a:spLocks noGrp="1"/>
          </p:cNvSpPr>
          <p:nvPr>
            <p:ph type="body" sz="quarter" idx="25"/>
          </p:nvPr>
        </p:nvSpPr>
        <p:spPr>
          <a:xfrm>
            <a:off x="7568829" y="2805537"/>
            <a:ext cx="3074400" cy="208647"/>
          </a:xfrm>
          <a:prstGeom prst="rect">
            <a:avLst/>
          </a:prstGeom>
        </p:spPr>
        <p:txBody>
          <a:bodyPr wrap="none" lIns="0" tIns="0" rIns="0" bIns="0" numCol="1" spcCol="38100">
            <a:spAutoFit/>
          </a:bodyPr>
          <a:lstStyle>
            <a:lvl1pPr marL="0" indent="0" defTabSz="177796">
              <a:lnSpc>
                <a:spcPct val="150000"/>
              </a:lnSpc>
              <a:spcBef>
                <a:spcPts val="0"/>
              </a:spcBef>
              <a:buSzTx/>
              <a:buNone/>
              <a:defRPr sz="1000">
                <a:solidFill>
                  <a:srgbClr val="FFFFFF"/>
                </a:solidFill>
                <a:latin typeface="游ゴシック Medium" panose="020B0500000000000000" pitchFamily="50" charset="-128"/>
                <a:ea typeface="游ゴシック Medium" panose="020B0500000000000000" pitchFamily="50" charset="-128"/>
                <a:cs typeface="游ゴシック Medium" panose="020B0500000000000000" pitchFamily="50" charset="-128"/>
                <a:sym typeface="Noto Sans JP Light"/>
              </a:defRPr>
            </a:lvl1pPr>
          </a:lstStyle>
          <a:p>
            <a:endParaRPr dirty="0"/>
          </a:p>
        </p:txBody>
      </p:sp>
      <p:sp>
        <p:nvSpPr>
          <p:cNvPr id="17" name="イメージ">
            <a:extLst>
              <a:ext uri="{FF2B5EF4-FFF2-40B4-BE49-F238E27FC236}">
                <a16:creationId xmlns:a16="http://schemas.microsoft.com/office/drawing/2014/main" id="{60202B9F-86FD-214E-A9FD-872A3006088F}"/>
              </a:ext>
            </a:extLst>
          </p:cNvPr>
          <p:cNvSpPr>
            <a:spLocks noGrp="1"/>
          </p:cNvSpPr>
          <p:nvPr>
            <p:ph type="pic" idx="26" hasCustomPrompt="1"/>
          </p:nvPr>
        </p:nvSpPr>
        <p:spPr>
          <a:xfrm>
            <a:off x="0" y="1"/>
            <a:ext cx="6096000" cy="5492751"/>
          </a:xfrm>
          <a:prstGeom prst="rect">
            <a:avLst/>
          </a:prstGeom>
        </p:spPr>
        <p:txBody>
          <a:bodyPr lIns="91439" tIns="45719" rIns="91439" bIns="45719" numCol="1" spcCol="38100" anchor="ctr">
            <a:noAutofit/>
          </a:bodyPr>
          <a:lstStyle>
            <a:lvl1pPr marL="0" indent="0" algn="ctr">
              <a:buNone/>
              <a:defRPr sz="1067">
                <a:solidFill>
                  <a:schemeClr val="bg1"/>
                </a:solidFill>
              </a:defRPr>
            </a:lvl1pPr>
          </a:lstStyle>
          <a:p>
            <a:r>
              <a:rPr lang="ja-JP" altLang="en-US"/>
              <a:t>プロフィール写真を選択してください</a:t>
            </a:r>
            <a:endParaRPr lang="en-US" altLang="ja-JP"/>
          </a:p>
          <a:p>
            <a:endParaRPr lang="en-US"/>
          </a:p>
          <a:p>
            <a:endParaRPr/>
          </a:p>
        </p:txBody>
      </p:sp>
      <p:pic>
        <p:nvPicPr>
          <p:cNvPr id="20" name="図 19" descr="テキスト が含まれている画像&#10;&#10;自動的に生成された説明">
            <a:extLst>
              <a:ext uri="{FF2B5EF4-FFF2-40B4-BE49-F238E27FC236}">
                <a16:creationId xmlns:a16="http://schemas.microsoft.com/office/drawing/2014/main" id="{2435AA66-86F6-4956-AAAC-24F27882DFEE}"/>
              </a:ext>
            </a:extLst>
          </p:cNvPr>
          <p:cNvPicPr>
            <a:picLocks noChangeAspect="1"/>
          </p:cNvPicPr>
          <p:nvPr userDrawn="1"/>
        </p:nvPicPr>
        <p:blipFill>
          <a:blip r:embed="rId2"/>
          <a:stretch>
            <a:fillRect/>
          </a:stretch>
        </p:blipFill>
        <p:spPr>
          <a:xfrm>
            <a:off x="10548592" y="136299"/>
            <a:ext cx="1434271" cy="636699"/>
          </a:xfrm>
          <a:prstGeom prst="rect">
            <a:avLst/>
          </a:prstGeom>
        </p:spPr>
      </p:pic>
      <p:sp>
        <p:nvSpPr>
          <p:cNvPr id="19" name="スライド番号">
            <a:extLst>
              <a:ext uri="{FF2B5EF4-FFF2-40B4-BE49-F238E27FC236}">
                <a16:creationId xmlns:a16="http://schemas.microsoft.com/office/drawing/2014/main" id="{3BCD40B9-82E5-4403-87BA-F6A61DC7C554}"/>
              </a:ext>
            </a:extLst>
          </p:cNvPr>
          <p:cNvSpPr txBox="1">
            <a:spLocks noGrp="1"/>
          </p:cNvSpPr>
          <p:nvPr>
            <p:ph type="sldNum" sz="quarter" idx="2"/>
          </p:nvPr>
        </p:nvSpPr>
        <p:spPr>
          <a:xfrm>
            <a:off x="11749181" y="6511881"/>
            <a:ext cx="316325" cy="290677"/>
          </a:xfrm>
          <a:prstGeom prst="rect">
            <a:avLst/>
          </a:prstGeom>
        </p:spPr>
        <p:txBody>
          <a:bodyPr lIns="0" tIns="0" rIns="0" bIns="0"/>
          <a:lstStyle>
            <a:lvl1pPr algn="l">
              <a:defRPr sz="800" b="0" i="0">
                <a:solidFill>
                  <a:schemeClr val="bg1"/>
                </a:solidFill>
                <a:latin typeface="游ゴシック Medium" panose="020B0500000000000000" pitchFamily="50" charset="-128"/>
                <a:ea typeface="游ゴシック Medium" panose="020B0500000000000000" pitchFamily="50" charset="-128"/>
                <a:cs typeface="Poppins" pitchFamily="2" charset="0"/>
              </a:defRPr>
            </a:lvl1pPr>
          </a:lstStyle>
          <a:p>
            <a:fld id="{86CB4B4D-7CA3-9044-876B-883B54F8677D}" type="slidenum">
              <a:rPr lang="en-US" altLang="ja-JP" smtClean="0"/>
              <a:pPr/>
              <a:t>‹#›</a:t>
            </a:fld>
            <a:endParaRPr lang="ja-JP" altLang="en-US" dirty="0"/>
          </a:p>
        </p:txBody>
      </p:sp>
      <p:sp>
        <p:nvSpPr>
          <p:cNvPr id="23" name="page No.">
            <a:extLst>
              <a:ext uri="{FF2B5EF4-FFF2-40B4-BE49-F238E27FC236}">
                <a16:creationId xmlns:a16="http://schemas.microsoft.com/office/drawing/2014/main" id="{E730E4DC-FFBC-4906-A1FA-6411C8DBCE57}"/>
              </a:ext>
            </a:extLst>
          </p:cNvPr>
          <p:cNvSpPr txBox="1"/>
          <p:nvPr userDrawn="1"/>
        </p:nvSpPr>
        <p:spPr>
          <a:xfrm>
            <a:off x="11075382" y="6546643"/>
            <a:ext cx="597865" cy="23495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5400" tIns="25400" rIns="25400" bIns="25400" anchor="ctr">
            <a:normAutofit/>
          </a:bodyPr>
          <a:lstStyle>
            <a:lvl1pPr algn="r">
              <a:defRPr spc="0">
                <a:solidFill>
                  <a:srgbClr val="FFFFFF"/>
                </a:solidFill>
                <a:latin typeface="Poppins Light"/>
                <a:ea typeface="Poppins Light"/>
                <a:cs typeface="Poppins Light"/>
                <a:sym typeface="Poppins Light"/>
              </a:defRPr>
            </a:lvl1pPr>
          </a:lstStyle>
          <a:p>
            <a:r>
              <a:rPr sz="800" dirty="0">
                <a:solidFill>
                  <a:schemeClr val="bg1"/>
                </a:solidFill>
                <a:latin typeface="游ゴシック Medium" panose="020B0500000000000000" pitchFamily="50" charset="-128"/>
                <a:ea typeface="游ゴシック Medium" panose="020B0500000000000000" pitchFamily="50" charset="-128"/>
              </a:rPr>
              <a:t>page No.</a:t>
            </a:r>
          </a:p>
        </p:txBody>
      </p:sp>
      <p:sp>
        <p:nvSpPr>
          <p:cNvPr id="24" name="Footer Placeholder 4">
            <a:extLst>
              <a:ext uri="{FF2B5EF4-FFF2-40B4-BE49-F238E27FC236}">
                <a16:creationId xmlns:a16="http://schemas.microsoft.com/office/drawing/2014/main" id="{0BF29D74-B166-4BE7-BBC1-FEF5A8CE71D7}"/>
              </a:ext>
            </a:extLst>
          </p:cNvPr>
          <p:cNvSpPr>
            <a:spLocks noGrp="1"/>
          </p:cNvSpPr>
          <p:nvPr>
            <p:ph type="ftr" sz="quarter" idx="3"/>
          </p:nvPr>
        </p:nvSpPr>
        <p:spPr>
          <a:xfrm>
            <a:off x="4549930" y="6546643"/>
            <a:ext cx="3092139" cy="228601"/>
          </a:xfrm>
          <a:prstGeom prst="rect">
            <a:avLst/>
          </a:prstGeom>
        </p:spPr>
        <p:txBody>
          <a:bodyPr vert="horz" lIns="91440" tIns="45720" rIns="91440" bIns="45720" rtlCol="0" anchor="ctr"/>
          <a:lstStyle>
            <a:lvl1pPr algn="ctr">
              <a:defRPr sz="800">
                <a:solidFill>
                  <a:schemeClr val="bg1"/>
                </a:solidFill>
                <a:latin typeface="Poppins Light" panose="00000400000000000000" pitchFamily="2" charset="0"/>
                <a:cs typeface="Poppins Light" panose="00000400000000000000" pitchFamily="2" charset="0"/>
              </a:defRPr>
            </a:lvl1pPr>
          </a:lstStyle>
          <a:p>
            <a:r>
              <a:rPr kumimoji="1" lang="en-US" altLang="ja-JP" dirty="0">
                <a:latin typeface="游ゴシック Medium" panose="020B0500000000000000" pitchFamily="50" charset="-128"/>
                <a:ea typeface="游ゴシック Medium" panose="020B0500000000000000" pitchFamily="50" charset="-128"/>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rPr>
              <a:pPr/>
              <a:t>2026</a:t>
            </a:fld>
            <a:r>
              <a:rPr kumimoji="1" lang="en-US" altLang="ja-JP" dirty="0">
                <a:latin typeface="游ゴシック Medium" panose="020B0500000000000000" pitchFamily="50" charset="-128"/>
                <a:ea typeface="游ゴシック Medium" panose="020B0500000000000000" pitchFamily="50" charset="-128"/>
              </a:rPr>
              <a:t> WingArc1st Inc.  All Rights Reserved.</a:t>
            </a:r>
            <a:endParaRPr kumimoji="1" lang="ja-JP" altLang="en-US" dirty="0">
              <a:latin typeface="游ゴシック Medium" panose="020B0500000000000000" pitchFamily="50" charset="-128"/>
              <a:ea typeface="游ゴシック Medium" panose="020B0500000000000000" pitchFamily="50" charset="-128"/>
            </a:endParaRPr>
          </a:p>
        </p:txBody>
      </p:sp>
    </p:spTree>
    <p:extLst>
      <p:ext uri="{BB962C8B-B14F-4D97-AF65-F5344CB8AC3E}">
        <p14:creationId xmlns:p14="http://schemas.microsoft.com/office/powerpoint/2010/main" val="381417492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end-1">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Footer Placeholder 4">
            <a:extLst>
              <a:ext uri="{FF2B5EF4-FFF2-40B4-BE49-F238E27FC236}">
                <a16:creationId xmlns:a16="http://schemas.microsoft.com/office/drawing/2014/main" id="{172EE015-A759-414A-B499-91E0E8E7EBDC}"/>
              </a:ext>
            </a:extLst>
          </p:cNvPr>
          <p:cNvSpPr>
            <a:spLocks noGrp="1"/>
          </p:cNvSpPr>
          <p:nvPr>
            <p:ph type="ftr" sz="quarter" idx="3"/>
          </p:nvPr>
        </p:nvSpPr>
        <p:spPr>
          <a:xfrm>
            <a:off x="8919794" y="6546643"/>
            <a:ext cx="3092139" cy="228601"/>
          </a:xfrm>
          <a:prstGeom prst="rect">
            <a:avLst/>
          </a:prstGeom>
        </p:spPr>
        <p:txBody>
          <a:bodyPr vert="horz" lIns="91440" tIns="45720" rIns="91440" bIns="45720" rtlCol="0" anchor="ctr"/>
          <a:lstStyle>
            <a:lvl1pPr algn="r">
              <a:defRPr sz="800">
                <a:solidFill>
                  <a:schemeClr val="bg1"/>
                </a:solidFill>
                <a:latin typeface="Poppins Light" panose="00000400000000000000" pitchFamily="2" charset="0"/>
                <a:cs typeface="Poppins Light" panose="00000400000000000000" pitchFamily="2" charset="0"/>
              </a:defRPr>
            </a:lvl1pPr>
          </a:lstStyle>
          <a:p>
            <a:r>
              <a:rPr kumimoji="1" lang="en-US" altLang="ja-JP" dirty="0">
                <a:latin typeface="游ゴシック Medium" panose="020B0500000000000000" pitchFamily="50" charset="-128"/>
                <a:ea typeface="游ゴシック Medium" panose="020B0500000000000000" pitchFamily="50" charset="-128"/>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rPr>
              <a:pPr/>
              <a:t>2026</a:t>
            </a:fld>
            <a:r>
              <a:rPr kumimoji="1" lang="en-US" altLang="ja-JP" dirty="0">
                <a:latin typeface="游ゴシック Medium" panose="020B0500000000000000" pitchFamily="50" charset="-128"/>
                <a:ea typeface="游ゴシック Medium" panose="020B0500000000000000" pitchFamily="50" charset="-128"/>
              </a:rPr>
              <a:t> WingArc1st Inc.  All Rights Reserved.</a:t>
            </a:r>
            <a:endParaRPr kumimoji="1" lang="ja-JP" altLang="en-US" dirty="0">
              <a:latin typeface="游ゴシック Medium" panose="020B0500000000000000" pitchFamily="50" charset="-128"/>
              <a:ea typeface="游ゴシック Medium" panose="020B0500000000000000" pitchFamily="50" charset="-128"/>
            </a:endParaRPr>
          </a:p>
        </p:txBody>
      </p:sp>
    </p:spTree>
    <p:extLst>
      <p:ext uri="{BB962C8B-B14F-4D97-AF65-F5344CB8AC3E}">
        <p14:creationId xmlns:p14="http://schemas.microsoft.com/office/powerpoint/2010/main" val="322061711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end-2">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11" name="図 10" descr="テキスト が含まれている画像&#10;&#10;自動的に生成された説明">
            <a:extLst>
              <a:ext uri="{FF2B5EF4-FFF2-40B4-BE49-F238E27FC236}">
                <a16:creationId xmlns:a16="http://schemas.microsoft.com/office/drawing/2014/main" id="{700EB2B2-9CF6-4519-94DF-609F9A0607D6}"/>
              </a:ext>
            </a:extLst>
          </p:cNvPr>
          <p:cNvPicPr>
            <a:picLocks noChangeAspect="1"/>
          </p:cNvPicPr>
          <p:nvPr userDrawn="1"/>
        </p:nvPicPr>
        <p:blipFill>
          <a:blip r:embed="rId3"/>
          <a:stretch>
            <a:fillRect/>
          </a:stretch>
        </p:blipFill>
        <p:spPr>
          <a:xfrm>
            <a:off x="10548592" y="136299"/>
            <a:ext cx="1434271" cy="636699"/>
          </a:xfrm>
          <a:prstGeom prst="rect">
            <a:avLst/>
          </a:prstGeom>
        </p:spPr>
      </p:pic>
      <p:sp>
        <p:nvSpPr>
          <p:cNvPr id="4" name="Footer Placeholder 4">
            <a:extLst>
              <a:ext uri="{FF2B5EF4-FFF2-40B4-BE49-F238E27FC236}">
                <a16:creationId xmlns:a16="http://schemas.microsoft.com/office/drawing/2014/main" id="{451D6D09-EB1A-4228-BED8-15AA69E25491}"/>
              </a:ext>
            </a:extLst>
          </p:cNvPr>
          <p:cNvSpPr>
            <a:spLocks noGrp="1"/>
          </p:cNvSpPr>
          <p:nvPr>
            <p:ph type="ftr" sz="quarter" idx="3"/>
          </p:nvPr>
        </p:nvSpPr>
        <p:spPr>
          <a:xfrm>
            <a:off x="4549930" y="6546643"/>
            <a:ext cx="3092139" cy="228601"/>
          </a:xfrm>
          <a:prstGeom prst="rect">
            <a:avLst/>
          </a:prstGeom>
        </p:spPr>
        <p:txBody>
          <a:bodyPr vert="horz" lIns="91440" tIns="45720" rIns="91440" bIns="45720" rtlCol="0" anchor="ctr"/>
          <a:lstStyle>
            <a:lvl1pPr algn="ctr">
              <a:defRPr sz="800">
                <a:solidFill>
                  <a:schemeClr val="bg1"/>
                </a:solidFill>
                <a:latin typeface="Poppins Light" panose="00000400000000000000" pitchFamily="2" charset="0"/>
                <a:cs typeface="Poppins Light" panose="00000400000000000000" pitchFamily="2" charset="0"/>
              </a:defRPr>
            </a:lvl1pPr>
          </a:lstStyle>
          <a:p>
            <a:r>
              <a:rPr kumimoji="1" lang="en-US" altLang="ja-JP" dirty="0">
                <a:latin typeface="游ゴシック Medium" panose="020B0500000000000000" pitchFamily="50" charset="-128"/>
                <a:ea typeface="游ゴシック Medium" panose="020B0500000000000000" pitchFamily="50" charset="-128"/>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rPr>
              <a:pPr/>
              <a:t>2026</a:t>
            </a:fld>
            <a:r>
              <a:rPr kumimoji="1" lang="en-US" altLang="ja-JP" dirty="0">
                <a:latin typeface="游ゴシック Medium" panose="020B0500000000000000" pitchFamily="50" charset="-128"/>
                <a:ea typeface="游ゴシック Medium" panose="020B0500000000000000" pitchFamily="50" charset="-128"/>
              </a:rPr>
              <a:t> WingArc1st Inc.  All Rights Reserved.</a:t>
            </a:r>
            <a:endParaRPr kumimoji="1" lang="ja-JP" altLang="en-US" dirty="0">
              <a:latin typeface="游ゴシック Medium" panose="020B0500000000000000" pitchFamily="50" charset="-128"/>
              <a:ea typeface="游ゴシック Medium" panose="020B0500000000000000" pitchFamily="50" charset="-128"/>
            </a:endParaRPr>
          </a:p>
        </p:txBody>
      </p:sp>
      <p:sp>
        <p:nvSpPr>
          <p:cNvPr id="5" name="スライド番号">
            <a:extLst>
              <a:ext uri="{FF2B5EF4-FFF2-40B4-BE49-F238E27FC236}">
                <a16:creationId xmlns:a16="http://schemas.microsoft.com/office/drawing/2014/main" id="{CE8D21CB-F798-4F73-A950-309B58325DB0}"/>
              </a:ext>
            </a:extLst>
          </p:cNvPr>
          <p:cNvSpPr txBox="1">
            <a:spLocks noGrp="1"/>
          </p:cNvSpPr>
          <p:nvPr>
            <p:ph type="sldNum" sz="quarter" idx="2"/>
          </p:nvPr>
        </p:nvSpPr>
        <p:spPr>
          <a:xfrm>
            <a:off x="11749181" y="6511881"/>
            <a:ext cx="316325" cy="290677"/>
          </a:xfrm>
          <a:prstGeom prst="rect">
            <a:avLst/>
          </a:prstGeom>
        </p:spPr>
        <p:txBody>
          <a:bodyPr lIns="0" tIns="0" rIns="0" bIns="0"/>
          <a:lstStyle>
            <a:lvl1pPr algn="l">
              <a:defRPr sz="800" b="0" i="0">
                <a:solidFill>
                  <a:schemeClr val="bg1"/>
                </a:solidFill>
                <a:latin typeface="游ゴシック Medium" panose="020B0500000000000000" pitchFamily="50" charset="-128"/>
                <a:ea typeface="游ゴシック Medium" panose="020B0500000000000000" pitchFamily="50" charset="-128"/>
                <a:cs typeface="Poppins" pitchFamily="2" charset="0"/>
              </a:defRPr>
            </a:lvl1pPr>
          </a:lstStyle>
          <a:p>
            <a:fld id="{86CB4B4D-7CA3-9044-876B-883B54F8677D}" type="slidenum">
              <a:rPr lang="en-US" altLang="ja-JP" smtClean="0"/>
              <a:pPr/>
              <a:t>‹#›</a:t>
            </a:fld>
            <a:endParaRPr lang="ja-JP" altLang="en-US" dirty="0"/>
          </a:p>
        </p:txBody>
      </p:sp>
      <p:sp>
        <p:nvSpPr>
          <p:cNvPr id="6" name="page No.">
            <a:extLst>
              <a:ext uri="{FF2B5EF4-FFF2-40B4-BE49-F238E27FC236}">
                <a16:creationId xmlns:a16="http://schemas.microsoft.com/office/drawing/2014/main" id="{83517D27-5816-4752-9F63-A0DE5C3D1F5F}"/>
              </a:ext>
            </a:extLst>
          </p:cNvPr>
          <p:cNvSpPr txBox="1"/>
          <p:nvPr userDrawn="1"/>
        </p:nvSpPr>
        <p:spPr>
          <a:xfrm>
            <a:off x="11075382" y="6546643"/>
            <a:ext cx="597865" cy="23495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5400" tIns="25400" rIns="25400" bIns="25400" anchor="ctr">
            <a:normAutofit/>
          </a:bodyPr>
          <a:lstStyle>
            <a:lvl1pPr algn="r">
              <a:defRPr spc="0">
                <a:solidFill>
                  <a:srgbClr val="FFFFFF"/>
                </a:solidFill>
                <a:latin typeface="Poppins Light"/>
                <a:ea typeface="Poppins Light"/>
                <a:cs typeface="Poppins Light"/>
                <a:sym typeface="Poppins Light"/>
              </a:defRPr>
            </a:lvl1pPr>
          </a:lstStyle>
          <a:p>
            <a:r>
              <a:rPr sz="800" dirty="0">
                <a:solidFill>
                  <a:schemeClr val="bg1"/>
                </a:solidFill>
                <a:latin typeface="游ゴシック Medium" panose="020B0500000000000000" pitchFamily="50" charset="-128"/>
                <a:ea typeface="游ゴシック Medium" panose="020B0500000000000000" pitchFamily="50" charset="-128"/>
              </a:rPr>
              <a:t>page No.</a:t>
            </a:r>
          </a:p>
        </p:txBody>
      </p:sp>
    </p:spTree>
    <p:extLst>
      <p:ext uri="{BB962C8B-B14F-4D97-AF65-F5344CB8AC3E}">
        <p14:creationId xmlns:p14="http://schemas.microsoft.com/office/powerpoint/2010/main" val="179006536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end-3">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Footer Placeholder 4">
            <a:extLst>
              <a:ext uri="{FF2B5EF4-FFF2-40B4-BE49-F238E27FC236}">
                <a16:creationId xmlns:a16="http://schemas.microsoft.com/office/drawing/2014/main" id="{A39B1FBC-91BE-43F6-8A46-ADC24143EAA9}"/>
              </a:ext>
            </a:extLst>
          </p:cNvPr>
          <p:cNvSpPr>
            <a:spLocks noGrp="1"/>
          </p:cNvSpPr>
          <p:nvPr>
            <p:ph type="ftr" sz="quarter" idx="3"/>
          </p:nvPr>
        </p:nvSpPr>
        <p:spPr>
          <a:xfrm>
            <a:off x="8919794" y="6546643"/>
            <a:ext cx="3092139" cy="228601"/>
          </a:xfrm>
          <a:prstGeom prst="rect">
            <a:avLst/>
          </a:prstGeom>
        </p:spPr>
        <p:txBody>
          <a:bodyPr vert="horz" lIns="91440" tIns="45720" rIns="91440" bIns="45720" rtlCol="0" anchor="ctr"/>
          <a:lstStyle>
            <a:lvl1pPr algn="r">
              <a:defRPr sz="800">
                <a:solidFill>
                  <a:schemeClr val="bg1"/>
                </a:solidFill>
                <a:latin typeface="Poppins Light" panose="00000400000000000000" pitchFamily="2" charset="0"/>
                <a:cs typeface="Poppins Light" panose="00000400000000000000" pitchFamily="2" charset="0"/>
              </a:defRPr>
            </a:lvl1pPr>
          </a:lstStyle>
          <a:p>
            <a:r>
              <a:rPr kumimoji="1" lang="en-US" altLang="ja-JP" dirty="0">
                <a:latin typeface="游ゴシック Medium" panose="020B0500000000000000" pitchFamily="50" charset="-128"/>
                <a:ea typeface="游ゴシック Medium" panose="020B0500000000000000" pitchFamily="50" charset="-128"/>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rPr>
              <a:pPr/>
              <a:t>2026</a:t>
            </a:fld>
            <a:r>
              <a:rPr kumimoji="1" lang="en-US" altLang="ja-JP" dirty="0">
                <a:latin typeface="游ゴシック Medium" panose="020B0500000000000000" pitchFamily="50" charset="-128"/>
                <a:ea typeface="游ゴシック Medium" panose="020B0500000000000000" pitchFamily="50" charset="-128"/>
              </a:rPr>
              <a:t> WingArc1st Inc.  All Rights Reserved.</a:t>
            </a:r>
            <a:endParaRPr kumimoji="1" lang="ja-JP" altLang="en-US" dirty="0">
              <a:latin typeface="游ゴシック Medium" panose="020B0500000000000000" pitchFamily="50" charset="-128"/>
              <a:ea typeface="游ゴシック Medium" panose="020B0500000000000000" pitchFamily="50" charset="-128"/>
            </a:endParaRPr>
          </a:p>
        </p:txBody>
      </p:sp>
    </p:spTree>
    <p:extLst>
      <p:ext uri="{BB962C8B-B14F-4D97-AF65-F5344CB8AC3E}">
        <p14:creationId xmlns:p14="http://schemas.microsoft.com/office/powerpoint/2010/main" val="222788112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end-4">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Footer Placeholder 4">
            <a:extLst>
              <a:ext uri="{FF2B5EF4-FFF2-40B4-BE49-F238E27FC236}">
                <a16:creationId xmlns:a16="http://schemas.microsoft.com/office/drawing/2014/main" id="{AE826783-008F-450E-A52E-68EAA6F3865B}"/>
              </a:ext>
            </a:extLst>
          </p:cNvPr>
          <p:cNvSpPr>
            <a:spLocks noGrp="1"/>
          </p:cNvSpPr>
          <p:nvPr>
            <p:ph type="ftr" sz="quarter" idx="3"/>
          </p:nvPr>
        </p:nvSpPr>
        <p:spPr>
          <a:xfrm>
            <a:off x="8919794" y="6546643"/>
            <a:ext cx="3092139" cy="228601"/>
          </a:xfrm>
          <a:prstGeom prst="rect">
            <a:avLst/>
          </a:prstGeom>
        </p:spPr>
        <p:txBody>
          <a:bodyPr vert="horz" lIns="91440" tIns="45720" rIns="91440" bIns="45720" rtlCol="0" anchor="ctr"/>
          <a:lstStyle>
            <a:lvl1pPr algn="r">
              <a:defRPr sz="800">
                <a:solidFill>
                  <a:srgbClr val="000000"/>
                </a:solidFill>
                <a:latin typeface="Poppins Light" panose="00000400000000000000" pitchFamily="2" charset="0"/>
                <a:cs typeface="Poppins Light" panose="00000400000000000000" pitchFamily="2" charset="0"/>
              </a:defRPr>
            </a:lvl1pPr>
          </a:lstStyle>
          <a:p>
            <a:r>
              <a:rPr kumimoji="1" lang="en-US" altLang="ja-JP" dirty="0">
                <a:latin typeface="游ゴシック Medium" panose="020B0500000000000000" pitchFamily="50" charset="-128"/>
                <a:ea typeface="游ゴシック Medium" panose="020B0500000000000000" pitchFamily="50" charset="-128"/>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rPr>
              <a:pPr/>
              <a:t>2026</a:t>
            </a:fld>
            <a:r>
              <a:rPr kumimoji="1" lang="en-US" altLang="ja-JP" dirty="0">
                <a:latin typeface="游ゴシック Medium" panose="020B0500000000000000" pitchFamily="50" charset="-128"/>
                <a:ea typeface="游ゴシック Medium" panose="020B0500000000000000" pitchFamily="50" charset="-128"/>
              </a:rPr>
              <a:t> WingArc1st Inc.  All Rights Reserved.</a:t>
            </a:r>
            <a:endParaRPr kumimoji="1" lang="ja-JP" altLang="en-US" dirty="0">
              <a:latin typeface="游ゴシック Medium" panose="020B0500000000000000" pitchFamily="50" charset="-128"/>
              <a:ea typeface="游ゴシック Medium" panose="020B0500000000000000" pitchFamily="50" charset="-128"/>
            </a:endParaRPr>
          </a:p>
        </p:txBody>
      </p:sp>
    </p:spTree>
    <p:extLst>
      <p:ext uri="{BB962C8B-B14F-4D97-AF65-F5344CB8AC3E}">
        <p14:creationId xmlns:p14="http://schemas.microsoft.com/office/powerpoint/2010/main" val="406414142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end-5">
    <p:bg>
      <p:bgPr>
        <a:solidFill>
          <a:schemeClr val="tx2"/>
        </a:solidFill>
        <a:effectLst/>
      </p:bgPr>
    </p:bg>
    <p:spTree>
      <p:nvGrpSpPr>
        <p:cNvPr id="1" name=""/>
        <p:cNvGrpSpPr/>
        <p:nvPr/>
      </p:nvGrpSpPr>
      <p:grpSpPr>
        <a:xfrm>
          <a:off x="0" y="0"/>
          <a:ext cx="0" cy="0"/>
          <a:chOff x="0" y="0"/>
          <a:chExt cx="0" cy="0"/>
        </a:xfrm>
      </p:grpSpPr>
      <p:sp>
        <p:nvSpPr>
          <p:cNvPr id="4" name="Footer Placeholder 4">
            <a:extLst>
              <a:ext uri="{FF2B5EF4-FFF2-40B4-BE49-F238E27FC236}">
                <a16:creationId xmlns:a16="http://schemas.microsoft.com/office/drawing/2014/main" id="{1BD999F2-BFFF-4F0E-B49B-AB70656319F5}"/>
              </a:ext>
            </a:extLst>
          </p:cNvPr>
          <p:cNvSpPr>
            <a:spLocks noGrp="1"/>
          </p:cNvSpPr>
          <p:nvPr>
            <p:ph type="ftr" sz="quarter" idx="3"/>
          </p:nvPr>
        </p:nvSpPr>
        <p:spPr>
          <a:xfrm>
            <a:off x="8919794" y="6546643"/>
            <a:ext cx="3092139" cy="228601"/>
          </a:xfrm>
          <a:prstGeom prst="rect">
            <a:avLst/>
          </a:prstGeom>
        </p:spPr>
        <p:txBody>
          <a:bodyPr vert="horz" lIns="91440" tIns="45720" rIns="91440" bIns="45720" rtlCol="0" anchor="ctr"/>
          <a:lstStyle>
            <a:lvl1pPr algn="r">
              <a:defRPr sz="800">
                <a:solidFill>
                  <a:schemeClr val="bg1"/>
                </a:solidFill>
                <a:latin typeface="Poppins Light" panose="00000400000000000000" pitchFamily="2" charset="0"/>
                <a:cs typeface="Poppins Light" panose="00000400000000000000" pitchFamily="2" charset="0"/>
              </a:defRPr>
            </a:lvl1pPr>
          </a:lstStyle>
          <a:p>
            <a:r>
              <a:rPr kumimoji="1" lang="en-US" altLang="ja-JP" dirty="0">
                <a:latin typeface="游ゴシック Medium" panose="020B0500000000000000" pitchFamily="50" charset="-128"/>
                <a:ea typeface="游ゴシック Medium" panose="020B0500000000000000" pitchFamily="50" charset="-128"/>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rPr>
              <a:pPr/>
              <a:t>2026</a:t>
            </a:fld>
            <a:r>
              <a:rPr kumimoji="1" lang="en-US" altLang="ja-JP" dirty="0">
                <a:latin typeface="游ゴシック Medium" panose="020B0500000000000000" pitchFamily="50" charset="-128"/>
                <a:ea typeface="游ゴシック Medium" panose="020B0500000000000000" pitchFamily="50" charset="-128"/>
              </a:rPr>
              <a:t> WingArc1st Inc.  All Rights Reserved.</a:t>
            </a:r>
            <a:endParaRPr kumimoji="1" lang="ja-JP" altLang="en-US" dirty="0">
              <a:latin typeface="游ゴシック Medium" panose="020B0500000000000000" pitchFamily="50" charset="-128"/>
              <a:ea typeface="游ゴシック Medium" panose="020B0500000000000000" pitchFamily="50" charset="-128"/>
            </a:endParaRPr>
          </a:p>
        </p:txBody>
      </p:sp>
      <p:pic>
        <p:nvPicPr>
          <p:cNvPr id="10" name="図 9" descr="テキスト&#10;&#10;自動的に生成された説明">
            <a:extLst>
              <a:ext uri="{FF2B5EF4-FFF2-40B4-BE49-F238E27FC236}">
                <a16:creationId xmlns:a16="http://schemas.microsoft.com/office/drawing/2014/main" id="{84D1E881-D67A-2D42-B2CE-5DAA497326A2}"/>
              </a:ext>
            </a:extLst>
          </p:cNvPr>
          <p:cNvPicPr>
            <a:picLocks noChangeAspect="1"/>
          </p:cNvPicPr>
          <p:nvPr userDrawn="1"/>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320604480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end-6">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UPDATA®はウイングアーク１ｓｔ株式会社の登録商標です。">
            <a:extLst>
              <a:ext uri="{FF2B5EF4-FFF2-40B4-BE49-F238E27FC236}">
                <a16:creationId xmlns:a16="http://schemas.microsoft.com/office/drawing/2014/main" id="{AE228625-8073-504D-8553-439F5289B790}"/>
              </a:ext>
            </a:extLst>
          </p:cNvPr>
          <p:cNvSpPr txBox="1"/>
          <p:nvPr userDrawn="1"/>
        </p:nvSpPr>
        <p:spPr>
          <a:xfrm>
            <a:off x="1020658" y="5553791"/>
            <a:ext cx="3180185" cy="12311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0" tIns="0" rIns="0" bIns="0" anchor="ctr">
            <a:spAutoFit/>
          </a:bodyPr>
          <a:lstStyle>
            <a:lvl1pPr>
              <a:defRPr>
                <a:solidFill>
                  <a:srgbClr val="FFFFFF"/>
                </a:solidFill>
                <a:latin typeface="Noto Sans JP"/>
                <a:ea typeface="Noto Sans JP"/>
                <a:cs typeface="Noto Sans JP"/>
                <a:sym typeface="Noto Sans JP"/>
              </a:defRPr>
            </a:lvl1pPr>
          </a:lstStyle>
          <a:p>
            <a:r>
              <a:rPr sz="800" dirty="0">
                <a:latin typeface="游ゴシック Medium" panose="020B0500000000000000" pitchFamily="50" charset="-128"/>
                <a:ea typeface="游ゴシック Medium" panose="020B0500000000000000" pitchFamily="50" charset="-128"/>
              </a:rPr>
              <a:t>UPDATA®はウイングアーク１ｓｔ株式会社の登録商標です。</a:t>
            </a:r>
          </a:p>
        </p:txBody>
      </p:sp>
      <p:sp>
        <p:nvSpPr>
          <p:cNvPr id="4" name="Footer Placeholder 4">
            <a:extLst>
              <a:ext uri="{FF2B5EF4-FFF2-40B4-BE49-F238E27FC236}">
                <a16:creationId xmlns:a16="http://schemas.microsoft.com/office/drawing/2014/main" id="{79683217-BBC9-4F7E-B3C7-7576C550E8B5}"/>
              </a:ext>
            </a:extLst>
          </p:cNvPr>
          <p:cNvSpPr txBox="1">
            <a:spLocks/>
          </p:cNvSpPr>
          <p:nvPr userDrawn="1"/>
        </p:nvSpPr>
        <p:spPr>
          <a:xfrm>
            <a:off x="923647" y="5720764"/>
            <a:ext cx="3092139" cy="228601"/>
          </a:xfrm>
          <a:prstGeom prst="rect">
            <a:avLst/>
          </a:prstGeom>
        </p:spPr>
        <p:txBody>
          <a:bodyPr vert="horz" lIns="91440" tIns="45720" rIns="91440" bIns="45720" rtlCol="0" anchor="ctr"/>
          <a:lstStyle>
            <a:defPPr>
              <a:defRPr lang="en-US"/>
            </a:defPPr>
            <a:lvl1pPr marL="0" algn="r" defTabSz="609585" rtl="0" eaLnBrk="1" latinLnBrk="0" hangingPunct="1">
              <a:defRPr sz="800" kern="1200">
                <a:solidFill>
                  <a:schemeClr val="bg1"/>
                </a:solidFill>
                <a:latin typeface="Poppins Light" panose="00000400000000000000" pitchFamily="2" charset="0"/>
                <a:ea typeface="+mn-ea"/>
                <a:cs typeface="Poppins Light" panose="00000400000000000000" pitchFamily="2" charset="0"/>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a:lstStyle>
          <a:p>
            <a:pPr algn="l"/>
            <a:r>
              <a:rPr kumimoji="1" lang="en-US" altLang="ja-JP" dirty="0">
                <a:latin typeface="游ゴシック Medium" panose="020B0500000000000000" pitchFamily="50" charset="-128"/>
                <a:ea typeface="游ゴシック Medium" panose="020B0500000000000000" pitchFamily="50" charset="-128"/>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rPr>
              <a:pPr algn="l"/>
              <a:t>2026</a:t>
            </a:fld>
            <a:r>
              <a:rPr kumimoji="1" lang="en-US" altLang="ja-JP" dirty="0">
                <a:latin typeface="游ゴシック Medium" panose="020B0500000000000000" pitchFamily="50" charset="-128"/>
                <a:ea typeface="游ゴシック Medium" panose="020B0500000000000000" pitchFamily="50" charset="-128"/>
              </a:rPr>
              <a:t> WingArc1st Inc.  All Rights Reserved.</a:t>
            </a:r>
            <a:endParaRPr kumimoji="1" lang="ja-JP" altLang="en-US" dirty="0">
              <a:latin typeface="游ゴシック Medium" panose="020B0500000000000000" pitchFamily="50" charset="-128"/>
              <a:ea typeface="游ゴシック Medium" panose="020B0500000000000000" pitchFamily="50" charset="-128"/>
            </a:endParaRPr>
          </a:p>
        </p:txBody>
      </p:sp>
    </p:spTree>
    <p:extLst>
      <p:ext uri="{BB962C8B-B14F-4D97-AF65-F5344CB8AC3E}">
        <p14:creationId xmlns:p14="http://schemas.microsoft.com/office/powerpoint/2010/main" val="34156260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2">
    <p:spTree>
      <p:nvGrpSpPr>
        <p:cNvPr id="1" name=""/>
        <p:cNvGrpSpPr/>
        <p:nvPr/>
      </p:nvGrpSpPr>
      <p:grpSpPr>
        <a:xfrm>
          <a:off x="0" y="0"/>
          <a:ext cx="0" cy="0"/>
          <a:chOff x="0" y="0"/>
          <a:chExt cx="0" cy="0"/>
        </a:xfrm>
      </p:grpSpPr>
      <p:sp>
        <p:nvSpPr>
          <p:cNvPr id="38" name="update">
            <a:extLst>
              <a:ext uri="{FF2B5EF4-FFF2-40B4-BE49-F238E27FC236}">
                <a16:creationId xmlns:a16="http://schemas.microsoft.com/office/drawing/2014/main" id="{DAC5E400-3389-4750-BDA6-C5376602A385}"/>
              </a:ext>
            </a:extLst>
          </p:cNvPr>
          <p:cNvSpPr txBox="1"/>
          <p:nvPr userDrawn="1"/>
        </p:nvSpPr>
        <p:spPr>
          <a:xfrm>
            <a:off x="603249" y="2824195"/>
            <a:ext cx="586992" cy="241300"/>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0" tIns="0" rIns="0" bIns="0" anchor="ctr" anchorCtr="0">
            <a:normAutofit/>
          </a:bodyPr>
          <a:lstStyle>
            <a:lvl1pPr>
              <a:defRPr sz="1900" spc="94">
                <a:solidFill>
                  <a:srgbClr val="FFFFFF"/>
                </a:solidFill>
                <a:latin typeface="Helvetica"/>
                <a:ea typeface="Helvetica"/>
                <a:cs typeface="Helvetica"/>
                <a:sym typeface="Helvetica"/>
              </a:defRPr>
            </a:lvl1pPr>
          </a:lstStyle>
          <a:p>
            <a:r>
              <a:rPr sz="933" b="0" i="0" spc="0" dirty="0">
                <a:solidFill>
                  <a:schemeClr val="tx1"/>
                </a:solidFill>
                <a:latin typeface="游ゴシック Medium" panose="020B0500000000000000" pitchFamily="50" charset="-128"/>
                <a:cs typeface="Poppins Light" pitchFamily="2" charset="0"/>
              </a:rPr>
              <a:t>update</a:t>
            </a:r>
          </a:p>
        </p:txBody>
      </p:sp>
      <p:sp>
        <p:nvSpPr>
          <p:cNvPr id="42" name="正方形/長方形 41">
            <a:extLst>
              <a:ext uri="{FF2B5EF4-FFF2-40B4-BE49-F238E27FC236}">
                <a16:creationId xmlns:a16="http://schemas.microsoft.com/office/drawing/2014/main" id="{DABF62C4-A1AF-493E-AFB4-36EDBC4AD3CC}"/>
              </a:ext>
            </a:extLst>
          </p:cNvPr>
          <p:cNvSpPr/>
          <p:nvPr userDrawn="1"/>
        </p:nvSpPr>
        <p:spPr>
          <a:xfrm>
            <a:off x="8135332" y="0"/>
            <a:ext cx="4056668" cy="6858000"/>
          </a:xfrm>
          <a:prstGeom prst="rect">
            <a:avLst/>
          </a:prstGeom>
          <a:solidFill>
            <a:srgbClr val="3233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游ゴシック Medium" panose="020B0500000000000000" pitchFamily="50" charset="-128"/>
              <a:ea typeface="游ゴシック Medium" panose="020B0500000000000000" pitchFamily="50" charset="-128"/>
            </a:endParaRPr>
          </a:p>
        </p:txBody>
      </p:sp>
      <p:sp>
        <p:nvSpPr>
          <p:cNvPr id="23" name="Footer Placeholder 4">
            <a:extLst>
              <a:ext uri="{FF2B5EF4-FFF2-40B4-BE49-F238E27FC236}">
                <a16:creationId xmlns:a16="http://schemas.microsoft.com/office/drawing/2014/main" id="{415C5B44-B363-493B-9E8C-1CDBAC9BFD33}"/>
              </a:ext>
            </a:extLst>
          </p:cNvPr>
          <p:cNvSpPr>
            <a:spLocks noGrp="1"/>
          </p:cNvSpPr>
          <p:nvPr>
            <p:ph type="ftr" sz="quarter" idx="3"/>
          </p:nvPr>
        </p:nvSpPr>
        <p:spPr>
          <a:xfrm>
            <a:off x="8792066" y="6492875"/>
            <a:ext cx="2743200" cy="228601"/>
          </a:xfrm>
          <a:prstGeom prst="rect">
            <a:avLst/>
          </a:prstGeom>
        </p:spPr>
        <p:txBody>
          <a:bodyPr vert="horz" lIns="91440" tIns="45720" rIns="91440" bIns="45720" rtlCol="0" anchor="ctr"/>
          <a:lstStyle>
            <a:lvl1pPr algn="ctr">
              <a:defRPr sz="700">
                <a:solidFill>
                  <a:schemeClr val="bg1"/>
                </a:solidFill>
                <a:latin typeface="Poppins Light" panose="00000400000000000000" pitchFamily="2" charset="0"/>
                <a:cs typeface="Poppins Light" panose="00000400000000000000" pitchFamily="2" charset="0"/>
              </a:defRPr>
            </a:lvl1pPr>
          </a:lstStyle>
          <a:p>
            <a:r>
              <a:rPr kumimoji="1" lang="en-US" altLang="ja-JP" dirty="0">
                <a:latin typeface="游ゴシック Medium" panose="020B0500000000000000" pitchFamily="50" charset="-128"/>
                <a:ea typeface="游ゴシック Medium" panose="020B0500000000000000" pitchFamily="50" charset="-128"/>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rPr>
              <a:pPr/>
              <a:t>2026</a:t>
            </a:fld>
            <a:r>
              <a:rPr kumimoji="1" lang="en-US" altLang="ja-JP" dirty="0">
                <a:latin typeface="游ゴシック Medium" panose="020B0500000000000000" pitchFamily="50" charset="-128"/>
                <a:ea typeface="游ゴシック Medium" panose="020B0500000000000000" pitchFamily="50" charset="-128"/>
              </a:rPr>
              <a:t> WingArc1st Inc.  All Rights Reserved.</a:t>
            </a:r>
            <a:endParaRPr kumimoji="1" lang="ja-JP" altLang="en-US" dirty="0">
              <a:latin typeface="游ゴシック Medium" panose="020B0500000000000000" pitchFamily="50" charset="-128"/>
              <a:ea typeface="游ゴシック Medium" panose="020B0500000000000000" pitchFamily="50" charset="-128"/>
            </a:endParaRPr>
          </a:p>
        </p:txBody>
      </p:sp>
      <p:sp>
        <p:nvSpPr>
          <p:cNvPr id="10" name="マーケティング部 ウイング太郎">
            <a:extLst>
              <a:ext uri="{FF2B5EF4-FFF2-40B4-BE49-F238E27FC236}">
                <a16:creationId xmlns:a16="http://schemas.microsoft.com/office/drawing/2014/main" id="{28C53746-C2FE-4462-83C5-CEF0FAFCBE6F}"/>
              </a:ext>
            </a:extLst>
          </p:cNvPr>
          <p:cNvSpPr txBox="1">
            <a:spLocks noGrp="1"/>
          </p:cNvSpPr>
          <p:nvPr>
            <p:ph type="body" sz="quarter" idx="32" hasCustomPrompt="1"/>
          </p:nvPr>
        </p:nvSpPr>
        <p:spPr>
          <a:xfrm>
            <a:off x="1190242" y="2803889"/>
            <a:ext cx="3272255" cy="277057"/>
          </a:xfrm>
          <a:prstGeom prst="rect">
            <a:avLst/>
          </a:prstGeom>
        </p:spPr>
        <p:txBody>
          <a:bodyPr lIns="0" tIns="0" rIns="0" bIns="0" numCol="1" spcCol="38100" anchor="ctr" anchorCtr="0">
            <a:normAutofit/>
          </a:bodyPr>
          <a:lstStyle>
            <a:lvl1pPr marL="0" indent="0">
              <a:lnSpc>
                <a:spcPct val="120000"/>
              </a:lnSpc>
              <a:spcBef>
                <a:spcPts val="0"/>
              </a:spcBef>
              <a:buSzTx/>
              <a:buNone/>
              <a:defRPr sz="1000" b="0" i="0" spc="49">
                <a:solidFill>
                  <a:srgbClr val="000000"/>
                </a:solidFill>
                <a:latin typeface="游ゴシック Medium" panose="020B0500000000000000" pitchFamily="50" charset="-128"/>
                <a:ea typeface="游ゴシック Medium" panose="020B0500000000000000" pitchFamily="50" charset="-128"/>
                <a:cs typeface="Poppins Regular" panose="00000500000000000000" pitchFamily="2" charset="0"/>
                <a:sym typeface="Noto Sans JP Light"/>
              </a:defRPr>
            </a:lvl1pPr>
          </a:lstStyle>
          <a:p>
            <a:fld id="{D91542B2-05B8-44F2-8EEB-E81E64E216F5}" type="datetime4">
              <a:rPr lang="en-US" smtClean="0"/>
              <a:t>February 22, 2022</a:t>
            </a:fld>
            <a:endParaRPr dirty="0"/>
          </a:p>
        </p:txBody>
      </p:sp>
      <p:pic>
        <p:nvPicPr>
          <p:cNvPr id="12" name="図 11">
            <a:extLst>
              <a:ext uri="{FF2B5EF4-FFF2-40B4-BE49-F238E27FC236}">
                <a16:creationId xmlns:a16="http://schemas.microsoft.com/office/drawing/2014/main" id="{232646E2-205B-DD4A-B2D3-CFE85A6B0CDC}"/>
              </a:ext>
            </a:extLst>
          </p:cNvPr>
          <p:cNvPicPr>
            <a:picLocks noChangeAspect="1"/>
          </p:cNvPicPr>
          <p:nvPr userDrawn="1"/>
        </p:nvPicPr>
        <p:blipFill>
          <a:blip r:embed="rId2"/>
          <a:stretch>
            <a:fillRect/>
          </a:stretch>
        </p:blipFill>
        <p:spPr>
          <a:xfrm>
            <a:off x="8654515" y="2696006"/>
            <a:ext cx="2812465" cy="484908"/>
          </a:xfrm>
          <a:prstGeom prst="rect">
            <a:avLst/>
          </a:prstGeom>
        </p:spPr>
      </p:pic>
      <p:pic>
        <p:nvPicPr>
          <p:cNvPr id="13" name="図 12" descr="テキスト が含まれている画像&#10;&#10;自動的に生成された説明">
            <a:extLst>
              <a:ext uri="{FF2B5EF4-FFF2-40B4-BE49-F238E27FC236}">
                <a16:creationId xmlns:a16="http://schemas.microsoft.com/office/drawing/2014/main" id="{F05C9EAE-4C7D-EC41-BD49-10E4B8010E5A}"/>
              </a:ext>
            </a:extLst>
          </p:cNvPr>
          <p:cNvPicPr>
            <a:picLocks noChangeAspect="1"/>
          </p:cNvPicPr>
          <p:nvPr userDrawn="1"/>
        </p:nvPicPr>
        <p:blipFill>
          <a:blip r:embed="rId3"/>
          <a:stretch>
            <a:fillRect/>
          </a:stretch>
        </p:blipFill>
        <p:spPr>
          <a:xfrm>
            <a:off x="9623666" y="5876919"/>
            <a:ext cx="1080000" cy="479432"/>
          </a:xfrm>
          <a:prstGeom prst="rect">
            <a:avLst/>
          </a:prstGeom>
        </p:spPr>
      </p:pic>
      <p:sp>
        <p:nvSpPr>
          <p:cNvPr id="11" name="マーケティング部 ウイング太郎">
            <a:extLst>
              <a:ext uri="{FF2B5EF4-FFF2-40B4-BE49-F238E27FC236}">
                <a16:creationId xmlns:a16="http://schemas.microsoft.com/office/drawing/2014/main" id="{A257778B-3ACD-41AE-AD99-EAD6BA4AC34D}"/>
              </a:ext>
            </a:extLst>
          </p:cNvPr>
          <p:cNvSpPr txBox="1">
            <a:spLocks noGrp="1"/>
          </p:cNvSpPr>
          <p:nvPr>
            <p:ph type="body" sz="quarter" idx="22"/>
          </p:nvPr>
        </p:nvSpPr>
        <p:spPr>
          <a:xfrm>
            <a:off x="1190242" y="3082789"/>
            <a:ext cx="3272255" cy="277057"/>
          </a:xfrm>
          <a:prstGeom prst="rect">
            <a:avLst/>
          </a:prstGeom>
        </p:spPr>
        <p:txBody>
          <a:bodyPr wrap="none" lIns="0" tIns="0" rIns="0" bIns="0" numCol="1" spcCol="38100" anchor="t" anchorCtr="0">
            <a:noAutofit/>
          </a:bodyPr>
          <a:lstStyle>
            <a:lvl1pPr marL="0" indent="0">
              <a:lnSpc>
                <a:spcPct val="120000"/>
              </a:lnSpc>
              <a:spcBef>
                <a:spcPts val="0"/>
              </a:spcBef>
              <a:buSzTx/>
              <a:buNone/>
              <a:defRPr sz="1400" b="0" i="0" spc="49">
                <a:solidFill>
                  <a:schemeClr val="tx1"/>
                </a:solidFill>
                <a:latin typeface="游ゴシック Medium" panose="020B0500000000000000" pitchFamily="50" charset="-128"/>
                <a:ea typeface="游ゴシック Medium" panose="020B0500000000000000" pitchFamily="50" charset="-128"/>
                <a:cs typeface="游ゴシック Medium" panose="020B0500000000000000" pitchFamily="50" charset="-128"/>
                <a:sym typeface="Noto Sans JP Light"/>
              </a:defRPr>
            </a:lvl1pPr>
          </a:lstStyle>
          <a:p>
            <a:endParaRPr dirty="0"/>
          </a:p>
        </p:txBody>
      </p:sp>
      <p:sp>
        <p:nvSpPr>
          <p:cNvPr id="14" name="タイトル 2">
            <a:extLst>
              <a:ext uri="{FF2B5EF4-FFF2-40B4-BE49-F238E27FC236}">
                <a16:creationId xmlns:a16="http://schemas.microsoft.com/office/drawing/2014/main" id="{4ABDE366-18C9-4679-8F5F-D856D5092ED5}"/>
              </a:ext>
            </a:extLst>
          </p:cNvPr>
          <p:cNvSpPr>
            <a:spLocks noGrp="1"/>
          </p:cNvSpPr>
          <p:nvPr>
            <p:ph type="title"/>
          </p:nvPr>
        </p:nvSpPr>
        <p:spPr>
          <a:xfrm>
            <a:off x="597695" y="1325479"/>
            <a:ext cx="6700252" cy="1325563"/>
          </a:xfrm>
        </p:spPr>
        <p:txBody>
          <a:bodyPr lIns="0" rIns="0" anchor="b">
            <a:normAutofit/>
          </a:bodyPr>
          <a:lstStyle>
            <a:lvl1pPr>
              <a:defRPr sz="3200">
                <a:solidFill>
                  <a:schemeClr val="tx1"/>
                </a:solidFill>
              </a:defRPr>
            </a:lvl1pPr>
          </a:lstStyle>
          <a:p>
            <a:r>
              <a:rPr kumimoji="1" lang="ja-JP" altLang="en-US" dirty="0"/>
              <a:t>マスター タイトルの書式設定</a:t>
            </a:r>
          </a:p>
        </p:txBody>
      </p:sp>
    </p:spTree>
    <p:extLst>
      <p:ext uri="{BB962C8B-B14F-4D97-AF65-F5344CB8AC3E}">
        <p14:creationId xmlns:p14="http://schemas.microsoft.com/office/powerpoint/2010/main" val="2227581067"/>
      </p:ext>
    </p:extLst>
  </p:cSld>
  <p:clrMapOvr>
    <a:masterClrMapping/>
  </p:clrMapOvr>
  <p:extLst>
    <p:ext uri="{DCECCB84-F9BA-43D5-87BE-67443E8EF086}">
      <p15:sldGuideLst xmlns:p15="http://schemas.microsoft.com/office/powerpoint/2012/main">
        <p15:guide id="1" orient="horz" pos="1616" userDrawn="1">
          <p15:clr>
            <a:srgbClr val="FBAE40"/>
          </p15:clr>
        </p15:guide>
        <p15:guide id="2" pos="3840"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end-7">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UPDATA®はウイングアーク１ｓｔ株式会社の登録商標です。">
            <a:extLst>
              <a:ext uri="{FF2B5EF4-FFF2-40B4-BE49-F238E27FC236}">
                <a16:creationId xmlns:a16="http://schemas.microsoft.com/office/drawing/2014/main" id="{AE228625-8073-504D-8553-439F5289B790}"/>
              </a:ext>
            </a:extLst>
          </p:cNvPr>
          <p:cNvSpPr txBox="1"/>
          <p:nvPr/>
        </p:nvSpPr>
        <p:spPr>
          <a:xfrm>
            <a:off x="1020658" y="5553791"/>
            <a:ext cx="3180185" cy="12311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anchor="ctr">
            <a:spAutoFit/>
          </a:bodyPr>
          <a:lstStyle>
            <a:lvl1pPr>
              <a:defRPr>
                <a:solidFill>
                  <a:srgbClr val="FFFFFF"/>
                </a:solidFill>
                <a:latin typeface="Noto Sans JP"/>
                <a:ea typeface="Noto Sans JP"/>
                <a:cs typeface="Noto Sans JP"/>
                <a:sym typeface="Noto Sans JP"/>
              </a:defRPr>
            </a:lvl1pPr>
          </a:lstStyle>
          <a:p>
            <a:r>
              <a:rPr sz="800" dirty="0">
                <a:latin typeface="游ゴシック Medium" panose="020B0500000000000000" pitchFamily="50" charset="-128"/>
                <a:ea typeface="游ゴシック Medium" panose="020B0500000000000000" pitchFamily="50" charset="-128"/>
              </a:rPr>
              <a:t>UPDATA®はウイングアーク１ｓｔ株式会社の登録商標です。</a:t>
            </a:r>
          </a:p>
        </p:txBody>
      </p:sp>
      <p:sp>
        <p:nvSpPr>
          <p:cNvPr id="4" name="Footer Placeholder 4">
            <a:extLst>
              <a:ext uri="{FF2B5EF4-FFF2-40B4-BE49-F238E27FC236}">
                <a16:creationId xmlns:a16="http://schemas.microsoft.com/office/drawing/2014/main" id="{79683217-BBC9-4F7E-B3C7-7576C550E8B5}"/>
              </a:ext>
            </a:extLst>
          </p:cNvPr>
          <p:cNvSpPr txBox="1">
            <a:spLocks/>
          </p:cNvSpPr>
          <p:nvPr/>
        </p:nvSpPr>
        <p:spPr>
          <a:xfrm>
            <a:off x="923647" y="5720764"/>
            <a:ext cx="3092139" cy="228601"/>
          </a:xfrm>
          <a:prstGeom prst="rect">
            <a:avLst/>
          </a:prstGeom>
        </p:spPr>
        <p:txBody>
          <a:bodyPr vert="horz" lIns="91440" tIns="45720" rIns="91440" bIns="45720" rtlCol="0" anchor="ctr"/>
          <a:lstStyle>
            <a:defPPr>
              <a:defRPr lang="en-US"/>
            </a:defPPr>
            <a:lvl1pPr marL="0" algn="r" defTabSz="609585" rtl="0" eaLnBrk="1" latinLnBrk="0" hangingPunct="1">
              <a:defRPr sz="800" kern="1200">
                <a:solidFill>
                  <a:schemeClr val="bg1"/>
                </a:solidFill>
                <a:latin typeface="Poppins Light" panose="00000400000000000000" pitchFamily="2" charset="0"/>
                <a:ea typeface="+mn-ea"/>
                <a:cs typeface="Poppins Light" panose="00000400000000000000" pitchFamily="2" charset="0"/>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a:lstStyle>
          <a:p>
            <a:pPr algn="l"/>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cs typeface="Arial" panose="020B0604020202020204" pitchFamily="34" charset="0"/>
              </a:rPr>
              <a:pPr algn="l"/>
              <a:t>2026</a:t>
            </a:fld>
            <a:r>
              <a:rPr kumimoji="1" lang="en-US" altLang="ja-JP" dirty="0">
                <a:latin typeface="游ゴシック Medium" panose="020B0500000000000000" pitchFamily="50" charset="-128"/>
                <a:ea typeface="游ゴシック Medium" panose="020B0500000000000000" pitchFamily="50" charset="-128"/>
                <a:cs typeface="Arial" panose="020B0604020202020204" pitchFamily="34" charset="0"/>
              </a:rPr>
              <a:t> WingArc1st Inc.  All Rights Reserved.</a:t>
            </a:r>
            <a:endParaRPr kumimoji="1" lang="ja-JP" altLang="en-US" dirty="0">
              <a:latin typeface="游ゴシック Medium" panose="020B0500000000000000" pitchFamily="50" charset="-128"/>
              <a:ea typeface="游ゴシック Medium" panose="020B0500000000000000" pitchFamily="50" charset="-128"/>
              <a:cs typeface="Arial" panose="020B0604020202020204" pitchFamily="34" charset="0"/>
            </a:endParaRPr>
          </a:p>
        </p:txBody>
      </p:sp>
    </p:spTree>
    <p:extLst>
      <p:ext uri="{BB962C8B-B14F-4D97-AF65-F5344CB8AC3E}">
        <p14:creationId xmlns:p14="http://schemas.microsoft.com/office/powerpoint/2010/main" val="39793371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index-1">
    <p:bg>
      <p:bgPr>
        <a:solidFill>
          <a:srgbClr val="323332"/>
        </a:solidFill>
        <a:effectLst/>
      </p:bgPr>
    </p:bg>
    <p:spTree>
      <p:nvGrpSpPr>
        <p:cNvPr id="1" name=""/>
        <p:cNvGrpSpPr/>
        <p:nvPr/>
      </p:nvGrpSpPr>
      <p:grpSpPr>
        <a:xfrm>
          <a:off x="0" y="0"/>
          <a:ext cx="0" cy="0"/>
          <a:chOff x="0" y="0"/>
          <a:chExt cx="0" cy="0"/>
        </a:xfrm>
      </p:grpSpPr>
      <p:sp>
        <p:nvSpPr>
          <p:cNvPr id="21" name="スライド番号">
            <a:extLst>
              <a:ext uri="{FF2B5EF4-FFF2-40B4-BE49-F238E27FC236}">
                <a16:creationId xmlns:a16="http://schemas.microsoft.com/office/drawing/2014/main" id="{436D59FF-26B9-EB4E-A2ED-19D6060C021C}"/>
              </a:ext>
            </a:extLst>
          </p:cNvPr>
          <p:cNvSpPr txBox="1">
            <a:spLocks noGrp="1"/>
          </p:cNvSpPr>
          <p:nvPr>
            <p:ph type="sldNum" sz="quarter" idx="2"/>
          </p:nvPr>
        </p:nvSpPr>
        <p:spPr>
          <a:xfrm>
            <a:off x="11749181" y="6511881"/>
            <a:ext cx="316325" cy="290677"/>
          </a:xfrm>
          <a:prstGeom prst="rect">
            <a:avLst/>
          </a:prstGeom>
        </p:spPr>
        <p:txBody>
          <a:bodyPr lIns="0" tIns="0" rIns="0" bIns="0"/>
          <a:lstStyle>
            <a:lvl1pPr algn="l">
              <a:defRPr sz="800" b="0" i="0">
                <a:solidFill>
                  <a:srgbClr val="FFFFFF"/>
                </a:solidFill>
                <a:latin typeface="游ゴシック Medium" panose="020B0500000000000000" pitchFamily="50" charset="-128"/>
                <a:ea typeface="游ゴシック Medium" panose="020B0500000000000000" pitchFamily="50" charset="-128"/>
                <a:cs typeface="Poppins" pitchFamily="2" charset="0"/>
              </a:defRPr>
            </a:lvl1pPr>
          </a:lstStyle>
          <a:p>
            <a:fld id="{86CB4B4D-7CA3-9044-876B-883B54F8677D}" type="slidenum">
              <a:rPr lang="en-US" altLang="ja-JP" smtClean="0"/>
              <a:pPr/>
              <a:t>‹#›</a:t>
            </a:fld>
            <a:endParaRPr lang="ja-JP" altLang="en-US" dirty="0"/>
          </a:p>
        </p:txBody>
      </p:sp>
      <p:sp>
        <p:nvSpPr>
          <p:cNvPr id="23" name="page No.">
            <a:extLst>
              <a:ext uri="{FF2B5EF4-FFF2-40B4-BE49-F238E27FC236}">
                <a16:creationId xmlns:a16="http://schemas.microsoft.com/office/drawing/2014/main" id="{3B541428-F472-9548-B68E-1150A22B20CF}"/>
              </a:ext>
            </a:extLst>
          </p:cNvPr>
          <p:cNvSpPr txBox="1"/>
          <p:nvPr userDrawn="1"/>
        </p:nvSpPr>
        <p:spPr>
          <a:xfrm>
            <a:off x="11075382" y="6546643"/>
            <a:ext cx="597865" cy="23495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5400" tIns="25400" rIns="25400" bIns="25400" anchor="ctr">
            <a:normAutofit/>
          </a:bodyPr>
          <a:lstStyle>
            <a:lvl1pPr algn="r">
              <a:defRPr spc="0">
                <a:solidFill>
                  <a:srgbClr val="FFFFFF"/>
                </a:solidFill>
                <a:latin typeface="Poppins Light"/>
                <a:ea typeface="Poppins Light"/>
                <a:cs typeface="Poppins Light"/>
                <a:sym typeface="Poppins Light"/>
              </a:defRPr>
            </a:lvl1pPr>
          </a:lstStyle>
          <a:p>
            <a:r>
              <a:rPr sz="800" dirty="0">
                <a:latin typeface="游ゴシック Medium" panose="020B0500000000000000" pitchFamily="50" charset="-128"/>
                <a:ea typeface="游ゴシック Medium" panose="020B0500000000000000" pitchFamily="50" charset="-128"/>
              </a:rPr>
              <a:t>page No.</a:t>
            </a:r>
          </a:p>
        </p:txBody>
      </p:sp>
      <p:pic>
        <p:nvPicPr>
          <p:cNvPr id="24" name="図 23" descr="テキスト が含まれている画像&#10;&#10;自動的に生成された説明">
            <a:extLst>
              <a:ext uri="{FF2B5EF4-FFF2-40B4-BE49-F238E27FC236}">
                <a16:creationId xmlns:a16="http://schemas.microsoft.com/office/drawing/2014/main" id="{191BF759-F0DB-45A5-8E16-6EB88BCB1EFB}"/>
              </a:ext>
            </a:extLst>
          </p:cNvPr>
          <p:cNvPicPr>
            <a:picLocks noChangeAspect="1"/>
          </p:cNvPicPr>
          <p:nvPr userDrawn="1"/>
        </p:nvPicPr>
        <p:blipFill>
          <a:blip r:embed="rId2"/>
          <a:stretch>
            <a:fillRect/>
          </a:stretch>
        </p:blipFill>
        <p:spPr>
          <a:xfrm>
            <a:off x="10548592" y="136299"/>
            <a:ext cx="1434271" cy="636699"/>
          </a:xfrm>
          <a:prstGeom prst="rect">
            <a:avLst/>
          </a:prstGeom>
        </p:spPr>
      </p:pic>
      <p:sp>
        <p:nvSpPr>
          <p:cNvPr id="7" name="Footer Placeholder 4">
            <a:extLst>
              <a:ext uri="{FF2B5EF4-FFF2-40B4-BE49-F238E27FC236}">
                <a16:creationId xmlns:a16="http://schemas.microsoft.com/office/drawing/2014/main" id="{31A727F1-9641-4F86-A4C0-54472B495BE5}"/>
              </a:ext>
            </a:extLst>
          </p:cNvPr>
          <p:cNvSpPr>
            <a:spLocks noGrp="1"/>
          </p:cNvSpPr>
          <p:nvPr>
            <p:ph type="ftr" sz="quarter" idx="3"/>
          </p:nvPr>
        </p:nvSpPr>
        <p:spPr>
          <a:xfrm>
            <a:off x="4549930" y="6546643"/>
            <a:ext cx="3092139" cy="228601"/>
          </a:xfrm>
          <a:prstGeom prst="rect">
            <a:avLst/>
          </a:prstGeom>
        </p:spPr>
        <p:txBody>
          <a:bodyPr vert="horz" lIns="91440" tIns="45720" rIns="91440" bIns="45720" rtlCol="0" anchor="ctr"/>
          <a:lstStyle>
            <a:lvl1pPr algn="ctr">
              <a:defRPr sz="800">
                <a:solidFill>
                  <a:schemeClr val="bg1"/>
                </a:solidFill>
                <a:latin typeface="Poppins Light" panose="00000400000000000000" pitchFamily="2" charset="0"/>
                <a:cs typeface="Poppins Light" panose="00000400000000000000" pitchFamily="2" charset="0"/>
              </a:defRPr>
            </a:lvl1pPr>
          </a:lstStyle>
          <a:p>
            <a:r>
              <a:rPr kumimoji="1" lang="en-US" altLang="ja-JP" dirty="0">
                <a:latin typeface="游ゴシック Medium" panose="020B0500000000000000" pitchFamily="50" charset="-128"/>
                <a:ea typeface="游ゴシック Medium" panose="020B0500000000000000" pitchFamily="50" charset="-128"/>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rPr>
              <a:pPr/>
              <a:t>2026</a:t>
            </a:fld>
            <a:r>
              <a:rPr kumimoji="1" lang="en-US" altLang="ja-JP" dirty="0">
                <a:latin typeface="游ゴシック Medium" panose="020B0500000000000000" pitchFamily="50" charset="-128"/>
                <a:ea typeface="游ゴシック Medium" panose="020B0500000000000000" pitchFamily="50" charset="-128"/>
              </a:rPr>
              <a:t> WingArc1st Inc.  All Rights Reserved.</a:t>
            </a:r>
            <a:endParaRPr kumimoji="1" lang="ja-JP" altLang="en-US" dirty="0">
              <a:latin typeface="游ゴシック Medium" panose="020B0500000000000000" pitchFamily="50" charset="-128"/>
              <a:ea typeface="游ゴシック Medium" panose="020B0500000000000000" pitchFamily="50" charset="-128"/>
            </a:endParaRPr>
          </a:p>
        </p:txBody>
      </p:sp>
    </p:spTree>
    <p:extLst>
      <p:ext uri="{BB962C8B-B14F-4D97-AF65-F5344CB8AC3E}">
        <p14:creationId xmlns:p14="http://schemas.microsoft.com/office/powerpoint/2010/main" val="379992334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index-2">
    <p:spTree>
      <p:nvGrpSpPr>
        <p:cNvPr id="1" name=""/>
        <p:cNvGrpSpPr/>
        <p:nvPr/>
      </p:nvGrpSpPr>
      <p:grpSpPr>
        <a:xfrm>
          <a:off x="0" y="0"/>
          <a:ext cx="0" cy="0"/>
          <a:chOff x="0" y="0"/>
          <a:chExt cx="0" cy="0"/>
        </a:xfrm>
      </p:grpSpPr>
      <p:pic>
        <p:nvPicPr>
          <p:cNvPr id="5" name="図 4" descr="ロゴ&#10;&#10;自動的に生成された説明">
            <a:extLst>
              <a:ext uri="{FF2B5EF4-FFF2-40B4-BE49-F238E27FC236}">
                <a16:creationId xmlns:a16="http://schemas.microsoft.com/office/drawing/2014/main" id="{141B8611-1D76-40C3-91C4-73593B31781F}"/>
              </a:ext>
            </a:extLst>
          </p:cNvPr>
          <p:cNvPicPr>
            <a:picLocks noChangeAspect="1"/>
          </p:cNvPicPr>
          <p:nvPr userDrawn="1"/>
        </p:nvPicPr>
        <p:blipFill>
          <a:blip r:embed="rId2"/>
          <a:stretch>
            <a:fillRect/>
          </a:stretch>
        </p:blipFill>
        <p:spPr>
          <a:xfrm>
            <a:off x="10522371" y="120229"/>
            <a:ext cx="1489562" cy="661243"/>
          </a:xfrm>
          <a:prstGeom prst="rect">
            <a:avLst/>
          </a:prstGeom>
        </p:spPr>
      </p:pic>
      <p:sp>
        <p:nvSpPr>
          <p:cNvPr id="6" name="スライド番号">
            <a:extLst>
              <a:ext uri="{FF2B5EF4-FFF2-40B4-BE49-F238E27FC236}">
                <a16:creationId xmlns:a16="http://schemas.microsoft.com/office/drawing/2014/main" id="{3D63C78D-9A85-4282-8DC1-E2030707AC3F}"/>
              </a:ext>
            </a:extLst>
          </p:cNvPr>
          <p:cNvSpPr txBox="1">
            <a:spLocks noGrp="1"/>
          </p:cNvSpPr>
          <p:nvPr>
            <p:ph type="sldNum" sz="quarter" idx="2"/>
          </p:nvPr>
        </p:nvSpPr>
        <p:spPr>
          <a:xfrm>
            <a:off x="11749181" y="6511881"/>
            <a:ext cx="316325" cy="290677"/>
          </a:xfrm>
          <a:prstGeom prst="rect">
            <a:avLst/>
          </a:prstGeom>
        </p:spPr>
        <p:txBody>
          <a:bodyPr lIns="0" tIns="0" rIns="0" bIns="0"/>
          <a:lstStyle>
            <a:lvl1pPr algn="l">
              <a:defRPr sz="800" b="0" i="0">
                <a:solidFill>
                  <a:schemeClr val="tx1"/>
                </a:solidFill>
                <a:latin typeface="游ゴシック Medium" panose="020B0500000000000000" pitchFamily="50" charset="-128"/>
                <a:ea typeface="游ゴシック Medium" panose="020B0500000000000000" pitchFamily="50" charset="-128"/>
                <a:cs typeface="Poppins" pitchFamily="2" charset="0"/>
              </a:defRPr>
            </a:lvl1pPr>
          </a:lstStyle>
          <a:p>
            <a:fld id="{86CB4B4D-7CA3-9044-876B-883B54F8677D}" type="slidenum">
              <a:rPr lang="en-US" altLang="ja-JP" smtClean="0"/>
              <a:pPr/>
              <a:t>‹#›</a:t>
            </a:fld>
            <a:endParaRPr lang="ja-JP" altLang="en-US" dirty="0"/>
          </a:p>
        </p:txBody>
      </p:sp>
      <p:sp>
        <p:nvSpPr>
          <p:cNvPr id="7" name="page No.">
            <a:extLst>
              <a:ext uri="{FF2B5EF4-FFF2-40B4-BE49-F238E27FC236}">
                <a16:creationId xmlns:a16="http://schemas.microsoft.com/office/drawing/2014/main" id="{C57F6F1F-2051-4C8A-B706-0A8E1080C718}"/>
              </a:ext>
            </a:extLst>
          </p:cNvPr>
          <p:cNvSpPr txBox="1"/>
          <p:nvPr userDrawn="1"/>
        </p:nvSpPr>
        <p:spPr>
          <a:xfrm>
            <a:off x="11075382" y="6546643"/>
            <a:ext cx="597865" cy="23495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5400" tIns="25400" rIns="25400" bIns="25400" anchor="ctr">
            <a:normAutofit/>
          </a:bodyPr>
          <a:lstStyle>
            <a:lvl1pPr algn="r">
              <a:defRPr spc="0">
                <a:solidFill>
                  <a:srgbClr val="FFFFFF"/>
                </a:solidFill>
                <a:latin typeface="Poppins Light"/>
                <a:ea typeface="Poppins Light"/>
                <a:cs typeface="Poppins Light"/>
                <a:sym typeface="Poppins Light"/>
              </a:defRPr>
            </a:lvl1pPr>
          </a:lstStyle>
          <a:p>
            <a:r>
              <a:rPr sz="800" dirty="0">
                <a:solidFill>
                  <a:schemeClr val="tx1"/>
                </a:solidFill>
                <a:latin typeface="游ゴシック Medium" panose="020B0500000000000000" pitchFamily="50" charset="-128"/>
                <a:ea typeface="游ゴシック Medium" panose="020B0500000000000000" pitchFamily="50" charset="-128"/>
              </a:rPr>
              <a:t>page No.</a:t>
            </a:r>
          </a:p>
        </p:txBody>
      </p:sp>
      <p:sp>
        <p:nvSpPr>
          <p:cNvPr id="9" name="Footer Placeholder 4">
            <a:extLst>
              <a:ext uri="{FF2B5EF4-FFF2-40B4-BE49-F238E27FC236}">
                <a16:creationId xmlns:a16="http://schemas.microsoft.com/office/drawing/2014/main" id="{EC9A07B7-58CC-4001-8D1C-20884C448858}"/>
              </a:ext>
            </a:extLst>
          </p:cNvPr>
          <p:cNvSpPr>
            <a:spLocks noGrp="1"/>
          </p:cNvSpPr>
          <p:nvPr>
            <p:ph type="ftr" sz="quarter" idx="3"/>
          </p:nvPr>
        </p:nvSpPr>
        <p:spPr>
          <a:xfrm>
            <a:off x="4549930" y="6546643"/>
            <a:ext cx="3092139" cy="228601"/>
          </a:xfrm>
          <a:prstGeom prst="rect">
            <a:avLst/>
          </a:prstGeom>
        </p:spPr>
        <p:txBody>
          <a:bodyPr vert="horz" lIns="91440" tIns="45720" rIns="91440" bIns="45720" rtlCol="0" anchor="ctr"/>
          <a:lstStyle>
            <a:lvl1pPr algn="ctr">
              <a:defRPr sz="800">
                <a:solidFill>
                  <a:schemeClr val="tx1"/>
                </a:solidFill>
                <a:latin typeface="Poppins Light" panose="00000400000000000000" pitchFamily="2" charset="0"/>
                <a:cs typeface="Poppins Light" panose="00000400000000000000" pitchFamily="2" charset="0"/>
              </a:defRPr>
            </a:lvl1pPr>
          </a:lstStyle>
          <a:p>
            <a:r>
              <a:rPr kumimoji="1" lang="en-US" altLang="ja-JP" dirty="0">
                <a:latin typeface="游ゴシック Medium" panose="020B0500000000000000" pitchFamily="50" charset="-128"/>
                <a:ea typeface="游ゴシック Medium" panose="020B0500000000000000" pitchFamily="50" charset="-128"/>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rPr>
              <a:pPr/>
              <a:t>2026</a:t>
            </a:fld>
            <a:r>
              <a:rPr kumimoji="1" lang="en-US" altLang="ja-JP" dirty="0">
                <a:latin typeface="游ゴシック Medium" panose="020B0500000000000000" pitchFamily="50" charset="-128"/>
                <a:ea typeface="游ゴシック Medium" panose="020B0500000000000000" pitchFamily="50" charset="-128"/>
              </a:rPr>
              <a:t> WingArc1st Inc.  All Rights Reserved.</a:t>
            </a:r>
            <a:endParaRPr kumimoji="1" lang="ja-JP" altLang="en-US" dirty="0">
              <a:latin typeface="游ゴシック Medium" panose="020B0500000000000000" pitchFamily="50" charset="-128"/>
              <a:ea typeface="游ゴシック Medium" panose="020B0500000000000000" pitchFamily="50" charset="-128"/>
            </a:endParaRPr>
          </a:p>
        </p:txBody>
      </p:sp>
    </p:spTree>
    <p:extLst>
      <p:ext uri="{BB962C8B-B14F-4D97-AF65-F5344CB8AC3E}">
        <p14:creationId xmlns:p14="http://schemas.microsoft.com/office/powerpoint/2010/main" val="255576654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見出し1">
    <p:bg>
      <p:bgPr>
        <a:solidFill>
          <a:srgbClr val="323332"/>
        </a:solidFill>
        <a:effectLst/>
      </p:bgPr>
    </p:bg>
    <p:spTree>
      <p:nvGrpSpPr>
        <p:cNvPr id="1" name=""/>
        <p:cNvGrpSpPr/>
        <p:nvPr/>
      </p:nvGrpSpPr>
      <p:grpSpPr>
        <a:xfrm>
          <a:off x="0" y="0"/>
          <a:ext cx="0" cy="0"/>
          <a:chOff x="0" y="0"/>
          <a:chExt cx="0" cy="0"/>
        </a:xfrm>
      </p:grpSpPr>
      <p:sp>
        <p:nvSpPr>
          <p:cNvPr id="7" name="The Data Empowerment Company">
            <a:extLst>
              <a:ext uri="{FF2B5EF4-FFF2-40B4-BE49-F238E27FC236}">
                <a16:creationId xmlns:a16="http://schemas.microsoft.com/office/drawing/2014/main" id="{974BF263-EA1E-534A-B66E-962563D0CF5C}"/>
              </a:ext>
            </a:extLst>
          </p:cNvPr>
          <p:cNvSpPr txBox="1">
            <a:spLocks noGrp="1"/>
          </p:cNvSpPr>
          <p:nvPr>
            <p:ph type="body" sz="quarter" idx="23"/>
          </p:nvPr>
        </p:nvSpPr>
        <p:spPr>
          <a:xfrm>
            <a:off x="526415" y="2232026"/>
            <a:ext cx="6651820" cy="286232"/>
          </a:xfrm>
          <a:prstGeom prst="rect">
            <a:avLst/>
          </a:prstGeom>
        </p:spPr>
        <p:txBody>
          <a:bodyPr wrap="square" lIns="0" rIns="0" numCol="1" spcCol="38100">
            <a:spAutoFit/>
          </a:bodyPr>
          <a:lstStyle>
            <a:lvl1pPr marL="0" marR="0" indent="0" algn="l" defTabSz="914377" rtl="0" eaLnBrk="1" fontAlgn="auto" latinLnBrk="0" hangingPunct="1">
              <a:lnSpc>
                <a:spcPct val="90000"/>
              </a:lnSpc>
              <a:spcBef>
                <a:spcPts val="0"/>
              </a:spcBef>
              <a:spcAft>
                <a:spcPts val="0"/>
              </a:spcAft>
              <a:buClrTx/>
              <a:buSzTx/>
              <a:buFont typeface="Arial" panose="020B0604020202020204" pitchFamily="34" charset="0"/>
              <a:buNone/>
              <a:tabLst/>
              <a:defRPr sz="1400">
                <a:solidFill>
                  <a:srgbClr val="FFFFFF"/>
                </a:solidFill>
                <a:latin typeface="游ゴシック Medium" panose="020B0500000000000000" pitchFamily="50" charset="-128"/>
                <a:ea typeface="游ゴシック Medium" panose="020B0500000000000000" pitchFamily="50" charset="-128"/>
                <a:cs typeface="Poppins Regular"/>
                <a:sym typeface="Poppins Regular"/>
              </a:defRPr>
            </a:lvl1pPr>
          </a:lstStyle>
          <a:p>
            <a:endParaRPr lang="ja-JP" altLang="en-US" dirty="0"/>
          </a:p>
        </p:txBody>
      </p:sp>
      <p:pic>
        <p:nvPicPr>
          <p:cNvPr id="3" name="図 2" descr="ロゴ が含まれている画像&#10;&#10;自動的に生成された説明">
            <a:extLst>
              <a:ext uri="{FF2B5EF4-FFF2-40B4-BE49-F238E27FC236}">
                <a16:creationId xmlns:a16="http://schemas.microsoft.com/office/drawing/2014/main" id="{BD2B9040-3E79-444C-8DFA-28349865739F}"/>
              </a:ext>
            </a:extLst>
          </p:cNvPr>
          <p:cNvPicPr>
            <a:picLocks noChangeAspect="1"/>
          </p:cNvPicPr>
          <p:nvPr userDrawn="1"/>
        </p:nvPicPr>
        <p:blipFill>
          <a:blip r:embed="rId2"/>
          <a:stretch>
            <a:fillRect/>
          </a:stretch>
        </p:blipFill>
        <p:spPr>
          <a:xfrm>
            <a:off x="449575" y="5758062"/>
            <a:ext cx="1379226" cy="612263"/>
          </a:xfrm>
          <a:prstGeom prst="rect">
            <a:avLst/>
          </a:prstGeom>
        </p:spPr>
      </p:pic>
      <p:sp>
        <p:nvSpPr>
          <p:cNvPr id="8" name="Footer Placeholder 4">
            <a:extLst>
              <a:ext uri="{FF2B5EF4-FFF2-40B4-BE49-F238E27FC236}">
                <a16:creationId xmlns:a16="http://schemas.microsoft.com/office/drawing/2014/main" id="{6E30BD82-EA1D-43CE-81E4-92546B87840F}"/>
              </a:ext>
            </a:extLst>
          </p:cNvPr>
          <p:cNvSpPr txBox="1">
            <a:spLocks/>
          </p:cNvSpPr>
          <p:nvPr userDrawn="1"/>
        </p:nvSpPr>
        <p:spPr>
          <a:xfrm>
            <a:off x="423283" y="6346825"/>
            <a:ext cx="2917794" cy="228601"/>
          </a:xfrm>
          <a:prstGeom prst="rect">
            <a:avLst/>
          </a:prstGeom>
        </p:spPr>
        <p:txBody>
          <a:bodyPr vert="horz" lIns="91440" tIns="45720" rIns="91440" bIns="45720" rtlCol="0" anchor="ctr"/>
          <a:lstStyle>
            <a:defPPr>
              <a:defRPr lang="en-US"/>
            </a:defPPr>
            <a:lvl1pPr marL="0" algn="r" defTabSz="609585" rtl="0" eaLnBrk="1" latinLnBrk="0" hangingPunct="1">
              <a:defRPr sz="800" kern="1200">
                <a:solidFill>
                  <a:schemeClr val="bg1"/>
                </a:solidFill>
                <a:latin typeface="Poppins Light" panose="00000400000000000000" pitchFamily="2" charset="0"/>
                <a:ea typeface="+mn-ea"/>
                <a:cs typeface="Poppins Light" panose="00000400000000000000" pitchFamily="2" charset="0"/>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a:lstStyle>
          <a:p>
            <a:pPr algn="l"/>
            <a:r>
              <a:rPr kumimoji="1" lang="en-US" altLang="ja-JP" dirty="0">
                <a:latin typeface="游ゴシック Medium" panose="020B0500000000000000" pitchFamily="50" charset="-128"/>
                <a:ea typeface="游ゴシック Medium" panose="020B0500000000000000" pitchFamily="50" charset="-128"/>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rPr>
              <a:pPr algn="l"/>
              <a:t>2026</a:t>
            </a:fld>
            <a:r>
              <a:rPr kumimoji="1" lang="en-US" altLang="ja-JP" dirty="0">
                <a:latin typeface="游ゴシック Medium" panose="020B0500000000000000" pitchFamily="50" charset="-128"/>
                <a:ea typeface="游ゴシック Medium" panose="020B0500000000000000" pitchFamily="50" charset="-128"/>
              </a:rPr>
              <a:t> WingArc1st Inc.  All Rights Reserved.</a:t>
            </a:r>
            <a:endParaRPr kumimoji="1" lang="ja-JP" altLang="en-US" dirty="0">
              <a:latin typeface="游ゴシック Medium" panose="020B0500000000000000" pitchFamily="50" charset="-128"/>
              <a:ea typeface="游ゴシック Medium" panose="020B0500000000000000" pitchFamily="50" charset="-128"/>
            </a:endParaRPr>
          </a:p>
        </p:txBody>
      </p:sp>
      <p:sp>
        <p:nvSpPr>
          <p:cNvPr id="9" name="タイトル 1">
            <a:extLst>
              <a:ext uri="{FF2B5EF4-FFF2-40B4-BE49-F238E27FC236}">
                <a16:creationId xmlns:a16="http://schemas.microsoft.com/office/drawing/2014/main" id="{316D78E4-9831-482C-AB62-DDAC5B68CAEF}"/>
              </a:ext>
            </a:extLst>
          </p:cNvPr>
          <p:cNvSpPr>
            <a:spLocks noGrp="1"/>
          </p:cNvSpPr>
          <p:nvPr>
            <p:ph type="title"/>
          </p:nvPr>
        </p:nvSpPr>
        <p:spPr>
          <a:xfrm>
            <a:off x="526416" y="1600199"/>
            <a:ext cx="6651820" cy="459659"/>
          </a:xfrm>
        </p:spPr>
        <p:txBody>
          <a:bodyPr lIns="0" rIns="0" anchor="b">
            <a:normAutofit/>
          </a:bodyPr>
          <a:lstStyle>
            <a:lvl1pPr>
              <a:defRPr sz="2400">
                <a:solidFill>
                  <a:schemeClr val="bg1"/>
                </a:solidFill>
              </a:defRPr>
            </a:lvl1pPr>
          </a:lstStyle>
          <a:p>
            <a:r>
              <a:rPr kumimoji="1" lang="ja-JP" altLang="en-US" dirty="0"/>
              <a:t>マスター タイトルの書式設定</a:t>
            </a:r>
          </a:p>
        </p:txBody>
      </p:sp>
    </p:spTree>
    <p:extLst>
      <p:ext uri="{BB962C8B-B14F-4D97-AF65-F5344CB8AC3E}">
        <p14:creationId xmlns:p14="http://schemas.microsoft.com/office/powerpoint/2010/main" val="227970148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見出し2">
    <p:bg>
      <p:bgPr>
        <a:solidFill>
          <a:srgbClr val="9E9E9E"/>
        </a:solidFill>
        <a:effectLst/>
      </p:bgPr>
    </p:bg>
    <p:spTree>
      <p:nvGrpSpPr>
        <p:cNvPr id="1" name=""/>
        <p:cNvGrpSpPr/>
        <p:nvPr/>
      </p:nvGrpSpPr>
      <p:grpSpPr>
        <a:xfrm>
          <a:off x="0" y="0"/>
          <a:ext cx="0" cy="0"/>
          <a:chOff x="0" y="0"/>
          <a:chExt cx="0" cy="0"/>
        </a:xfrm>
      </p:grpSpPr>
      <p:pic>
        <p:nvPicPr>
          <p:cNvPr id="3" name="図 2" descr="ロゴ&#10;&#10;自動的に生成された説明">
            <a:extLst>
              <a:ext uri="{FF2B5EF4-FFF2-40B4-BE49-F238E27FC236}">
                <a16:creationId xmlns:a16="http://schemas.microsoft.com/office/drawing/2014/main" id="{8DCFCFD5-211C-4D32-AE97-4A7170D10EB1}"/>
              </a:ext>
            </a:extLst>
          </p:cNvPr>
          <p:cNvPicPr>
            <a:picLocks noChangeAspect="1"/>
          </p:cNvPicPr>
          <p:nvPr userDrawn="1"/>
        </p:nvPicPr>
        <p:blipFill>
          <a:blip r:embed="rId2"/>
          <a:stretch>
            <a:fillRect/>
          </a:stretch>
        </p:blipFill>
        <p:spPr>
          <a:xfrm>
            <a:off x="440784" y="5740438"/>
            <a:ext cx="1405602" cy="623972"/>
          </a:xfrm>
          <a:prstGeom prst="rect">
            <a:avLst/>
          </a:prstGeom>
        </p:spPr>
      </p:pic>
      <p:sp>
        <p:nvSpPr>
          <p:cNvPr id="7" name="Footer Placeholder 4">
            <a:extLst>
              <a:ext uri="{FF2B5EF4-FFF2-40B4-BE49-F238E27FC236}">
                <a16:creationId xmlns:a16="http://schemas.microsoft.com/office/drawing/2014/main" id="{BAE56BAE-A088-424C-8D14-85CEE130EB7C}"/>
              </a:ext>
            </a:extLst>
          </p:cNvPr>
          <p:cNvSpPr txBox="1">
            <a:spLocks/>
          </p:cNvSpPr>
          <p:nvPr userDrawn="1"/>
        </p:nvSpPr>
        <p:spPr>
          <a:xfrm>
            <a:off x="423283" y="6346825"/>
            <a:ext cx="2917794" cy="228601"/>
          </a:xfrm>
          <a:prstGeom prst="rect">
            <a:avLst/>
          </a:prstGeom>
        </p:spPr>
        <p:txBody>
          <a:bodyPr vert="horz" lIns="91440" tIns="45720" rIns="91440" bIns="45720" rtlCol="0" anchor="ctr"/>
          <a:lstStyle>
            <a:defPPr>
              <a:defRPr lang="en-US"/>
            </a:defPPr>
            <a:lvl1pPr marL="0" algn="r" defTabSz="609585" rtl="0" eaLnBrk="1" latinLnBrk="0" hangingPunct="1">
              <a:defRPr sz="800" kern="1200">
                <a:solidFill>
                  <a:schemeClr val="bg1"/>
                </a:solidFill>
                <a:latin typeface="Poppins Light" panose="00000400000000000000" pitchFamily="2" charset="0"/>
                <a:ea typeface="+mn-ea"/>
                <a:cs typeface="Poppins Light" panose="00000400000000000000" pitchFamily="2" charset="0"/>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a:lstStyle>
          <a:p>
            <a:pPr algn="l"/>
            <a:r>
              <a:rPr kumimoji="1" lang="en-US" altLang="ja-JP" dirty="0">
                <a:solidFill>
                  <a:srgbClr val="000000"/>
                </a:solidFill>
                <a:latin typeface="游ゴシック Medium" panose="020B0500000000000000" pitchFamily="50" charset="-128"/>
                <a:ea typeface="游ゴシック Medium" panose="020B0500000000000000" pitchFamily="50" charset="-128"/>
              </a:rPr>
              <a:t>Copyright © </a:t>
            </a:r>
            <a:fld id="{C5F872C3-04CE-4166-9B9C-61E6062C8297}" type="datetimeyyyy">
              <a:rPr kumimoji="1" lang="en-US" altLang="ja-JP" smtClean="0">
                <a:solidFill>
                  <a:srgbClr val="000000"/>
                </a:solidFill>
                <a:latin typeface="游ゴシック Medium" panose="020B0500000000000000" pitchFamily="50" charset="-128"/>
                <a:ea typeface="游ゴシック Medium" panose="020B0500000000000000" pitchFamily="50" charset="-128"/>
              </a:rPr>
              <a:pPr algn="l"/>
              <a:t>2026</a:t>
            </a:fld>
            <a:r>
              <a:rPr kumimoji="1" lang="en-US" altLang="ja-JP" dirty="0">
                <a:solidFill>
                  <a:srgbClr val="000000"/>
                </a:solidFill>
                <a:latin typeface="游ゴシック Medium" panose="020B0500000000000000" pitchFamily="50" charset="-128"/>
                <a:ea typeface="游ゴシック Medium" panose="020B0500000000000000" pitchFamily="50" charset="-128"/>
              </a:rPr>
              <a:t> WingArc1st Inc.  All Rights Reserved.</a:t>
            </a:r>
            <a:endParaRPr kumimoji="1" lang="ja-JP" altLang="en-US" dirty="0">
              <a:solidFill>
                <a:srgbClr val="000000"/>
              </a:solidFill>
              <a:latin typeface="游ゴシック Medium" panose="020B0500000000000000" pitchFamily="50" charset="-128"/>
              <a:ea typeface="游ゴシック Medium" panose="020B0500000000000000" pitchFamily="50" charset="-128"/>
            </a:endParaRPr>
          </a:p>
        </p:txBody>
      </p:sp>
      <p:sp>
        <p:nvSpPr>
          <p:cNvPr id="11" name="The Data Empowerment Company">
            <a:extLst>
              <a:ext uri="{FF2B5EF4-FFF2-40B4-BE49-F238E27FC236}">
                <a16:creationId xmlns:a16="http://schemas.microsoft.com/office/drawing/2014/main" id="{CDF82F85-8F4A-4CE9-BA68-896AF9BDA5BC}"/>
              </a:ext>
            </a:extLst>
          </p:cNvPr>
          <p:cNvSpPr txBox="1">
            <a:spLocks noGrp="1"/>
          </p:cNvSpPr>
          <p:nvPr>
            <p:ph type="body" sz="quarter" idx="23"/>
          </p:nvPr>
        </p:nvSpPr>
        <p:spPr>
          <a:xfrm>
            <a:off x="526415" y="2232026"/>
            <a:ext cx="6651820" cy="286232"/>
          </a:xfrm>
          <a:prstGeom prst="rect">
            <a:avLst/>
          </a:prstGeom>
        </p:spPr>
        <p:txBody>
          <a:bodyPr wrap="square" lIns="0" rIns="0" numCol="1" spcCol="38100">
            <a:spAutoFit/>
          </a:bodyPr>
          <a:lstStyle>
            <a:lvl1pPr marL="0" marR="0" indent="0" algn="l" defTabSz="914377" rtl="0" eaLnBrk="1" fontAlgn="auto" latinLnBrk="0" hangingPunct="1">
              <a:lnSpc>
                <a:spcPct val="90000"/>
              </a:lnSpc>
              <a:spcBef>
                <a:spcPts val="0"/>
              </a:spcBef>
              <a:spcAft>
                <a:spcPts val="0"/>
              </a:spcAft>
              <a:buClrTx/>
              <a:buSzTx/>
              <a:buFont typeface="Arial" panose="020B0604020202020204" pitchFamily="34" charset="0"/>
              <a:buNone/>
              <a:tabLst/>
              <a:defRPr sz="1400">
                <a:solidFill>
                  <a:srgbClr val="000000"/>
                </a:solidFill>
                <a:latin typeface="游ゴシック Medium" panose="020B0500000000000000" pitchFamily="50" charset="-128"/>
                <a:ea typeface="游ゴシック Medium" panose="020B0500000000000000" pitchFamily="50" charset="-128"/>
                <a:cs typeface="Poppins Regular"/>
                <a:sym typeface="Poppins Regular"/>
              </a:defRPr>
            </a:lvl1pPr>
          </a:lstStyle>
          <a:p>
            <a:endParaRPr lang="ja-JP" altLang="en-US" dirty="0"/>
          </a:p>
        </p:txBody>
      </p:sp>
      <p:sp>
        <p:nvSpPr>
          <p:cNvPr id="6" name="タイトル 1">
            <a:extLst>
              <a:ext uri="{FF2B5EF4-FFF2-40B4-BE49-F238E27FC236}">
                <a16:creationId xmlns:a16="http://schemas.microsoft.com/office/drawing/2014/main" id="{F191153F-2AB1-4E76-A0AF-F21845BEB8D1}"/>
              </a:ext>
            </a:extLst>
          </p:cNvPr>
          <p:cNvSpPr>
            <a:spLocks noGrp="1"/>
          </p:cNvSpPr>
          <p:nvPr>
            <p:ph type="title"/>
          </p:nvPr>
        </p:nvSpPr>
        <p:spPr>
          <a:xfrm>
            <a:off x="526416" y="1600199"/>
            <a:ext cx="6651820" cy="459659"/>
          </a:xfrm>
        </p:spPr>
        <p:txBody>
          <a:bodyPr lIns="0" rIns="0" anchor="b">
            <a:normAutofit/>
          </a:bodyPr>
          <a:lstStyle>
            <a:lvl1pPr>
              <a:defRPr sz="2400">
                <a:solidFill>
                  <a:schemeClr val="tx1"/>
                </a:solidFill>
              </a:defRPr>
            </a:lvl1pPr>
          </a:lstStyle>
          <a:p>
            <a:r>
              <a:rPr kumimoji="1" lang="ja-JP" altLang="en-US" dirty="0"/>
              <a:t>マスター タイトルの書式設定</a:t>
            </a:r>
          </a:p>
        </p:txBody>
      </p:sp>
    </p:spTree>
    <p:extLst>
      <p:ext uri="{BB962C8B-B14F-4D97-AF65-F5344CB8AC3E}">
        <p14:creationId xmlns:p14="http://schemas.microsoft.com/office/powerpoint/2010/main" val="88970197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見出し3">
    <p:spTree>
      <p:nvGrpSpPr>
        <p:cNvPr id="1" name=""/>
        <p:cNvGrpSpPr/>
        <p:nvPr/>
      </p:nvGrpSpPr>
      <p:grpSpPr>
        <a:xfrm>
          <a:off x="0" y="0"/>
          <a:ext cx="0" cy="0"/>
          <a:chOff x="0" y="0"/>
          <a:chExt cx="0" cy="0"/>
        </a:xfrm>
      </p:grpSpPr>
      <p:pic>
        <p:nvPicPr>
          <p:cNvPr id="14" name="図 13" descr="ロゴ&#10;&#10;自動的に生成された説明">
            <a:extLst>
              <a:ext uri="{FF2B5EF4-FFF2-40B4-BE49-F238E27FC236}">
                <a16:creationId xmlns:a16="http://schemas.microsoft.com/office/drawing/2014/main" id="{BF5915BE-D3C1-48B0-AE69-717EA46353C0}"/>
              </a:ext>
            </a:extLst>
          </p:cNvPr>
          <p:cNvPicPr>
            <a:picLocks noChangeAspect="1"/>
          </p:cNvPicPr>
          <p:nvPr userDrawn="1"/>
        </p:nvPicPr>
        <p:blipFill>
          <a:blip r:embed="rId2"/>
          <a:stretch>
            <a:fillRect/>
          </a:stretch>
        </p:blipFill>
        <p:spPr>
          <a:xfrm>
            <a:off x="440784" y="5740438"/>
            <a:ext cx="1405602" cy="623972"/>
          </a:xfrm>
          <a:prstGeom prst="rect">
            <a:avLst/>
          </a:prstGeom>
        </p:spPr>
      </p:pic>
      <p:sp>
        <p:nvSpPr>
          <p:cNvPr id="7" name="Footer Placeholder 4">
            <a:extLst>
              <a:ext uri="{FF2B5EF4-FFF2-40B4-BE49-F238E27FC236}">
                <a16:creationId xmlns:a16="http://schemas.microsoft.com/office/drawing/2014/main" id="{CDC3A374-6C43-4406-8410-69BE0E4C8343}"/>
              </a:ext>
            </a:extLst>
          </p:cNvPr>
          <p:cNvSpPr txBox="1">
            <a:spLocks/>
          </p:cNvSpPr>
          <p:nvPr userDrawn="1"/>
        </p:nvSpPr>
        <p:spPr>
          <a:xfrm>
            <a:off x="423283" y="6346825"/>
            <a:ext cx="2917794" cy="228601"/>
          </a:xfrm>
          <a:prstGeom prst="rect">
            <a:avLst/>
          </a:prstGeom>
        </p:spPr>
        <p:txBody>
          <a:bodyPr vert="horz" lIns="91440" tIns="45720" rIns="91440" bIns="45720" rtlCol="0" anchor="ctr"/>
          <a:lstStyle>
            <a:defPPr>
              <a:defRPr lang="en-US"/>
            </a:defPPr>
            <a:lvl1pPr marL="0" algn="r" defTabSz="609585" rtl="0" eaLnBrk="1" latinLnBrk="0" hangingPunct="1">
              <a:defRPr sz="800" kern="1200">
                <a:solidFill>
                  <a:schemeClr val="bg1"/>
                </a:solidFill>
                <a:latin typeface="Poppins Light" panose="00000400000000000000" pitchFamily="2" charset="0"/>
                <a:ea typeface="+mn-ea"/>
                <a:cs typeface="Poppins Light" panose="00000400000000000000" pitchFamily="2" charset="0"/>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a:lstStyle>
          <a:p>
            <a:pPr algn="l"/>
            <a:r>
              <a:rPr kumimoji="1" lang="en-US" altLang="ja-JP" dirty="0">
                <a:solidFill>
                  <a:srgbClr val="000000"/>
                </a:solidFill>
                <a:latin typeface="游ゴシック Medium" panose="020B0500000000000000" pitchFamily="50" charset="-128"/>
                <a:ea typeface="游ゴシック Medium" panose="020B0500000000000000" pitchFamily="50" charset="-128"/>
              </a:rPr>
              <a:t>Copyright © </a:t>
            </a:r>
            <a:fld id="{C5F872C3-04CE-4166-9B9C-61E6062C8297}" type="datetimeyyyy">
              <a:rPr kumimoji="1" lang="en-US" altLang="ja-JP" smtClean="0">
                <a:solidFill>
                  <a:srgbClr val="000000"/>
                </a:solidFill>
                <a:latin typeface="游ゴシック Medium" panose="020B0500000000000000" pitchFamily="50" charset="-128"/>
                <a:ea typeface="游ゴシック Medium" panose="020B0500000000000000" pitchFamily="50" charset="-128"/>
              </a:rPr>
              <a:pPr algn="l"/>
              <a:t>2026</a:t>
            </a:fld>
            <a:r>
              <a:rPr kumimoji="1" lang="en-US" altLang="ja-JP" dirty="0">
                <a:solidFill>
                  <a:srgbClr val="000000"/>
                </a:solidFill>
                <a:latin typeface="游ゴシック Medium" panose="020B0500000000000000" pitchFamily="50" charset="-128"/>
                <a:ea typeface="游ゴシック Medium" panose="020B0500000000000000" pitchFamily="50" charset="-128"/>
              </a:rPr>
              <a:t> WingArc1st Inc.  All Rights Reserved.</a:t>
            </a:r>
            <a:endParaRPr kumimoji="1" lang="ja-JP" altLang="en-US" dirty="0">
              <a:solidFill>
                <a:srgbClr val="000000"/>
              </a:solidFill>
              <a:latin typeface="游ゴシック Medium" panose="020B0500000000000000" pitchFamily="50" charset="-128"/>
              <a:ea typeface="游ゴシック Medium" panose="020B0500000000000000" pitchFamily="50" charset="-128"/>
            </a:endParaRPr>
          </a:p>
        </p:txBody>
      </p:sp>
      <p:sp>
        <p:nvSpPr>
          <p:cNvPr id="11" name="The Data Empowerment Company">
            <a:extLst>
              <a:ext uri="{FF2B5EF4-FFF2-40B4-BE49-F238E27FC236}">
                <a16:creationId xmlns:a16="http://schemas.microsoft.com/office/drawing/2014/main" id="{4DEC9833-ABD1-4821-BAD6-38728D1C62F0}"/>
              </a:ext>
            </a:extLst>
          </p:cNvPr>
          <p:cNvSpPr txBox="1">
            <a:spLocks noGrp="1"/>
          </p:cNvSpPr>
          <p:nvPr>
            <p:ph type="body" sz="quarter" idx="23"/>
          </p:nvPr>
        </p:nvSpPr>
        <p:spPr>
          <a:xfrm>
            <a:off x="526415" y="2232026"/>
            <a:ext cx="6651820" cy="286232"/>
          </a:xfrm>
          <a:prstGeom prst="rect">
            <a:avLst/>
          </a:prstGeom>
        </p:spPr>
        <p:txBody>
          <a:bodyPr wrap="square" lIns="0" rIns="0" numCol="1" spcCol="38100">
            <a:spAutoFit/>
          </a:bodyPr>
          <a:lstStyle>
            <a:lvl1pPr marL="0" marR="0" indent="0" algn="l" defTabSz="914377" rtl="0" eaLnBrk="1" fontAlgn="auto" latinLnBrk="0" hangingPunct="1">
              <a:lnSpc>
                <a:spcPct val="90000"/>
              </a:lnSpc>
              <a:spcBef>
                <a:spcPts val="0"/>
              </a:spcBef>
              <a:spcAft>
                <a:spcPts val="0"/>
              </a:spcAft>
              <a:buClrTx/>
              <a:buSzTx/>
              <a:buFont typeface="Arial" panose="020B0604020202020204" pitchFamily="34" charset="0"/>
              <a:buNone/>
              <a:tabLst/>
              <a:defRPr sz="1400">
                <a:solidFill>
                  <a:srgbClr val="000000"/>
                </a:solidFill>
                <a:latin typeface="游ゴシック Medium" panose="020B0500000000000000" pitchFamily="50" charset="-128"/>
                <a:ea typeface="游ゴシック Medium" panose="020B0500000000000000" pitchFamily="50" charset="-128"/>
                <a:cs typeface="Poppins Regular"/>
                <a:sym typeface="Poppins Regular"/>
              </a:defRPr>
            </a:lvl1pPr>
          </a:lstStyle>
          <a:p>
            <a:endParaRPr lang="ja-JP" altLang="en-US" dirty="0"/>
          </a:p>
        </p:txBody>
      </p:sp>
      <p:sp>
        <p:nvSpPr>
          <p:cNvPr id="6" name="タイトル 1">
            <a:extLst>
              <a:ext uri="{FF2B5EF4-FFF2-40B4-BE49-F238E27FC236}">
                <a16:creationId xmlns:a16="http://schemas.microsoft.com/office/drawing/2014/main" id="{9DDD59AD-7291-458D-9656-C947A17BE4AF}"/>
              </a:ext>
            </a:extLst>
          </p:cNvPr>
          <p:cNvSpPr>
            <a:spLocks noGrp="1"/>
          </p:cNvSpPr>
          <p:nvPr>
            <p:ph type="title"/>
          </p:nvPr>
        </p:nvSpPr>
        <p:spPr>
          <a:xfrm>
            <a:off x="526416" y="1600199"/>
            <a:ext cx="6651820" cy="459659"/>
          </a:xfrm>
        </p:spPr>
        <p:txBody>
          <a:bodyPr lIns="0" rIns="0" anchor="b">
            <a:normAutofit/>
          </a:bodyPr>
          <a:lstStyle>
            <a:lvl1pPr>
              <a:defRPr sz="2400">
                <a:solidFill>
                  <a:schemeClr val="tx1"/>
                </a:solidFill>
              </a:defRPr>
            </a:lvl1pPr>
          </a:lstStyle>
          <a:p>
            <a:r>
              <a:rPr kumimoji="1" lang="ja-JP" altLang="en-US" dirty="0"/>
              <a:t>マスター タイトルの書式設定</a:t>
            </a:r>
          </a:p>
        </p:txBody>
      </p:sp>
    </p:spTree>
    <p:extLst>
      <p:ext uri="{BB962C8B-B14F-4D97-AF65-F5344CB8AC3E}">
        <p14:creationId xmlns:p14="http://schemas.microsoft.com/office/powerpoint/2010/main" val="298163960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lor">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7" name="スライド番号">
            <a:extLst>
              <a:ext uri="{FF2B5EF4-FFF2-40B4-BE49-F238E27FC236}">
                <a16:creationId xmlns:a16="http://schemas.microsoft.com/office/drawing/2014/main" id="{A28B3132-EAC5-4F59-B4A7-2A40994B479A}"/>
              </a:ext>
            </a:extLst>
          </p:cNvPr>
          <p:cNvSpPr txBox="1">
            <a:spLocks noGrp="1"/>
          </p:cNvSpPr>
          <p:nvPr>
            <p:ph type="sldNum" sz="quarter" idx="2"/>
          </p:nvPr>
        </p:nvSpPr>
        <p:spPr>
          <a:xfrm>
            <a:off x="11749181" y="6511881"/>
            <a:ext cx="316325" cy="290677"/>
          </a:xfrm>
          <a:prstGeom prst="rect">
            <a:avLst/>
          </a:prstGeom>
        </p:spPr>
        <p:txBody>
          <a:bodyPr lIns="0" tIns="0" rIns="0" bIns="0"/>
          <a:lstStyle>
            <a:lvl1pPr algn="l">
              <a:defRPr sz="800" b="0" i="0">
                <a:solidFill>
                  <a:schemeClr val="tx1"/>
                </a:solidFill>
                <a:latin typeface="游ゴシック Medium" panose="020B0500000000000000" pitchFamily="50" charset="-128"/>
                <a:ea typeface="游ゴシック Medium" panose="020B0500000000000000" pitchFamily="50" charset="-128"/>
                <a:cs typeface="Poppins" pitchFamily="2" charset="0"/>
              </a:defRPr>
            </a:lvl1pPr>
          </a:lstStyle>
          <a:p>
            <a:fld id="{86CB4B4D-7CA3-9044-876B-883B54F8677D}" type="slidenum">
              <a:rPr lang="en-US" altLang="ja-JP" smtClean="0"/>
              <a:pPr/>
              <a:t>‹#›</a:t>
            </a:fld>
            <a:endParaRPr lang="ja-JP" altLang="en-US" dirty="0"/>
          </a:p>
        </p:txBody>
      </p:sp>
      <p:sp>
        <p:nvSpPr>
          <p:cNvPr id="50" name="page No.">
            <a:extLst>
              <a:ext uri="{FF2B5EF4-FFF2-40B4-BE49-F238E27FC236}">
                <a16:creationId xmlns:a16="http://schemas.microsoft.com/office/drawing/2014/main" id="{9543AEA8-46B7-49CA-B5F1-EBE25B7A98F6}"/>
              </a:ext>
            </a:extLst>
          </p:cNvPr>
          <p:cNvSpPr txBox="1"/>
          <p:nvPr userDrawn="1"/>
        </p:nvSpPr>
        <p:spPr>
          <a:xfrm>
            <a:off x="11075382" y="6546643"/>
            <a:ext cx="597865" cy="23495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25400" tIns="25400" rIns="25400" bIns="25400" anchor="ctr">
            <a:normAutofit/>
          </a:bodyPr>
          <a:lstStyle>
            <a:lvl1pPr algn="r">
              <a:defRPr spc="0">
                <a:solidFill>
                  <a:srgbClr val="FFFFFF"/>
                </a:solidFill>
                <a:latin typeface="Poppins Light"/>
                <a:ea typeface="Poppins Light"/>
                <a:cs typeface="Poppins Light"/>
                <a:sym typeface="Poppins Light"/>
              </a:defRPr>
            </a:lvl1pPr>
          </a:lstStyle>
          <a:p>
            <a:r>
              <a:rPr sz="800" dirty="0">
                <a:solidFill>
                  <a:schemeClr val="tx1"/>
                </a:solidFill>
                <a:latin typeface="游ゴシック Medium" panose="020B0500000000000000" pitchFamily="50" charset="-128"/>
                <a:ea typeface="游ゴシック Medium" panose="020B0500000000000000" pitchFamily="50" charset="-128"/>
              </a:rPr>
              <a:t>page No.</a:t>
            </a:r>
          </a:p>
        </p:txBody>
      </p:sp>
      <p:sp>
        <p:nvSpPr>
          <p:cNvPr id="52" name="Footer Placeholder 4">
            <a:extLst>
              <a:ext uri="{FF2B5EF4-FFF2-40B4-BE49-F238E27FC236}">
                <a16:creationId xmlns:a16="http://schemas.microsoft.com/office/drawing/2014/main" id="{6D2B2EDE-EF85-4DEB-9E21-37076E45171C}"/>
              </a:ext>
            </a:extLst>
          </p:cNvPr>
          <p:cNvSpPr>
            <a:spLocks noGrp="1"/>
          </p:cNvSpPr>
          <p:nvPr>
            <p:ph type="ftr" sz="quarter" idx="3"/>
          </p:nvPr>
        </p:nvSpPr>
        <p:spPr>
          <a:xfrm>
            <a:off x="4549930" y="6546643"/>
            <a:ext cx="3092139" cy="228601"/>
          </a:xfrm>
          <a:prstGeom prst="rect">
            <a:avLst/>
          </a:prstGeom>
        </p:spPr>
        <p:txBody>
          <a:bodyPr vert="horz" lIns="91440" tIns="45720" rIns="91440" bIns="45720" rtlCol="0" anchor="ctr"/>
          <a:lstStyle>
            <a:lvl1pPr algn="ctr">
              <a:defRPr sz="800">
                <a:solidFill>
                  <a:schemeClr val="tx1"/>
                </a:solidFill>
                <a:latin typeface="Poppins Light" panose="00000400000000000000" pitchFamily="2" charset="0"/>
                <a:cs typeface="Poppins Light" panose="00000400000000000000" pitchFamily="2" charset="0"/>
              </a:defRPr>
            </a:lvl1pPr>
          </a:lstStyle>
          <a:p>
            <a:r>
              <a:rPr kumimoji="1" lang="en-US" altLang="ja-JP" dirty="0">
                <a:latin typeface="游ゴシック Medium" panose="020B0500000000000000" pitchFamily="50" charset="-128"/>
                <a:ea typeface="游ゴシック Medium" panose="020B0500000000000000" pitchFamily="50" charset="-128"/>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rPr>
              <a:pPr/>
              <a:t>2026</a:t>
            </a:fld>
            <a:r>
              <a:rPr kumimoji="1" lang="en-US" altLang="ja-JP" dirty="0">
                <a:latin typeface="游ゴシック Medium" panose="020B0500000000000000" pitchFamily="50" charset="-128"/>
                <a:ea typeface="游ゴシック Medium" panose="020B0500000000000000" pitchFamily="50" charset="-128"/>
              </a:rPr>
              <a:t> WingArc1st Inc.  All Rights Reserved.</a:t>
            </a:r>
            <a:endParaRPr kumimoji="1" lang="ja-JP" altLang="en-US" dirty="0">
              <a:latin typeface="游ゴシック Medium" panose="020B0500000000000000" pitchFamily="50" charset="-128"/>
              <a:ea typeface="游ゴシック Medium" panose="020B0500000000000000" pitchFamily="50" charset="-128"/>
            </a:endParaRPr>
          </a:p>
        </p:txBody>
      </p:sp>
    </p:spTree>
    <p:extLst>
      <p:ext uri="{BB962C8B-B14F-4D97-AF65-F5344CB8AC3E}">
        <p14:creationId xmlns:p14="http://schemas.microsoft.com/office/powerpoint/2010/main" val="3435316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lor_data">
    <p:spTree>
      <p:nvGrpSpPr>
        <p:cNvPr id="1" name=""/>
        <p:cNvGrpSpPr/>
        <p:nvPr/>
      </p:nvGrpSpPr>
      <p:grpSpPr>
        <a:xfrm>
          <a:off x="0" y="0"/>
          <a:ext cx="0" cy="0"/>
          <a:chOff x="0" y="0"/>
          <a:chExt cx="0" cy="0"/>
        </a:xfrm>
      </p:grpSpPr>
      <p:sp>
        <p:nvSpPr>
          <p:cNvPr id="8" name="Powerpoint Template">
            <a:extLst>
              <a:ext uri="{FF2B5EF4-FFF2-40B4-BE49-F238E27FC236}">
                <a16:creationId xmlns:a16="http://schemas.microsoft.com/office/drawing/2014/main" id="{6884F087-D381-3342-B975-321AA27CB2D3}"/>
              </a:ext>
            </a:extLst>
          </p:cNvPr>
          <p:cNvSpPr txBox="1"/>
          <p:nvPr userDrawn="1"/>
        </p:nvSpPr>
        <p:spPr>
          <a:xfrm>
            <a:off x="272415" y="248787"/>
            <a:ext cx="1371325" cy="20235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8000" tIns="48000" rIns="48000" bIns="0" anchor="ctr">
            <a:spAutoFit/>
          </a:bodyPr>
          <a:lstStyle>
            <a:lvl1pPr defTabSz="825500">
              <a:defRPr sz="2000" spc="0">
                <a:latin typeface="Poppins Light"/>
                <a:ea typeface="Poppins Light"/>
                <a:cs typeface="Poppins Light"/>
                <a:sym typeface="Poppins Light"/>
              </a:defRPr>
            </a:lvl1pPr>
          </a:lstStyle>
          <a:p>
            <a:r>
              <a:rPr kumimoji="0" lang="en" altLang="ja-JP" sz="1000" b="0" i="0" u="none" strike="noStrike" cap="none" spc="0" normalizeH="0" baseline="0" dirty="0">
                <a:ln>
                  <a:noFill/>
                </a:ln>
                <a:solidFill>
                  <a:srgbClr val="000000"/>
                </a:solidFill>
                <a:effectLst/>
                <a:uFillTx/>
                <a:latin typeface="游ゴシック Medium" panose="020B0500000000000000" pitchFamily="50" charset="-128"/>
                <a:ea typeface="游ゴシック Medium" panose="020B0500000000000000" pitchFamily="50" charset="-128"/>
                <a:cs typeface="Poppins Light"/>
                <a:sym typeface="Poppins Light"/>
              </a:rPr>
              <a:t>Power</a:t>
            </a:r>
            <a:r>
              <a:rPr kumimoji="0" lang="en-US" altLang="ja-JP" sz="1000" b="0" i="0" u="none" strike="noStrike" cap="none" spc="0" normalizeH="0" baseline="0" dirty="0">
                <a:ln>
                  <a:noFill/>
                </a:ln>
                <a:solidFill>
                  <a:srgbClr val="000000"/>
                </a:solidFill>
                <a:effectLst/>
                <a:uFillTx/>
                <a:latin typeface="游ゴシック Medium" panose="020B0500000000000000" pitchFamily="50" charset="-128"/>
                <a:ea typeface="游ゴシック Medium" panose="020B0500000000000000" pitchFamily="50" charset="-128"/>
                <a:cs typeface="Poppins Light"/>
                <a:sym typeface="Poppins Light"/>
              </a:rPr>
              <a:t>P</a:t>
            </a:r>
            <a:r>
              <a:rPr kumimoji="0" lang="en" altLang="ja-JP" sz="1000" b="0" i="0" u="none" strike="noStrike" cap="none" spc="0" normalizeH="0" baseline="0" dirty="0">
                <a:ln>
                  <a:noFill/>
                </a:ln>
                <a:solidFill>
                  <a:srgbClr val="000000"/>
                </a:solidFill>
                <a:effectLst/>
                <a:uFillTx/>
                <a:latin typeface="游ゴシック Medium" panose="020B0500000000000000" pitchFamily="50" charset="-128"/>
                <a:ea typeface="游ゴシック Medium" panose="020B0500000000000000" pitchFamily="50" charset="-128"/>
                <a:cs typeface="Poppins Light"/>
                <a:sym typeface="Poppins Light"/>
              </a:rPr>
              <a:t>oint Template</a:t>
            </a:r>
          </a:p>
        </p:txBody>
      </p:sp>
      <p:sp>
        <p:nvSpPr>
          <p:cNvPr id="9" name="Color">
            <a:extLst>
              <a:ext uri="{FF2B5EF4-FFF2-40B4-BE49-F238E27FC236}">
                <a16:creationId xmlns:a16="http://schemas.microsoft.com/office/drawing/2014/main" id="{12297EB4-C86C-A341-8E57-B4A55001F2F1}"/>
              </a:ext>
            </a:extLst>
          </p:cNvPr>
          <p:cNvSpPr txBox="1"/>
          <p:nvPr userDrawn="1"/>
        </p:nvSpPr>
        <p:spPr>
          <a:xfrm>
            <a:off x="272416" y="450850"/>
            <a:ext cx="655629" cy="29751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25400" tIns="25400" rIns="25400" bIns="25400">
            <a:spAutoFit/>
          </a:bodyPr>
          <a:lstStyle>
            <a:lvl1pPr>
              <a:defRPr sz="3200" spc="0">
                <a:latin typeface="Poppins Medium"/>
                <a:ea typeface="Poppins Medium"/>
                <a:cs typeface="Poppins Medium"/>
                <a:sym typeface="Poppins Medium"/>
              </a:defRPr>
            </a:lvl1pPr>
          </a:lstStyle>
          <a:p>
            <a:r>
              <a:rPr kumimoji="0" lang="en" altLang="ja-JP" sz="1600" b="0" i="0" u="none" strike="noStrike" cap="none" spc="0" normalizeH="0" baseline="0" dirty="0">
                <a:ln>
                  <a:noFill/>
                </a:ln>
                <a:solidFill>
                  <a:srgbClr val="000000"/>
                </a:solidFill>
                <a:effectLst/>
                <a:uFillTx/>
                <a:latin typeface="游ゴシック Medium" panose="020B0500000000000000" pitchFamily="50" charset="-128"/>
                <a:ea typeface="游ゴシック Medium" panose="020B0500000000000000" pitchFamily="50" charset="-128"/>
                <a:cs typeface="Poppins Medium"/>
                <a:sym typeface="Poppins Medium"/>
              </a:rPr>
              <a:t>Colors</a:t>
            </a:r>
          </a:p>
        </p:txBody>
      </p:sp>
      <p:sp>
        <p:nvSpPr>
          <p:cNvPr id="11" name="人間の目から入る視覚情報のうち、80％以上が「色彩からの情報」だと言われています。…">
            <a:extLst>
              <a:ext uri="{FF2B5EF4-FFF2-40B4-BE49-F238E27FC236}">
                <a16:creationId xmlns:a16="http://schemas.microsoft.com/office/drawing/2014/main" id="{47BF2C68-4089-9241-9385-AD86D8E5C2A8}"/>
              </a:ext>
            </a:extLst>
          </p:cNvPr>
          <p:cNvSpPr txBox="1"/>
          <p:nvPr userDrawn="1"/>
        </p:nvSpPr>
        <p:spPr>
          <a:xfrm>
            <a:off x="377804" y="1009907"/>
            <a:ext cx="9965807" cy="88568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25400" rIns="25400" bIns="25400" anchor="t">
            <a:noAutofit/>
          </a:bodyPr>
          <a:lstStyle/>
          <a:p>
            <a:pPr>
              <a:lnSpc>
                <a:spcPct val="150000"/>
              </a:lnSpc>
              <a:defRPr sz="1800" spc="0">
                <a:latin typeface="Noto Sans JP"/>
                <a:ea typeface="Noto Sans JP"/>
                <a:cs typeface="Noto Sans JP"/>
                <a:sym typeface="Noto Sans JP"/>
              </a:defRPr>
            </a:pPr>
            <a:r>
              <a:rPr sz="1400" dirty="0">
                <a:latin typeface="游ゴシック Medium" panose="020B0500000000000000" pitchFamily="50" charset="-128"/>
                <a:ea typeface="游ゴシック Medium" panose="020B0500000000000000" pitchFamily="50" charset="-128"/>
              </a:rPr>
              <a:t>人間の目から入る視覚情報のうち、80％以上が「色彩からの情報」だと言われています。</a:t>
            </a:r>
          </a:p>
          <a:p>
            <a:pPr>
              <a:lnSpc>
                <a:spcPct val="150000"/>
              </a:lnSpc>
              <a:defRPr sz="1800" spc="0">
                <a:latin typeface="Noto Sans JP"/>
                <a:ea typeface="Noto Sans JP"/>
                <a:cs typeface="Noto Sans JP"/>
                <a:sym typeface="Noto Sans JP"/>
              </a:defRPr>
            </a:pPr>
            <a:r>
              <a:rPr sz="1400" dirty="0" err="1">
                <a:latin typeface="游ゴシック Medium" panose="020B0500000000000000" pitchFamily="50" charset="-128"/>
                <a:ea typeface="游ゴシック Medium" panose="020B0500000000000000" pitchFamily="50" charset="-128"/>
              </a:rPr>
              <a:t>色はブランドのアイデンティティの中心となる役割を</a:t>
            </a:r>
            <a:r>
              <a:rPr lang="ja-JP" altLang="en-US" sz="1400" dirty="0">
                <a:latin typeface="游ゴシック Medium" panose="020B0500000000000000" pitchFamily="50" charset="-128"/>
                <a:ea typeface="游ゴシック Medium" panose="020B0500000000000000" pitchFamily="50" charset="-128"/>
              </a:rPr>
              <a:t>持ち</a:t>
            </a:r>
            <a:r>
              <a:rPr sz="1400" dirty="0">
                <a:latin typeface="游ゴシック Medium" panose="020B0500000000000000" pitchFamily="50" charset="-128"/>
                <a:ea typeface="游ゴシック Medium" panose="020B0500000000000000" pitchFamily="50" charset="-128"/>
              </a:rPr>
              <a:t>、</a:t>
            </a:r>
            <a:r>
              <a:rPr lang="ja-JP" altLang="en-US" sz="1400" dirty="0">
                <a:latin typeface="游ゴシック Medium" panose="020B0500000000000000" pitchFamily="50" charset="-128"/>
                <a:ea typeface="游ゴシック Medium" panose="020B0500000000000000" pitchFamily="50" charset="-128"/>
              </a:rPr>
              <a:t>ユーザーにウイングアーク１ｓｔ</a:t>
            </a:r>
            <a:r>
              <a:rPr sz="1400" dirty="0" err="1">
                <a:latin typeface="游ゴシック Medium" panose="020B0500000000000000" pitchFamily="50" charset="-128"/>
                <a:ea typeface="游ゴシック Medium" panose="020B0500000000000000" pitchFamily="50" charset="-128"/>
              </a:rPr>
              <a:t>のブランドを</a:t>
            </a:r>
            <a:endParaRPr lang="en-US" sz="1400" dirty="0">
              <a:latin typeface="游ゴシック Medium" panose="020B0500000000000000" pitchFamily="50" charset="-128"/>
              <a:ea typeface="游ゴシック Medium" panose="020B0500000000000000" pitchFamily="50" charset="-128"/>
            </a:endParaRPr>
          </a:p>
          <a:p>
            <a:pPr>
              <a:lnSpc>
                <a:spcPct val="150000"/>
              </a:lnSpc>
              <a:defRPr sz="1800" spc="0">
                <a:latin typeface="Noto Sans JP"/>
                <a:ea typeface="Noto Sans JP"/>
                <a:cs typeface="Noto Sans JP"/>
                <a:sym typeface="Noto Sans JP"/>
              </a:defRPr>
            </a:pPr>
            <a:r>
              <a:rPr sz="1400" dirty="0" err="1">
                <a:latin typeface="游ゴシック Medium" panose="020B0500000000000000" pitchFamily="50" charset="-128"/>
                <a:ea typeface="游ゴシック Medium" panose="020B0500000000000000" pitchFamily="50" charset="-128"/>
              </a:rPr>
              <a:t>正しく認知してもらうための重要な要素となります。視認性を考慮した配色を心がけましょう</a:t>
            </a:r>
            <a:r>
              <a:rPr sz="1400" dirty="0">
                <a:latin typeface="游ゴシック Medium" panose="020B0500000000000000" pitchFamily="50" charset="-128"/>
                <a:ea typeface="游ゴシック Medium" panose="020B0500000000000000" pitchFamily="50" charset="-128"/>
              </a:rPr>
              <a:t>。</a:t>
            </a:r>
          </a:p>
        </p:txBody>
      </p:sp>
      <p:sp>
        <p:nvSpPr>
          <p:cNvPr id="12" name="Primary color">
            <a:extLst>
              <a:ext uri="{FF2B5EF4-FFF2-40B4-BE49-F238E27FC236}">
                <a16:creationId xmlns:a16="http://schemas.microsoft.com/office/drawing/2014/main" id="{A8779BE9-27D7-8947-AE09-39FB4F179BF6}"/>
              </a:ext>
            </a:extLst>
          </p:cNvPr>
          <p:cNvSpPr txBox="1"/>
          <p:nvPr userDrawn="1"/>
        </p:nvSpPr>
        <p:spPr>
          <a:xfrm>
            <a:off x="354829" y="2495461"/>
            <a:ext cx="1619033" cy="35907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25400" tIns="25400" rIns="25400" bIns="25400">
            <a:spAutoFit/>
          </a:bodyPr>
          <a:lstStyle>
            <a:lvl1pPr>
              <a:defRPr sz="4200" spc="0">
                <a:latin typeface="Poppins Medium"/>
                <a:ea typeface="Poppins Medium"/>
                <a:cs typeface="Poppins Medium"/>
                <a:sym typeface="Poppins Medium"/>
              </a:defRPr>
            </a:lvl1pPr>
          </a:lstStyle>
          <a:p>
            <a:r>
              <a:rPr sz="2000" dirty="0">
                <a:latin typeface="游ゴシック Medium" panose="020B0500000000000000" pitchFamily="50" charset="-128"/>
                <a:ea typeface="游ゴシック Medium" panose="020B0500000000000000" pitchFamily="50" charset="-128"/>
              </a:rPr>
              <a:t>Primary color</a:t>
            </a:r>
          </a:p>
        </p:txBody>
      </p:sp>
      <p:sp>
        <p:nvSpPr>
          <p:cNvPr id="13" name="Secondly color">
            <a:extLst>
              <a:ext uri="{FF2B5EF4-FFF2-40B4-BE49-F238E27FC236}">
                <a16:creationId xmlns:a16="http://schemas.microsoft.com/office/drawing/2014/main" id="{03B16114-66E1-AF44-9822-ED9ADDE46FDD}"/>
              </a:ext>
            </a:extLst>
          </p:cNvPr>
          <p:cNvSpPr txBox="1"/>
          <p:nvPr userDrawn="1"/>
        </p:nvSpPr>
        <p:spPr>
          <a:xfrm>
            <a:off x="3228483" y="2495461"/>
            <a:ext cx="1942840" cy="35907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25400" tIns="25400" rIns="25400" bIns="25400">
            <a:spAutoFit/>
          </a:bodyPr>
          <a:lstStyle>
            <a:lvl1pPr>
              <a:defRPr sz="4200" spc="0">
                <a:latin typeface="Poppins Medium"/>
                <a:ea typeface="Poppins Medium"/>
                <a:cs typeface="Poppins Medium"/>
                <a:sym typeface="Poppins Medium"/>
              </a:defRPr>
            </a:lvl1pPr>
          </a:lstStyle>
          <a:p>
            <a:r>
              <a:rPr sz="2000" dirty="0">
                <a:latin typeface="游ゴシック Medium" panose="020B0500000000000000" pitchFamily="50" charset="-128"/>
                <a:ea typeface="游ゴシック Medium" panose="020B0500000000000000" pitchFamily="50" charset="-128"/>
              </a:rPr>
              <a:t>Second</a:t>
            </a:r>
            <a:r>
              <a:rPr lang="en-US" sz="2000" dirty="0">
                <a:latin typeface="游ゴシック Medium" panose="020B0500000000000000" pitchFamily="50" charset="-128"/>
                <a:ea typeface="游ゴシック Medium" panose="020B0500000000000000" pitchFamily="50" charset="-128"/>
              </a:rPr>
              <a:t>ar</a:t>
            </a:r>
            <a:r>
              <a:rPr sz="2000" dirty="0">
                <a:latin typeface="游ゴシック Medium" panose="020B0500000000000000" pitchFamily="50" charset="-128"/>
                <a:ea typeface="游ゴシック Medium" panose="020B0500000000000000" pitchFamily="50" charset="-128"/>
              </a:rPr>
              <a:t>y color</a:t>
            </a:r>
          </a:p>
        </p:txBody>
      </p:sp>
      <p:sp>
        <p:nvSpPr>
          <p:cNvPr id="14" name="セカンダリカラーパレットは図表やグラフなどにご利用ください">
            <a:extLst>
              <a:ext uri="{FF2B5EF4-FFF2-40B4-BE49-F238E27FC236}">
                <a16:creationId xmlns:a16="http://schemas.microsoft.com/office/drawing/2014/main" id="{F0F8EEA4-9277-B643-A4E4-26DB739449EE}"/>
              </a:ext>
            </a:extLst>
          </p:cNvPr>
          <p:cNvSpPr txBox="1"/>
          <p:nvPr userDrawn="1"/>
        </p:nvSpPr>
        <p:spPr>
          <a:xfrm>
            <a:off x="3228343" y="2967521"/>
            <a:ext cx="4023295" cy="20518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5400" tIns="25400" rIns="25400" bIns="25400">
            <a:spAutoFit/>
          </a:bodyPr>
          <a:lstStyle>
            <a:lvl1pPr>
              <a:defRPr sz="1800" spc="0">
                <a:latin typeface="Noto Sans JP"/>
                <a:ea typeface="Noto Sans JP"/>
                <a:cs typeface="Noto Sans JP"/>
                <a:sym typeface="Noto Sans JP"/>
              </a:defRPr>
            </a:lvl1pPr>
          </a:lstStyle>
          <a:p>
            <a:r>
              <a:rPr sz="1000" dirty="0" err="1">
                <a:latin typeface="游ゴシック Medium" panose="020B0500000000000000" pitchFamily="50" charset="-128"/>
                <a:ea typeface="游ゴシック Medium" panose="020B0500000000000000" pitchFamily="50" charset="-128"/>
              </a:rPr>
              <a:t>セカンダリカラーパレットは図表やグラフなどにご利用ください</a:t>
            </a:r>
            <a:endParaRPr sz="1000" dirty="0">
              <a:latin typeface="游ゴシック Medium" panose="020B0500000000000000" pitchFamily="50" charset="-128"/>
              <a:ea typeface="游ゴシック Medium" panose="020B0500000000000000" pitchFamily="50" charset="-128"/>
            </a:endParaRPr>
          </a:p>
        </p:txBody>
      </p:sp>
      <p:sp>
        <p:nvSpPr>
          <p:cNvPr id="15" name="RGB：R242 G107 B172…">
            <a:extLst>
              <a:ext uri="{FF2B5EF4-FFF2-40B4-BE49-F238E27FC236}">
                <a16:creationId xmlns:a16="http://schemas.microsoft.com/office/drawing/2014/main" id="{2FB2C7E7-3719-964B-B28F-FB01587A9D3C}"/>
              </a:ext>
            </a:extLst>
          </p:cNvPr>
          <p:cNvSpPr txBox="1"/>
          <p:nvPr userDrawn="1"/>
        </p:nvSpPr>
        <p:spPr>
          <a:xfrm>
            <a:off x="3909275" y="3620506"/>
            <a:ext cx="1368147" cy="32829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5400" tIns="25400" rIns="25400" bIns="25400">
            <a:spAutoFit/>
          </a:bodyPr>
          <a:lstStyle/>
          <a:p>
            <a:pPr>
              <a:defRPr sz="1800" spc="0">
                <a:latin typeface="Noto Sans JP"/>
                <a:ea typeface="Noto Sans JP"/>
                <a:cs typeface="Noto Sans JP"/>
                <a:sym typeface="Noto Sans JP"/>
              </a:defRPr>
            </a:pPr>
            <a:r>
              <a:rPr sz="900" dirty="0">
                <a:latin typeface="游ゴシック Medium" panose="020B0500000000000000" pitchFamily="50" charset="-128"/>
                <a:ea typeface="游ゴシック Medium" panose="020B0500000000000000" pitchFamily="50" charset="-128"/>
              </a:rPr>
              <a:t>RGB：R242 G107 B172</a:t>
            </a:r>
          </a:p>
          <a:p>
            <a:pPr>
              <a:defRPr sz="1800" spc="0">
                <a:latin typeface="Noto Sans JP"/>
                <a:ea typeface="Noto Sans JP"/>
                <a:cs typeface="Noto Sans JP"/>
                <a:sym typeface="Noto Sans JP"/>
              </a:defRPr>
            </a:pPr>
            <a:r>
              <a:rPr sz="900" dirty="0">
                <a:latin typeface="游ゴシック Medium" panose="020B0500000000000000" pitchFamily="50" charset="-128"/>
                <a:ea typeface="游ゴシック Medium" panose="020B0500000000000000" pitchFamily="50" charset="-128"/>
              </a:rPr>
              <a:t>HEX：#f26bac</a:t>
            </a:r>
          </a:p>
        </p:txBody>
      </p:sp>
      <p:sp>
        <p:nvSpPr>
          <p:cNvPr id="16" name="角丸四角形">
            <a:extLst>
              <a:ext uri="{FF2B5EF4-FFF2-40B4-BE49-F238E27FC236}">
                <a16:creationId xmlns:a16="http://schemas.microsoft.com/office/drawing/2014/main" id="{3E7C54DA-B709-AE46-87AE-21AA341FD33E}"/>
              </a:ext>
            </a:extLst>
          </p:cNvPr>
          <p:cNvSpPr/>
          <p:nvPr userDrawn="1"/>
        </p:nvSpPr>
        <p:spPr>
          <a:xfrm>
            <a:off x="3214541" y="3504587"/>
            <a:ext cx="612839" cy="612839"/>
          </a:xfrm>
          <a:prstGeom prst="roundRect">
            <a:avLst>
              <a:gd name="adj" fmla="val 15000"/>
            </a:avLst>
          </a:prstGeom>
          <a:solidFill>
            <a:srgbClr val="F26BAC"/>
          </a:solidFill>
          <a:ln w="12700">
            <a:miter lim="400000"/>
          </a:ln>
        </p:spPr>
        <p:txBody>
          <a:bodyPr lIns="25400" tIns="25400" rIns="25400" bIns="25400" anchor="ctr"/>
          <a:lstStyle/>
          <a:p>
            <a:pPr algn="ctr" defTabSz="412740">
              <a:defRPr sz="3200" spc="0">
                <a:solidFill>
                  <a:srgbClr val="FFFFFF"/>
                </a:solidFill>
                <a:latin typeface="ヒラギノ角ゴ ProN W3"/>
                <a:ea typeface="ヒラギノ角ゴ ProN W3"/>
                <a:cs typeface="ヒラギノ角ゴ ProN W3"/>
                <a:sym typeface="ヒラギノ角ゴ ProN W3"/>
              </a:defRPr>
            </a:pPr>
            <a:endParaRPr sz="1600" dirty="0">
              <a:latin typeface="游ゴシック Medium" panose="020B0500000000000000" pitchFamily="50" charset="-128"/>
              <a:ea typeface="游ゴシック Medium" panose="020B0500000000000000" pitchFamily="50" charset="-128"/>
            </a:endParaRPr>
          </a:p>
        </p:txBody>
      </p:sp>
      <p:sp>
        <p:nvSpPr>
          <p:cNvPr id="17" name="RGB：R112 G88 B163…">
            <a:extLst>
              <a:ext uri="{FF2B5EF4-FFF2-40B4-BE49-F238E27FC236}">
                <a16:creationId xmlns:a16="http://schemas.microsoft.com/office/drawing/2014/main" id="{D8F4C292-0094-454E-ABAC-0D4173994C50}"/>
              </a:ext>
            </a:extLst>
          </p:cNvPr>
          <p:cNvSpPr txBox="1"/>
          <p:nvPr userDrawn="1"/>
        </p:nvSpPr>
        <p:spPr>
          <a:xfrm>
            <a:off x="3909275" y="4439672"/>
            <a:ext cx="1368147" cy="32829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5400" tIns="25400" rIns="25400" bIns="25400">
            <a:spAutoFit/>
          </a:bodyPr>
          <a:lstStyle/>
          <a:p>
            <a:pPr>
              <a:defRPr sz="1800" spc="0">
                <a:latin typeface="Noto Sans JP"/>
                <a:ea typeface="Noto Sans JP"/>
                <a:cs typeface="Noto Sans JP"/>
                <a:sym typeface="Noto Sans JP"/>
              </a:defRPr>
            </a:pPr>
            <a:r>
              <a:rPr sz="900" dirty="0">
                <a:latin typeface="游ゴシック Medium" panose="020B0500000000000000" pitchFamily="50" charset="-128"/>
                <a:ea typeface="游ゴシック Medium" panose="020B0500000000000000" pitchFamily="50" charset="-128"/>
              </a:rPr>
              <a:t>RGB：R112 G88 B163</a:t>
            </a:r>
          </a:p>
          <a:p>
            <a:pPr>
              <a:defRPr sz="1800" spc="0">
                <a:latin typeface="Noto Sans JP"/>
                <a:ea typeface="Noto Sans JP"/>
                <a:cs typeface="Noto Sans JP"/>
                <a:sym typeface="Noto Sans JP"/>
              </a:defRPr>
            </a:pPr>
            <a:r>
              <a:rPr sz="900" dirty="0">
                <a:latin typeface="游ゴシック Medium" panose="020B0500000000000000" pitchFamily="50" charset="-128"/>
                <a:ea typeface="游ゴシック Medium" panose="020B0500000000000000" pitchFamily="50" charset="-128"/>
              </a:rPr>
              <a:t>HEX：#7058a3</a:t>
            </a:r>
          </a:p>
        </p:txBody>
      </p:sp>
      <p:sp>
        <p:nvSpPr>
          <p:cNvPr id="18" name="角丸四角形">
            <a:extLst>
              <a:ext uri="{FF2B5EF4-FFF2-40B4-BE49-F238E27FC236}">
                <a16:creationId xmlns:a16="http://schemas.microsoft.com/office/drawing/2014/main" id="{EF913D22-4CBA-DA4B-A3DC-77D58C10734B}"/>
              </a:ext>
            </a:extLst>
          </p:cNvPr>
          <p:cNvSpPr/>
          <p:nvPr userDrawn="1"/>
        </p:nvSpPr>
        <p:spPr>
          <a:xfrm>
            <a:off x="3214541" y="4323752"/>
            <a:ext cx="612839" cy="612839"/>
          </a:xfrm>
          <a:prstGeom prst="roundRect">
            <a:avLst>
              <a:gd name="adj" fmla="val 15000"/>
            </a:avLst>
          </a:prstGeom>
          <a:solidFill>
            <a:srgbClr val="7058A3"/>
          </a:solidFill>
          <a:ln w="12700">
            <a:miter lim="400000"/>
          </a:ln>
        </p:spPr>
        <p:txBody>
          <a:bodyPr lIns="25400" tIns="25400" rIns="25400" bIns="25400" anchor="ctr"/>
          <a:lstStyle/>
          <a:p>
            <a:pPr algn="ctr" defTabSz="412740">
              <a:defRPr sz="3200" spc="0">
                <a:solidFill>
                  <a:srgbClr val="FFFFFF"/>
                </a:solidFill>
                <a:latin typeface="ヒラギノ角ゴ ProN W3"/>
                <a:ea typeface="ヒラギノ角ゴ ProN W3"/>
                <a:cs typeface="ヒラギノ角ゴ ProN W3"/>
                <a:sym typeface="ヒラギノ角ゴ ProN W3"/>
              </a:defRPr>
            </a:pPr>
            <a:endParaRPr sz="1600" dirty="0">
              <a:latin typeface="游ゴシック Medium" panose="020B0500000000000000" pitchFamily="50" charset="-128"/>
              <a:ea typeface="游ゴシック Medium" panose="020B0500000000000000" pitchFamily="50" charset="-128"/>
            </a:endParaRPr>
          </a:p>
        </p:txBody>
      </p:sp>
      <p:sp>
        <p:nvSpPr>
          <p:cNvPr id="19" name="RGB：R45 G152 B224…">
            <a:extLst>
              <a:ext uri="{FF2B5EF4-FFF2-40B4-BE49-F238E27FC236}">
                <a16:creationId xmlns:a16="http://schemas.microsoft.com/office/drawing/2014/main" id="{80253AB1-E7B6-874E-86D0-39204ADE8175}"/>
              </a:ext>
            </a:extLst>
          </p:cNvPr>
          <p:cNvSpPr txBox="1"/>
          <p:nvPr userDrawn="1"/>
        </p:nvSpPr>
        <p:spPr>
          <a:xfrm>
            <a:off x="3909275" y="5258837"/>
            <a:ext cx="1368147" cy="32829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5400" tIns="25400" rIns="25400" bIns="25400">
            <a:spAutoFit/>
          </a:bodyPr>
          <a:lstStyle/>
          <a:p>
            <a:pPr>
              <a:defRPr sz="1800" spc="0">
                <a:latin typeface="Noto Sans JP"/>
                <a:ea typeface="Noto Sans JP"/>
                <a:cs typeface="Noto Sans JP"/>
                <a:sym typeface="Noto Sans JP"/>
              </a:defRPr>
            </a:pPr>
            <a:r>
              <a:rPr sz="900" dirty="0">
                <a:latin typeface="游ゴシック Medium" panose="020B0500000000000000" pitchFamily="50" charset="-128"/>
                <a:ea typeface="游ゴシック Medium" panose="020B0500000000000000" pitchFamily="50" charset="-128"/>
              </a:rPr>
              <a:t>RGB：R45 G152 B224</a:t>
            </a:r>
          </a:p>
          <a:p>
            <a:pPr>
              <a:defRPr sz="1800" spc="0">
                <a:latin typeface="Noto Sans JP"/>
                <a:ea typeface="Noto Sans JP"/>
                <a:cs typeface="Noto Sans JP"/>
                <a:sym typeface="Noto Sans JP"/>
              </a:defRPr>
            </a:pPr>
            <a:r>
              <a:rPr sz="900" dirty="0">
                <a:latin typeface="游ゴシック Medium" panose="020B0500000000000000" pitchFamily="50" charset="-128"/>
                <a:ea typeface="游ゴシック Medium" panose="020B0500000000000000" pitchFamily="50" charset="-128"/>
              </a:rPr>
              <a:t>HEX：#2d98e0</a:t>
            </a:r>
          </a:p>
        </p:txBody>
      </p:sp>
      <p:sp>
        <p:nvSpPr>
          <p:cNvPr id="20" name="角丸四角形">
            <a:extLst>
              <a:ext uri="{FF2B5EF4-FFF2-40B4-BE49-F238E27FC236}">
                <a16:creationId xmlns:a16="http://schemas.microsoft.com/office/drawing/2014/main" id="{B870B81C-D213-E244-A37E-49D3A5B61833}"/>
              </a:ext>
            </a:extLst>
          </p:cNvPr>
          <p:cNvSpPr/>
          <p:nvPr userDrawn="1"/>
        </p:nvSpPr>
        <p:spPr>
          <a:xfrm>
            <a:off x="3214541" y="5142917"/>
            <a:ext cx="612839" cy="612839"/>
          </a:xfrm>
          <a:prstGeom prst="roundRect">
            <a:avLst>
              <a:gd name="adj" fmla="val 15000"/>
            </a:avLst>
          </a:prstGeom>
          <a:solidFill>
            <a:srgbClr val="2D98E0"/>
          </a:solidFill>
          <a:ln w="12700">
            <a:miter lim="400000"/>
          </a:ln>
        </p:spPr>
        <p:txBody>
          <a:bodyPr lIns="25400" tIns="25400" rIns="25400" bIns="25400" anchor="ctr"/>
          <a:lstStyle/>
          <a:p>
            <a:pPr algn="ctr" defTabSz="412740">
              <a:defRPr sz="3200" spc="0">
                <a:solidFill>
                  <a:srgbClr val="FFFFFF"/>
                </a:solidFill>
                <a:latin typeface="ヒラギノ角ゴ ProN W3"/>
                <a:ea typeface="ヒラギノ角ゴ ProN W3"/>
                <a:cs typeface="ヒラギノ角ゴ ProN W3"/>
                <a:sym typeface="ヒラギノ角ゴ ProN W3"/>
              </a:defRPr>
            </a:pPr>
            <a:endParaRPr sz="1600" dirty="0">
              <a:latin typeface="游ゴシック Medium" panose="020B0500000000000000" pitchFamily="50" charset="-128"/>
              <a:ea typeface="游ゴシック Medium" panose="020B0500000000000000" pitchFamily="50" charset="-128"/>
            </a:endParaRPr>
          </a:p>
        </p:txBody>
      </p:sp>
      <p:sp>
        <p:nvSpPr>
          <p:cNvPr id="21" name="RGB：R0 G173 B173…">
            <a:extLst>
              <a:ext uri="{FF2B5EF4-FFF2-40B4-BE49-F238E27FC236}">
                <a16:creationId xmlns:a16="http://schemas.microsoft.com/office/drawing/2014/main" id="{FBA949E3-7F49-E747-8F77-F62CD316D70E}"/>
              </a:ext>
            </a:extLst>
          </p:cNvPr>
          <p:cNvSpPr txBox="1"/>
          <p:nvPr userDrawn="1"/>
        </p:nvSpPr>
        <p:spPr>
          <a:xfrm>
            <a:off x="6054053" y="3620506"/>
            <a:ext cx="1368147" cy="32829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5400" tIns="25400" rIns="25400" bIns="25400">
            <a:spAutoFit/>
          </a:bodyPr>
          <a:lstStyle/>
          <a:p>
            <a:pPr>
              <a:defRPr sz="1800" spc="0">
                <a:latin typeface="Noto Sans JP"/>
                <a:ea typeface="Noto Sans JP"/>
                <a:cs typeface="Noto Sans JP"/>
                <a:sym typeface="Noto Sans JP"/>
              </a:defRPr>
            </a:pPr>
            <a:r>
              <a:rPr sz="900" dirty="0">
                <a:latin typeface="游ゴシック Medium" panose="020B0500000000000000" pitchFamily="50" charset="-128"/>
                <a:ea typeface="游ゴシック Medium" panose="020B0500000000000000" pitchFamily="50" charset="-128"/>
              </a:rPr>
              <a:t>RGB：R0 G173 B173</a:t>
            </a:r>
          </a:p>
          <a:p>
            <a:pPr>
              <a:defRPr sz="1800" spc="0">
                <a:latin typeface="Noto Sans JP"/>
                <a:ea typeface="Noto Sans JP"/>
                <a:cs typeface="Noto Sans JP"/>
                <a:sym typeface="Noto Sans JP"/>
              </a:defRPr>
            </a:pPr>
            <a:r>
              <a:rPr sz="900" dirty="0">
                <a:latin typeface="游ゴシック Medium" panose="020B0500000000000000" pitchFamily="50" charset="-128"/>
                <a:ea typeface="游ゴシック Medium" panose="020B0500000000000000" pitchFamily="50" charset="-128"/>
              </a:rPr>
              <a:t>HEX：#00adad</a:t>
            </a:r>
          </a:p>
        </p:txBody>
      </p:sp>
      <p:sp>
        <p:nvSpPr>
          <p:cNvPr id="22" name="角丸四角形">
            <a:extLst>
              <a:ext uri="{FF2B5EF4-FFF2-40B4-BE49-F238E27FC236}">
                <a16:creationId xmlns:a16="http://schemas.microsoft.com/office/drawing/2014/main" id="{1AB7E4B5-A9B8-AE47-AB46-1D508EEB937E}"/>
              </a:ext>
            </a:extLst>
          </p:cNvPr>
          <p:cNvSpPr/>
          <p:nvPr userDrawn="1"/>
        </p:nvSpPr>
        <p:spPr>
          <a:xfrm>
            <a:off x="5359319" y="3504587"/>
            <a:ext cx="612839" cy="612839"/>
          </a:xfrm>
          <a:prstGeom prst="roundRect">
            <a:avLst>
              <a:gd name="adj" fmla="val 15000"/>
            </a:avLst>
          </a:prstGeom>
          <a:solidFill>
            <a:srgbClr val="00ADAD"/>
          </a:solidFill>
          <a:ln w="12700">
            <a:miter lim="400000"/>
          </a:ln>
        </p:spPr>
        <p:txBody>
          <a:bodyPr lIns="25400" tIns="25400" rIns="25400" bIns="25400" anchor="ctr"/>
          <a:lstStyle/>
          <a:p>
            <a:pPr algn="ctr" defTabSz="412740">
              <a:defRPr sz="3200" spc="0">
                <a:solidFill>
                  <a:srgbClr val="FFFFFF"/>
                </a:solidFill>
                <a:latin typeface="ヒラギノ角ゴ ProN W3"/>
                <a:ea typeface="ヒラギノ角ゴ ProN W3"/>
                <a:cs typeface="ヒラギノ角ゴ ProN W3"/>
                <a:sym typeface="ヒラギノ角ゴ ProN W3"/>
              </a:defRPr>
            </a:pPr>
            <a:endParaRPr sz="1600" dirty="0">
              <a:latin typeface="游ゴシック Medium" panose="020B0500000000000000" pitchFamily="50" charset="-128"/>
              <a:ea typeface="游ゴシック Medium" panose="020B0500000000000000" pitchFamily="50" charset="-128"/>
            </a:endParaRPr>
          </a:p>
        </p:txBody>
      </p:sp>
      <p:sp>
        <p:nvSpPr>
          <p:cNvPr id="23" name="RGB：R255 G219 B79…">
            <a:extLst>
              <a:ext uri="{FF2B5EF4-FFF2-40B4-BE49-F238E27FC236}">
                <a16:creationId xmlns:a16="http://schemas.microsoft.com/office/drawing/2014/main" id="{EE67AEDA-2DCE-564E-8691-13EEFFFC9089}"/>
              </a:ext>
            </a:extLst>
          </p:cNvPr>
          <p:cNvSpPr txBox="1"/>
          <p:nvPr userDrawn="1"/>
        </p:nvSpPr>
        <p:spPr>
          <a:xfrm>
            <a:off x="6054053" y="4439672"/>
            <a:ext cx="1368147" cy="32829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5400" tIns="25400" rIns="25400" bIns="25400">
            <a:spAutoFit/>
          </a:bodyPr>
          <a:lstStyle/>
          <a:p>
            <a:pPr>
              <a:defRPr sz="1800" spc="0">
                <a:latin typeface="Noto Sans JP"/>
                <a:ea typeface="Noto Sans JP"/>
                <a:cs typeface="Noto Sans JP"/>
                <a:sym typeface="Noto Sans JP"/>
              </a:defRPr>
            </a:pPr>
            <a:r>
              <a:rPr sz="900" dirty="0">
                <a:latin typeface="游ゴシック Medium" panose="020B0500000000000000" pitchFamily="50" charset="-128"/>
                <a:ea typeface="游ゴシック Medium" panose="020B0500000000000000" pitchFamily="50" charset="-128"/>
              </a:rPr>
              <a:t>RGB：R255 G219 B79</a:t>
            </a:r>
          </a:p>
          <a:p>
            <a:pPr>
              <a:defRPr sz="1800" spc="0">
                <a:latin typeface="Noto Sans JP"/>
                <a:ea typeface="Noto Sans JP"/>
                <a:cs typeface="Noto Sans JP"/>
                <a:sym typeface="Noto Sans JP"/>
              </a:defRPr>
            </a:pPr>
            <a:r>
              <a:rPr sz="900" dirty="0">
                <a:latin typeface="游ゴシック Medium" panose="020B0500000000000000" pitchFamily="50" charset="-128"/>
                <a:ea typeface="游ゴシック Medium" panose="020B0500000000000000" pitchFamily="50" charset="-128"/>
              </a:rPr>
              <a:t>HEX：#ffdb4f</a:t>
            </a:r>
          </a:p>
        </p:txBody>
      </p:sp>
      <p:sp>
        <p:nvSpPr>
          <p:cNvPr id="24" name="角丸四角形">
            <a:extLst>
              <a:ext uri="{FF2B5EF4-FFF2-40B4-BE49-F238E27FC236}">
                <a16:creationId xmlns:a16="http://schemas.microsoft.com/office/drawing/2014/main" id="{5DFD1304-326B-544E-A27B-6B18139030D9}"/>
              </a:ext>
            </a:extLst>
          </p:cNvPr>
          <p:cNvSpPr/>
          <p:nvPr userDrawn="1"/>
        </p:nvSpPr>
        <p:spPr>
          <a:xfrm>
            <a:off x="5359319" y="4323752"/>
            <a:ext cx="612839" cy="612839"/>
          </a:xfrm>
          <a:prstGeom prst="roundRect">
            <a:avLst>
              <a:gd name="adj" fmla="val 15000"/>
            </a:avLst>
          </a:prstGeom>
          <a:solidFill>
            <a:srgbClr val="FFDB4F"/>
          </a:solidFill>
          <a:ln w="12700">
            <a:miter lim="400000"/>
          </a:ln>
        </p:spPr>
        <p:txBody>
          <a:bodyPr lIns="25400" tIns="25400" rIns="25400" bIns="25400" anchor="ctr"/>
          <a:lstStyle/>
          <a:p>
            <a:pPr algn="ctr" defTabSz="412740">
              <a:defRPr sz="3200" spc="0">
                <a:solidFill>
                  <a:srgbClr val="FFFFFF"/>
                </a:solidFill>
                <a:latin typeface="ヒラギノ角ゴ ProN W3"/>
                <a:ea typeface="ヒラギノ角ゴ ProN W3"/>
                <a:cs typeface="ヒラギノ角ゴ ProN W3"/>
                <a:sym typeface="ヒラギノ角ゴ ProN W3"/>
              </a:defRPr>
            </a:pPr>
            <a:endParaRPr sz="1600" dirty="0">
              <a:latin typeface="游ゴシック Medium" panose="020B0500000000000000" pitchFamily="50" charset="-128"/>
              <a:ea typeface="游ゴシック Medium" panose="020B0500000000000000" pitchFamily="50" charset="-128"/>
            </a:endParaRPr>
          </a:p>
        </p:txBody>
      </p:sp>
      <p:sp>
        <p:nvSpPr>
          <p:cNvPr id="25" name="RGB：R247 G129 B0…">
            <a:extLst>
              <a:ext uri="{FF2B5EF4-FFF2-40B4-BE49-F238E27FC236}">
                <a16:creationId xmlns:a16="http://schemas.microsoft.com/office/drawing/2014/main" id="{CF8E8223-0CB0-0445-AC87-34DF729F27FD}"/>
              </a:ext>
            </a:extLst>
          </p:cNvPr>
          <p:cNvSpPr txBox="1"/>
          <p:nvPr userDrawn="1"/>
        </p:nvSpPr>
        <p:spPr>
          <a:xfrm>
            <a:off x="6054053" y="5258837"/>
            <a:ext cx="1368147" cy="32829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5400" tIns="25400" rIns="25400" bIns="25400">
            <a:spAutoFit/>
          </a:bodyPr>
          <a:lstStyle/>
          <a:p>
            <a:pPr>
              <a:defRPr sz="1800" spc="0">
                <a:latin typeface="Noto Sans JP"/>
                <a:ea typeface="Noto Sans JP"/>
                <a:cs typeface="Noto Sans JP"/>
                <a:sym typeface="Noto Sans JP"/>
              </a:defRPr>
            </a:pPr>
            <a:r>
              <a:rPr sz="900" dirty="0">
                <a:latin typeface="游ゴシック Medium" panose="020B0500000000000000" pitchFamily="50" charset="-128"/>
                <a:ea typeface="游ゴシック Medium" panose="020B0500000000000000" pitchFamily="50" charset="-128"/>
              </a:rPr>
              <a:t>RGB：R247 G129 B0</a:t>
            </a:r>
          </a:p>
          <a:p>
            <a:pPr>
              <a:defRPr sz="1800" spc="0">
                <a:latin typeface="Noto Sans JP"/>
                <a:ea typeface="Noto Sans JP"/>
                <a:cs typeface="Noto Sans JP"/>
                <a:sym typeface="Noto Sans JP"/>
              </a:defRPr>
            </a:pPr>
            <a:r>
              <a:rPr sz="900" dirty="0">
                <a:latin typeface="游ゴシック Medium" panose="020B0500000000000000" pitchFamily="50" charset="-128"/>
                <a:ea typeface="游ゴシック Medium" panose="020B0500000000000000" pitchFamily="50" charset="-128"/>
              </a:rPr>
              <a:t>HEX：#f78100</a:t>
            </a:r>
          </a:p>
        </p:txBody>
      </p:sp>
      <p:sp>
        <p:nvSpPr>
          <p:cNvPr id="26" name="角丸四角形">
            <a:extLst>
              <a:ext uri="{FF2B5EF4-FFF2-40B4-BE49-F238E27FC236}">
                <a16:creationId xmlns:a16="http://schemas.microsoft.com/office/drawing/2014/main" id="{AF6DE082-788C-1F4D-93F7-DF5EE0906711}"/>
              </a:ext>
            </a:extLst>
          </p:cNvPr>
          <p:cNvSpPr/>
          <p:nvPr userDrawn="1"/>
        </p:nvSpPr>
        <p:spPr>
          <a:xfrm>
            <a:off x="5359319" y="5142917"/>
            <a:ext cx="612839" cy="612839"/>
          </a:xfrm>
          <a:prstGeom prst="roundRect">
            <a:avLst>
              <a:gd name="adj" fmla="val 15000"/>
            </a:avLst>
          </a:prstGeom>
          <a:solidFill>
            <a:srgbClr val="F78100"/>
          </a:solidFill>
          <a:ln w="12700">
            <a:miter lim="400000"/>
          </a:ln>
        </p:spPr>
        <p:txBody>
          <a:bodyPr lIns="25400" tIns="25400" rIns="25400" bIns="25400" anchor="ctr"/>
          <a:lstStyle/>
          <a:p>
            <a:pPr algn="ctr" defTabSz="412740">
              <a:defRPr sz="3200" spc="0">
                <a:solidFill>
                  <a:srgbClr val="FFFFFF"/>
                </a:solidFill>
                <a:latin typeface="ヒラギノ角ゴ ProN W3"/>
                <a:ea typeface="ヒラギノ角ゴ ProN W3"/>
                <a:cs typeface="ヒラギノ角ゴ ProN W3"/>
                <a:sym typeface="ヒラギノ角ゴ ProN W3"/>
              </a:defRPr>
            </a:pPr>
            <a:endParaRPr sz="1600" dirty="0">
              <a:latin typeface="游ゴシック Medium" panose="020B0500000000000000" pitchFamily="50" charset="-128"/>
              <a:ea typeface="游ゴシック Medium" panose="020B0500000000000000" pitchFamily="50" charset="-128"/>
            </a:endParaRPr>
          </a:p>
        </p:txBody>
      </p:sp>
      <p:sp>
        <p:nvSpPr>
          <p:cNvPr id="27" name="RGB：R255 G204 B232…">
            <a:extLst>
              <a:ext uri="{FF2B5EF4-FFF2-40B4-BE49-F238E27FC236}">
                <a16:creationId xmlns:a16="http://schemas.microsoft.com/office/drawing/2014/main" id="{0FF2B11A-78A9-1740-B84F-50CB29FFAF56}"/>
              </a:ext>
            </a:extLst>
          </p:cNvPr>
          <p:cNvSpPr txBox="1"/>
          <p:nvPr userDrawn="1"/>
        </p:nvSpPr>
        <p:spPr>
          <a:xfrm>
            <a:off x="8198832" y="3620506"/>
            <a:ext cx="1368147" cy="32829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5400" tIns="25400" rIns="25400" bIns="25400">
            <a:spAutoFit/>
          </a:bodyPr>
          <a:lstStyle/>
          <a:p>
            <a:pPr>
              <a:defRPr sz="1800" spc="0">
                <a:latin typeface="Noto Sans JP"/>
                <a:ea typeface="Noto Sans JP"/>
                <a:cs typeface="Noto Sans JP"/>
                <a:sym typeface="Noto Sans JP"/>
              </a:defRPr>
            </a:pPr>
            <a:r>
              <a:rPr sz="900" dirty="0">
                <a:latin typeface="游ゴシック Medium" panose="020B0500000000000000" pitchFamily="50" charset="-128"/>
                <a:ea typeface="游ゴシック Medium" panose="020B0500000000000000" pitchFamily="50" charset="-128"/>
              </a:rPr>
              <a:t>RGB：R255 G204 B232</a:t>
            </a:r>
          </a:p>
          <a:p>
            <a:pPr>
              <a:defRPr sz="1800" spc="0">
                <a:latin typeface="Noto Sans JP"/>
                <a:ea typeface="Noto Sans JP"/>
                <a:cs typeface="Noto Sans JP"/>
                <a:sym typeface="Noto Sans JP"/>
              </a:defRPr>
            </a:pPr>
            <a:r>
              <a:rPr sz="900" dirty="0">
                <a:latin typeface="游ゴシック Medium" panose="020B0500000000000000" pitchFamily="50" charset="-128"/>
                <a:ea typeface="游ゴシック Medium" panose="020B0500000000000000" pitchFamily="50" charset="-128"/>
              </a:rPr>
              <a:t>HEX：#ffcce8</a:t>
            </a:r>
          </a:p>
        </p:txBody>
      </p:sp>
      <p:sp>
        <p:nvSpPr>
          <p:cNvPr id="28" name="角丸四角形">
            <a:extLst>
              <a:ext uri="{FF2B5EF4-FFF2-40B4-BE49-F238E27FC236}">
                <a16:creationId xmlns:a16="http://schemas.microsoft.com/office/drawing/2014/main" id="{214A7ABB-F47D-C64F-87A7-451A0C78E704}"/>
              </a:ext>
            </a:extLst>
          </p:cNvPr>
          <p:cNvSpPr/>
          <p:nvPr userDrawn="1"/>
        </p:nvSpPr>
        <p:spPr>
          <a:xfrm>
            <a:off x="7504098" y="3504587"/>
            <a:ext cx="612839" cy="612839"/>
          </a:xfrm>
          <a:prstGeom prst="roundRect">
            <a:avLst>
              <a:gd name="adj" fmla="val 15000"/>
            </a:avLst>
          </a:prstGeom>
          <a:solidFill>
            <a:srgbClr val="FFCCE8"/>
          </a:solidFill>
          <a:ln w="12700">
            <a:miter lim="400000"/>
          </a:ln>
        </p:spPr>
        <p:txBody>
          <a:bodyPr lIns="25400" tIns="25400" rIns="25400" bIns="25400" anchor="ctr"/>
          <a:lstStyle/>
          <a:p>
            <a:pPr algn="ctr" defTabSz="412740">
              <a:defRPr sz="3200" spc="0">
                <a:solidFill>
                  <a:srgbClr val="FFFFFF"/>
                </a:solidFill>
                <a:latin typeface="ヒラギノ角ゴ ProN W3"/>
                <a:ea typeface="ヒラギノ角ゴ ProN W3"/>
                <a:cs typeface="ヒラギノ角ゴ ProN W3"/>
                <a:sym typeface="ヒラギノ角ゴ ProN W3"/>
              </a:defRPr>
            </a:pPr>
            <a:endParaRPr sz="1600" dirty="0">
              <a:latin typeface="游ゴシック Medium" panose="020B0500000000000000" pitchFamily="50" charset="-128"/>
              <a:ea typeface="游ゴシック Medium" panose="020B0500000000000000" pitchFamily="50" charset="-128"/>
            </a:endParaRPr>
          </a:p>
        </p:txBody>
      </p:sp>
      <p:sp>
        <p:nvSpPr>
          <p:cNvPr id="29" name="RGB：R219 G206 B239…">
            <a:extLst>
              <a:ext uri="{FF2B5EF4-FFF2-40B4-BE49-F238E27FC236}">
                <a16:creationId xmlns:a16="http://schemas.microsoft.com/office/drawing/2014/main" id="{5D4B24C7-1736-B14B-99CB-04E3F5E6631E}"/>
              </a:ext>
            </a:extLst>
          </p:cNvPr>
          <p:cNvSpPr txBox="1"/>
          <p:nvPr userDrawn="1"/>
        </p:nvSpPr>
        <p:spPr>
          <a:xfrm>
            <a:off x="8198832" y="4439672"/>
            <a:ext cx="1368147" cy="32829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5400" tIns="25400" rIns="25400" bIns="25400">
            <a:spAutoFit/>
          </a:bodyPr>
          <a:lstStyle/>
          <a:p>
            <a:pPr>
              <a:defRPr sz="1800" spc="0">
                <a:latin typeface="Noto Sans JP"/>
                <a:ea typeface="Noto Sans JP"/>
                <a:cs typeface="Noto Sans JP"/>
                <a:sym typeface="Noto Sans JP"/>
              </a:defRPr>
            </a:pPr>
            <a:r>
              <a:rPr sz="900" dirty="0">
                <a:latin typeface="游ゴシック Medium" panose="020B0500000000000000" pitchFamily="50" charset="-128"/>
                <a:ea typeface="游ゴシック Medium" panose="020B0500000000000000" pitchFamily="50" charset="-128"/>
              </a:rPr>
              <a:t>RGB：R219 G206 B239</a:t>
            </a:r>
          </a:p>
          <a:p>
            <a:pPr>
              <a:defRPr sz="1800" spc="0">
                <a:latin typeface="Noto Sans JP"/>
                <a:ea typeface="Noto Sans JP"/>
                <a:cs typeface="Noto Sans JP"/>
                <a:sym typeface="Noto Sans JP"/>
              </a:defRPr>
            </a:pPr>
            <a:r>
              <a:rPr sz="900" dirty="0">
                <a:latin typeface="游ゴシック Medium" panose="020B0500000000000000" pitchFamily="50" charset="-128"/>
                <a:ea typeface="游ゴシック Medium" panose="020B0500000000000000" pitchFamily="50" charset="-128"/>
              </a:rPr>
              <a:t>HEX：#</a:t>
            </a:r>
            <a:r>
              <a:rPr sz="900" dirty="0" err="1">
                <a:latin typeface="游ゴシック Medium" panose="020B0500000000000000" pitchFamily="50" charset="-128"/>
                <a:ea typeface="游ゴシック Medium" panose="020B0500000000000000" pitchFamily="50" charset="-128"/>
              </a:rPr>
              <a:t>dbceef</a:t>
            </a:r>
            <a:endParaRPr sz="900" dirty="0">
              <a:latin typeface="游ゴシック Medium" panose="020B0500000000000000" pitchFamily="50" charset="-128"/>
              <a:ea typeface="游ゴシック Medium" panose="020B0500000000000000" pitchFamily="50" charset="-128"/>
            </a:endParaRPr>
          </a:p>
        </p:txBody>
      </p:sp>
      <p:sp>
        <p:nvSpPr>
          <p:cNvPr id="30" name="角丸四角形">
            <a:extLst>
              <a:ext uri="{FF2B5EF4-FFF2-40B4-BE49-F238E27FC236}">
                <a16:creationId xmlns:a16="http://schemas.microsoft.com/office/drawing/2014/main" id="{4B9F8E10-5985-194C-9210-2B4759411103}"/>
              </a:ext>
            </a:extLst>
          </p:cNvPr>
          <p:cNvSpPr/>
          <p:nvPr userDrawn="1"/>
        </p:nvSpPr>
        <p:spPr>
          <a:xfrm>
            <a:off x="7504098" y="4323752"/>
            <a:ext cx="612839" cy="612839"/>
          </a:xfrm>
          <a:prstGeom prst="roundRect">
            <a:avLst>
              <a:gd name="adj" fmla="val 15000"/>
            </a:avLst>
          </a:prstGeom>
          <a:solidFill>
            <a:srgbClr val="DBCEEF"/>
          </a:solidFill>
          <a:ln w="12700">
            <a:miter lim="400000"/>
          </a:ln>
        </p:spPr>
        <p:txBody>
          <a:bodyPr lIns="25400" tIns="25400" rIns="25400" bIns="25400" anchor="ctr"/>
          <a:lstStyle/>
          <a:p>
            <a:pPr algn="ctr" defTabSz="412740">
              <a:defRPr sz="3200" spc="0">
                <a:solidFill>
                  <a:srgbClr val="FFFFFF"/>
                </a:solidFill>
                <a:latin typeface="ヒラギノ角ゴ ProN W3"/>
                <a:ea typeface="ヒラギノ角ゴ ProN W3"/>
                <a:cs typeface="ヒラギノ角ゴ ProN W3"/>
                <a:sym typeface="ヒラギノ角ゴ ProN W3"/>
              </a:defRPr>
            </a:pPr>
            <a:endParaRPr sz="1600" dirty="0">
              <a:latin typeface="游ゴシック Medium" panose="020B0500000000000000" pitchFamily="50" charset="-128"/>
              <a:ea typeface="游ゴシック Medium" panose="020B0500000000000000" pitchFamily="50" charset="-128"/>
            </a:endParaRPr>
          </a:p>
        </p:txBody>
      </p:sp>
      <p:sp>
        <p:nvSpPr>
          <p:cNvPr id="31" name="RGB：R194 G221 B239…">
            <a:extLst>
              <a:ext uri="{FF2B5EF4-FFF2-40B4-BE49-F238E27FC236}">
                <a16:creationId xmlns:a16="http://schemas.microsoft.com/office/drawing/2014/main" id="{0D9B2655-B594-BB44-84D1-C43957649078}"/>
              </a:ext>
            </a:extLst>
          </p:cNvPr>
          <p:cNvSpPr txBox="1"/>
          <p:nvPr userDrawn="1"/>
        </p:nvSpPr>
        <p:spPr>
          <a:xfrm>
            <a:off x="8198832" y="5258837"/>
            <a:ext cx="1368147" cy="32829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5400" tIns="25400" rIns="25400" bIns="25400">
            <a:spAutoFit/>
          </a:bodyPr>
          <a:lstStyle/>
          <a:p>
            <a:pPr>
              <a:defRPr sz="1800" spc="0">
                <a:latin typeface="Noto Sans JP"/>
                <a:ea typeface="Noto Sans JP"/>
                <a:cs typeface="Noto Sans JP"/>
                <a:sym typeface="Noto Sans JP"/>
              </a:defRPr>
            </a:pPr>
            <a:r>
              <a:rPr sz="900" dirty="0">
                <a:latin typeface="游ゴシック Medium" panose="020B0500000000000000" pitchFamily="50" charset="-128"/>
                <a:ea typeface="游ゴシック Medium" panose="020B0500000000000000" pitchFamily="50" charset="-128"/>
              </a:rPr>
              <a:t>RGB：R194 G221 B239</a:t>
            </a:r>
          </a:p>
          <a:p>
            <a:pPr>
              <a:defRPr sz="1800" spc="0">
                <a:latin typeface="Noto Sans JP"/>
                <a:ea typeface="Noto Sans JP"/>
                <a:cs typeface="Noto Sans JP"/>
                <a:sym typeface="Noto Sans JP"/>
              </a:defRPr>
            </a:pPr>
            <a:r>
              <a:rPr sz="900" dirty="0">
                <a:latin typeface="游ゴシック Medium" panose="020B0500000000000000" pitchFamily="50" charset="-128"/>
                <a:ea typeface="游ゴシック Medium" panose="020B0500000000000000" pitchFamily="50" charset="-128"/>
              </a:rPr>
              <a:t>HEX：#c2ddef</a:t>
            </a:r>
          </a:p>
        </p:txBody>
      </p:sp>
      <p:sp>
        <p:nvSpPr>
          <p:cNvPr id="32" name="角丸四角形">
            <a:extLst>
              <a:ext uri="{FF2B5EF4-FFF2-40B4-BE49-F238E27FC236}">
                <a16:creationId xmlns:a16="http://schemas.microsoft.com/office/drawing/2014/main" id="{77EC2C8F-0679-E54B-AF11-4BF63B04BF96}"/>
              </a:ext>
            </a:extLst>
          </p:cNvPr>
          <p:cNvSpPr/>
          <p:nvPr userDrawn="1"/>
        </p:nvSpPr>
        <p:spPr>
          <a:xfrm>
            <a:off x="7504098" y="5142917"/>
            <a:ext cx="612839" cy="612839"/>
          </a:xfrm>
          <a:prstGeom prst="roundRect">
            <a:avLst>
              <a:gd name="adj" fmla="val 15000"/>
            </a:avLst>
          </a:prstGeom>
          <a:solidFill>
            <a:srgbClr val="C2DDEF"/>
          </a:solidFill>
          <a:ln w="12700">
            <a:miter lim="400000"/>
          </a:ln>
        </p:spPr>
        <p:txBody>
          <a:bodyPr lIns="25400" tIns="25400" rIns="25400" bIns="25400" anchor="ctr"/>
          <a:lstStyle/>
          <a:p>
            <a:pPr algn="ctr" defTabSz="412740">
              <a:defRPr sz="3200" spc="0">
                <a:solidFill>
                  <a:srgbClr val="FFFFFF"/>
                </a:solidFill>
                <a:latin typeface="ヒラギノ角ゴ ProN W3"/>
                <a:ea typeface="ヒラギノ角ゴ ProN W3"/>
                <a:cs typeface="ヒラギノ角ゴ ProN W3"/>
                <a:sym typeface="ヒラギノ角ゴ ProN W3"/>
              </a:defRPr>
            </a:pPr>
            <a:endParaRPr sz="1600" dirty="0">
              <a:latin typeface="游ゴシック Medium" panose="020B0500000000000000" pitchFamily="50" charset="-128"/>
              <a:ea typeface="游ゴシック Medium" panose="020B0500000000000000" pitchFamily="50" charset="-128"/>
            </a:endParaRPr>
          </a:p>
        </p:txBody>
      </p:sp>
      <p:sp>
        <p:nvSpPr>
          <p:cNvPr id="33" name="RGB：R187 G234 B229…">
            <a:extLst>
              <a:ext uri="{FF2B5EF4-FFF2-40B4-BE49-F238E27FC236}">
                <a16:creationId xmlns:a16="http://schemas.microsoft.com/office/drawing/2014/main" id="{76C93B09-1383-AD45-9F15-15C0312527FC}"/>
              </a:ext>
            </a:extLst>
          </p:cNvPr>
          <p:cNvSpPr txBox="1"/>
          <p:nvPr userDrawn="1"/>
        </p:nvSpPr>
        <p:spPr>
          <a:xfrm>
            <a:off x="10343611" y="3620506"/>
            <a:ext cx="1368147" cy="32829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5400" tIns="25400" rIns="25400" bIns="25400">
            <a:spAutoFit/>
          </a:bodyPr>
          <a:lstStyle/>
          <a:p>
            <a:pPr>
              <a:defRPr sz="1800" spc="0">
                <a:latin typeface="Noto Sans JP"/>
                <a:ea typeface="Noto Sans JP"/>
                <a:cs typeface="Noto Sans JP"/>
                <a:sym typeface="Noto Sans JP"/>
              </a:defRPr>
            </a:pPr>
            <a:r>
              <a:rPr sz="900" dirty="0">
                <a:latin typeface="游ゴシック Medium" panose="020B0500000000000000" pitchFamily="50" charset="-128"/>
                <a:ea typeface="游ゴシック Medium" panose="020B0500000000000000" pitchFamily="50" charset="-128"/>
              </a:rPr>
              <a:t>RGB：R187 G234 B229</a:t>
            </a:r>
          </a:p>
          <a:p>
            <a:pPr>
              <a:defRPr sz="1800" spc="0">
                <a:latin typeface="Noto Sans JP"/>
                <a:ea typeface="Noto Sans JP"/>
                <a:cs typeface="Noto Sans JP"/>
                <a:sym typeface="Noto Sans JP"/>
              </a:defRPr>
            </a:pPr>
            <a:r>
              <a:rPr sz="900" dirty="0">
                <a:latin typeface="游ゴシック Medium" panose="020B0500000000000000" pitchFamily="50" charset="-128"/>
                <a:ea typeface="游ゴシック Medium" panose="020B0500000000000000" pitchFamily="50" charset="-128"/>
              </a:rPr>
              <a:t>HEX：#bbeae5</a:t>
            </a:r>
          </a:p>
        </p:txBody>
      </p:sp>
      <p:sp>
        <p:nvSpPr>
          <p:cNvPr id="34" name="角丸四角形">
            <a:extLst>
              <a:ext uri="{FF2B5EF4-FFF2-40B4-BE49-F238E27FC236}">
                <a16:creationId xmlns:a16="http://schemas.microsoft.com/office/drawing/2014/main" id="{0C70B607-8FB1-FF4D-88C0-EE13B42F47D8}"/>
              </a:ext>
            </a:extLst>
          </p:cNvPr>
          <p:cNvSpPr/>
          <p:nvPr userDrawn="1"/>
        </p:nvSpPr>
        <p:spPr>
          <a:xfrm>
            <a:off x="9648877" y="3504587"/>
            <a:ext cx="612839" cy="612839"/>
          </a:xfrm>
          <a:prstGeom prst="roundRect">
            <a:avLst>
              <a:gd name="adj" fmla="val 15000"/>
            </a:avLst>
          </a:prstGeom>
          <a:solidFill>
            <a:srgbClr val="BBEAE5"/>
          </a:solidFill>
          <a:ln w="12700">
            <a:miter lim="400000"/>
          </a:ln>
        </p:spPr>
        <p:txBody>
          <a:bodyPr lIns="25400" tIns="25400" rIns="25400" bIns="25400" anchor="ctr"/>
          <a:lstStyle/>
          <a:p>
            <a:pPr algn="ctr" defTabSz="412740">
              <a:defRPr sz="3200" spc="0">
                <a:solidFill>
                  <a:srgbClr val="FFFFFF"/>
                </a:solidFill>
                <a:latin typeface="ヒラギノ角ゴ ProN W3"/>
                <a:ea typeface="ヒラギノ角ゴ ProN W3"/>
                <a:cs typeface="ヒラギノ角ゴ ProN W3"/>
                <a:sym typeface="ヒラギノ角ゴ ProN W3"/>
              </a:defRPr>
            </a:pPr>
            <a:endParaRPr sz="1600" dirty="0">
              <a:latin typeface="游ゴシック Medium" panose="020B0500000000000000" pitchFamily="50" charset="-128"/>
              <a:ea typeface="游ゴシック Medium" panose="020B0500000000000000" pitchFamily="50" charset="-128"/>
            </a:endParaRPr>
          </a:p>
        </p:txBody>
      </p:sp>
      <p:sp>
        <p:nvSpPr>
          <p:cNvPr id="35" name="RGB：R255 G230 B179…">
            <a:extLst>
              <a:ext uri="{FF2B5EF4-FFF2-40B4-BE49-F238E27FC236}">
                <a16:creationId xmlns:a16="http://schemas.microsoft.com/office/drawing/2014/main" id="{E478B0DC-5766-FC42-84BF-43C1568FB0B5}"/>
              </a:ext>
            </a:extLst>
          </p:cNvPr>
          <p:cNvSpPr txBox="1"/>
          <p:nvPr userDrawn="1"/>
        </p:nvSpPr>
        <p:spPr>
          <a:xfrm>
            <a:off x="10343611" y="4439672"/>
            <a:ext cx="1368147" cy="32829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5400" tIns="25400" rIns="25400" bIns="25400">
            <a:spAutoFit/>
          </a:bodyPr>
          <a:lstStyle/>
          <a:p>
            <a:pPr>
              <a:defRPr sz="1800" spc="0">
                <a:latin typeface="Noto Sans JP"/>
                <a:ea typeface="Noto Sans JP"/>
                <a:cs typeface="Noto Sans JP"/>
                <a:sym typeface="Noto Sans JP"/>
              </a:defRPr>
            </a:pPr>
            <a:r>
              <a:rPr sz="900" dirty="0">
                <a:latin typeface="游ゴシック Medium" panose="020B0500000000000000" pitchFamily="50" charset="-128"/>
                <a:ea typeface="游ゴシック Medium" panose="020B0500000000000000" pitchFamily="50" charset="-128"/>
              </a:rPr>
              <a:t>RGB：R255 G230 B179</a:t>
            </a:r>
          </a:p>
          <a:p>
            <a:pPr>
              <a:defRPr sz="1800" spc="0">
                <a:latin typeface="Noto Sans JP"/>
                <a:ea typeface="Noto Sans JP"/>
                <a:cs typeface="Noto Sans JP"/>
                <a:sym typeface="Noto Sans JP"/>
              </a:defRPr>
            </a:pPr>
            <a:r>
              <a:rPr sz="900" dirty="0">
                <a:latin typeface="游ゴシック Medium" panose="020B0500000000000000" pitchFamily="50" charset="-128"/>
                <a:ea typeface="游ゴシック Medium" panose="020B0500000000000000" pitchFamily="50" charset="-128"/>
              </a:rPr>
              <a:t>HEX：#ffe6b3</a:t>
            </a:r>
          </a:p>
        </p:txBody>
      </p:sp>
      <p:sp>
        <p:nvSpPr>
          <p:cNvPr id="36" name="角丸四角形">
            <a:extLst>
              <a:ext uri="{FF2B5EF4-FFF2-40B4-BE49-F238E27FC236}">
                <a16:creationId xmlns:a16="http://schemas.microsoft.com/office/drawing/2014/main" id="{614957BE-48E9-C641-A596-1D2FCC13DC6D}"/>
              </a:ext>
            </a:extLst>
          </p:cNvPr>
          <p:cNvSpPr/>
          <p:nvPr userDrawn="1"/>
        </p:nvSpPr>
        <p:spPr>
          <a:xfrm>
            <a:off x="9648877" y="4323752"/>
            <a:ext cx="612839" cy="612839"/>
          </a:xfrm>
          <a:prstGeom prst="roundRect">
            <a:avLst>
              <a:gd name="adj" fmla="val 15000"/>
            </a:avLst>
          </a:prstGeom>
          <a:solidFill>
            <a:srgbClr val="FFE6B3"/>
          </a:solidFill>
          <a:ln w="12700">
            <a:miter lim="400000"/>
          </a:ln>
        </p:spPr>
        <p:txBody>
          <a:bodyPr lIns="25400" tIns="25400" rIns="25400" bIns="25400" anchor="ctr"/>
          <a:lstStyle/>
          <a:p>
            <a:pPr algn="ctr" defTabSz="412740">
              <a:defRPr sz="3200" spc="0">
                <a:solidFill>
                  <a:srgbClr val="FFFFFF"/>
                </a:solidFill>
                <a:latin typeface="ヒラギノ角ゴ ProN W3"/>
                <a:ea typeface="ヒラギノ角ゴ ProN W3"/>
                <a:cs typeface="ヒラギノ角ゴ ProN W3"/>
                <a:sym typeface="ヒラギノ角ゴ ProN W3"/>
              </a:defRPr>
            </a:pPr>
            <a:endParaRPr sz="1600" dirty="0">
              <a:latin typeface="游ゴシック Medium" panose="020B0500000000000000" pitchFamily="50" charset="-128"/>
              <a:ea typeface="游ゴシック Medium" panose="020B0500000000000000" pitchFamily="50" charset="-128"/>
            </a:endParaRPr>
          </a:p>
        </p:txBody>
      </p:sp>
      <p:sp>
        <p:nvSpPr>
          <p:cNvPr id="37" name="RGB：R255 G219 B194…">
            <a:extLst>
              <a:ext uri="{FF2B5EF4-FFF2-40B4-BE49-F238E27FC236}">
                <a16:creationId xmlns:a16="http://schemas.microsoft.com/office/drawing/2014/main" id="{DCF2EE27-828F-0344-AEFB-61C9CEFAFAD4}"/>
              </a:ext>
            </a:extLst>
          </p:cNvPr>
          <p:cNvSpPr txBox="1"/>
          <p:nvPr userDrawn="1"/>
        </p:nvSpPr>
        <p:spPr>
          <a:xfrm>
            <a:off x="10343611" y="5258837"/>
            <a:ext cx="1368147" cy="32829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5400" tIns="25400" rIns="25400" bIns="25400">
            <a:spAutoFit/>
          </a:bodyPr>
          <a:lstStyle/>
          <a:p>
            <a:pPr>
              <a:defRPr sz="1800" spc="0">
                <a:latin typeface="Noto Sans JP"/>
                <a:ea typeface="Noto Sans JP"/>
                <a:cs typeface="Noto Sans JP"/>
                <a:sym typeface="Noto Sans JP"/>
              </a:defRPr>
            </a:pPr>
            <a:r>
              <a:rPr sz="900" dirty="0">
                <a:latin typeface="游ゴシック Medium" panose="020B0500000000000000" pitchFamily="50" charset="-128"/>
                <a:ea typeface="游ゴシック Medium" panose="020B0500000000000000" pitchFamily="50" charset="-128"/>
              </a:rPr>
              <a:t>RGB：R255 G219 B194</a:t>
            </a:r>
          </a:p>
          <a:p>
            <a:pPr>
              <a:defRPr sz="1800" spc="0">
                <a:latin typeface="Noto Sans JP"/>
                <a:ea typeface="Noto Sans JP"/>
                <a:cs typeface="Noto Sans JP"/>
                <a:sym typeface="Noto Sans JP"/>
              </a:defRPr>
            </a:pPr>
            <a:r>
              <a:rPr sz="900" dirty="0">
                <a:latin typeface="游ゴシック Medium" panose="020B0500000000000000" pitchFamily="50" charset="-128"/>
                <a:ea typeface="游ゴシック Medium" panose="020B0500000000000000" pitchFamily="50" charset="-128"/>
              </a:rPr>
              <a:t>HEX：#ffdbc2</a:t>
            </a:r>
          </a:p>
        </p:txBody>
      </p:sp>
      <p:sp>
        <p:nvSpPr>
          <p:cNvPr id="38" name="角丸四角形">
            <a:extLst>
              <a:ext uri="{FF2B5EF4-FFF2-40B4-BE49-F238E27FC236}">
                <a16:creationId xmlns:a16="http://schemas.microsoft.com/office/drawing/2014/main" id="{24D7297B-341F-BD4B-A22F-83EBD3F4FC35}"/>
              </a:ext>
            </a:extLst>
          </p:cNvPr>
          <p:cNvSpPr/>
          <p:nvPr userDrawn="1"/>
        </p:nvSpPr>
        <p:spPr>
          <a:xfrm>
            <a:off x="9648877" y="5142917"/>
            <a:ext cx="612839" cy="612839"/>
          </a:xfrm>
          <a:prstGeom prst="roundRect">
            <a:avLst>
              <a:gd name="adj" fmla="val 15000"/>
            </a:avLst>
          </a:prstGeom>
          <a:solidFill>
            <a:srgbClr val="FFDBC2"/>
          </a:solidFill>
          <a:ln w="12700">
            <a:miter lim="400000"/>
          </a:ln>
        </p:spPr>
        <p:txBody>
          <a:bodyPr lIns="25400" tIns="25400" rIns="25400" bIns="25400" anchor="ctr"/>
          <a:lstStyle/>
          <a:p>
            <a:pPr algn="ctr" defTabSz="412740">
              <a:defRPr sz="3200" spc="0">
                <a:solidFill>
                  <a:srgbClr val="FFFFFF"/>
                </a:solidFill>
                <a:latin typeface="ヒラギノ角ゴ ProN W3"/>
                <a:ea typeface="ヒラギノ角ゴ ProN W3"/>
                <a:cs typeface="ヒラギノ角ゴ ProN W3"/>
                <a:sym typeface="ヒラギノ角ゴ ProN W3"/>
              </a:defRPr>
            </a:pPr>
            <a:endParaRPr sz="1600" dirty="0">
              <a:latin typeface="游ゴシック Medium" panose="020B0500000000000000" pitchFamily="50" charset="-128"/>
              <a:ea typeface="游ゴシック Medium" panose="020B0500000000000000" pitchFamily="50" charset="-128"/>
            </a:endParaRPr>
          </a:p>
        </p:txBody>
      </p:sp>
      <p:sp>
        <p:nvSpPr>
          <p:cNvPr id="39" name="RGB : R 193 G 44 B 31…">
            <a:extLst>
              <a:ext uri="{FF2B5EF4-FFF2-40B4-BE49-F238E27FC236}">
                <a16:creationId xmlns:a16="http://schemas.microsoft.com/office/drawing/2014/main" id="{17A60E6E-04CA-2247-A70E-1F139B0F80FB}"/>
              </a:ext>
            </a:extLst>
          </p:cNvPr>
          <p:cNvSpPr txBox="1"/>
          <p:nvPr userDrawn="1"/>
        </p:nvSpPr>
        <p:spPr>
          <a:xfrm>
            <a:off x="1049563" y="3620506"/>
            <a:ext cx="1368147" cy="32829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5400" tIns="25400" rIns="25400" bIns="25400">
            <a:spAutoFit/>
          </a:bodyPr>
          <a:lstStyle/>
          <a:p>
            <a:pPr>
              <a:defRPr sz="1800" spc="0">
                <a:latin typeface="Noto Sans JP"/>
                <a:ea typeface="Noto Sans JP"/>
                <a:cs typeface="Noto Sans JP"/>
                <a:sym typeface="Noto Sans JP"/>
              </a:defRPr>
            </a:pPr>
            <a:r>
              <a:rPr sz="900" dirty="0">
                <a:latin typeface="游ゴシック Medium" panose="020B0500000000000000" pitchFamily="50" charset="-128"/>
                <a:ea typeface="游ゴシック Medium" panose="020B0500000000000000" pitchFamily="50" charset="-128"/>
              </a:rPr>
              <a:t>RGB : R</a:t>
            </a:r>
            <a:r>
              <a:rPr lang="en-US" sz="900" dirty="0">
                <a:latin typeface="游ゴシック Medium" panose="020B0500000000000000" pitchFamily="50" charset="-128"/>
                <a:ea typeface="游ゴシック Medium" panose="020B0500000000000000" pitchFamily="50" charset="-128"/>
              </a:rPr>
              <a:t>75</a:t>
            </a:r>
            <a:r>
              <a:rPr sz="900" dirty="0">
                <a:latin typeface="游ゴシック Medium" panose="020B0500000000000000" pitchFamily="50" charset="-128"/>
                <a:ea typeface="游ゴシック Medium" panose="020B0500000000000000" pitchFamily="50" charset="-128"/>
              </a:rPr>
              <a:t> G</a:t>
            </a:r>
            <a:r>
              <a:rPr lang="en-US" sz="900" dirty="0">
                <a:latin typeface="游ゴシック Medium" panose="020B0500000000000000" pitchFamily="50" charset="-128"/>
                <a:ea typeface="游ゴシック Medium" panose="020B0500000000000000" pitchFamily="50" charset="-128"/>
              </a:rPr>
              <a:t>67</a:t>
            </a:r>
            <a:r>
              <a:rPr sz="900" dirty="0">
                <a:latin typeface="游ゴシック Medium" panose="020B0500000000000000" pitchFamily="50" charset="-128"/>
                <a:ea typeface="游ゴシック Medium" panose="020B0500000000000000" pitchFamily="50" charset="-128"/>
              </a:rPr>
              <a:t> B</a:t>
            </a:r>
            <a:r>
              <a:rPr lang="en-US" sz="900" dirty="0">
                <a:latin typeface="游ゴシック Medium" panose="020B0500000000000000" pitchFamily="50" charset="-128"/>
                <a:ea typeface="游ゴシック Medium" panose="020B0500000000000000" pitchFamily="50" charset="-128"/>
              </a:rPr>
              <a:t>70</a:t>
            </a:r>
            <a:endParaRPr sz="900" dirty="0">
              <a:latin typeface="游ゴシック Medium" panose="020B0500000000000000" pitchFamily="50" charset="-128"/>
              <a:ea typeface="游ゴシック Medium" panose="020B0500000000000000" pitchFamily="50" charset="-128"/>
            </a:endParaRPr>
          </a:p>
          <a:p>
            <a:pPr>
              <a:defRPr sz="1800" spc="0">
                <a:latin typeface="Noto Sans JP"/>
                <a:ea typeface="Noto Sans JP"/>
                <a:cs typeface="Noto Sans JP"/>
                <a:sym typeface="Noto Sans JP"/>
              </a:defRPr>
            </a:pPr>
            <a:r>
              <a:rPr sz="900" dirty="0">
                <a:latin typeface="游ゴシック Medium" panose="020B0500000000000000" pitchFamily="50" charset="-128"/>
                <a:ea typeface="游ゴシック Medium" panose="020B0500000000000000" pitchFamily="50" charset="-128"/>
              </a:rPr>
              <a:t>HEX : #</a:t>
            </a:r>
            <a:r>
              <a:rPr lang="en-US" sz="900" dirty="0">
                <a:latin typeface="游ゴシック Medium" panose="020B0500000000000000" pitchFamily="50" charset="-128"/>
                <a:ea typeface="游ゴシック Medium" panose="020B0500000000000000" pitchFamily="50" charset="-128"/>
              </a:rPr>
              <a:t>4b4346</a:t>
            </a:r>
            <a:endParaRPr sz="900" dirty="0">
              <a:latin typeface="游ゴシック Medium" panose="020B0500000000000000" pitchFamily="50" charset="-128"/>
              <a:ea typeface="游ゴシック Medium" panose="020B0500000000000000" pitchFamily="50" charset="-128"/>
            </a:endParaRPr>
          </a:p>
        </p:txBody>
      </p:sp>
      <p:sp>
        <p:nvSpPr>
          <p:cNvPr id="40" name="角丸四角形">
            <a:extLst>
              <a:ext uri="{FF2B5EF4-FFF2-40B4-BE49-F238E27FC236}">
                <a16:creationId xmlns:a16="http://schemas.microsoft.com/office/drawing/2014/main" id="{A2C5634C-20EF-E447-9DCE-376C1CC48550}"/>
              </a:ext>
            </a:extLst>
          </p:cNvPr>
          <p:cNvSpPr/>
          <p:nvPr userDrawn="1"/>
        </p:nvSpPr>
        <p:spPr>
          <a:xfrm>
            <a:off x="354829" y="3504587"/>
            <a:ext cx="612839" cy="612839"/>
          </a:xfrm>
          <a:prstGeom prst="roundRect">
            <a:avLst>
              <a:gd name="adj" fmla="val 15000"/>
            </a:avLst>
          </a:prstGeom>
          <a:solidFill>
            <a:schemeClr val="tx2"/>
          </a:solidFill>
          <a:ln w="12700">
            <a:miter lim="400000"/>
          </a:ln>
        </p:spPr>
        <p:txBody>
          <a:bodyPr lIns="25400" tIns="25400" rIns="25400" bIns="25400" anchor="ctr"/>
          <a:lstStyle/>
          <a:p>
            <a:pPr algn="ctr" defTabSz="412740">
              <a:defRPr sz="3200" spc="0">
                <a:solidFill>
                  <a:srgbClr val="FFFFFF"/>
                </a:solidFill>
                <a:latin typeface="ヒラギノ角ゴ ProN W3"/>
                <a:ea typeface="ヒラギノ角ゴ ProN W3"/>
                <a:cs typeface="ヒラギノ角ゴ ProN W3"/>
                <a:sym typeface="ヒラギノ角ゴ ProN W3"/>
              </a:defRPr>
            </a:pPr>
            <a:endParaRPr sz="1600" dirty="0">
              <a:latin typeface="游ゴシック Medium" panose="020B0500000000000000" pitchFamily="50" charset="-128"/>
              <a:ea typeface="游ゴシック Medium" panose="020B0500000000000000" pitchFamily="50" charset="-128"/>
            </a:endParaRPr>
          </a:p>
        </p:txBody>
      </p:sp>
      <p:sp>
        <p:nvSpPr>
          <p:cNvPr id="41" name="RGB : R158 G158 B158…">
            <a:extLst>
              <a:ext uri="{FF2B5EF4-FFF2-40B4-BE49-F238E27FC236}">
                <a16:creationId xmlns:a16="http://schemas.microsoft.com/office/drawing/2014/main" id="{1F2B09F3-3147-F14A-A1E7-BA7F077D6720}"/>
              </a:ext>
            </a:extLst>
          </p:cNvPr>
          <p:cNvSpPr txBox="1"/>
          <p:nvPr userDrawn="1"/>
        </p:nvSpPr>
        <p:spPr>
          <a:xfrm>
            <a:off x="1049563" y="4439672"/>
            <a:ext cx="1368147" cy="32829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5400" tIns="25400" rIns="25400" bIns="25400">
            <a:spAutoFit/>
          </a:bodyPr>
          <a:lstStyle/>
          <a:p>
            <a:pPr>
              <a:defRPr sz="1800" spc="0">
                <a:latin typeface="Noto Sans JP"/>
                <a:ea typeface="Noto Sans JP"/>
                <a:cs typeface="Noto Sans JP"/>
                <a:sym typeface="Noto Sans JP"/>
              </a:defRPr>
            </a:pPr>
            <a:r>
              <a:rPr sz="900" dirty="0">
                <a:latin typeface="游ゴシック Medium" panose="020B0500000000000000" pitchFamily="50" charset="-128"/>
                <a:ea typeface="游ゴシック Medium" panose="020B0500000000000000" pitchFamily="50" charset="-128"/>
              </a:rPr>
              <a:t>RGB : R</a:t>
            </a:r>
            <a:r>
              <a:rPr lang="en-US" sz="900" dirty="0">
                <a:latin typeface="游ゴシック Medium" panose="020B0500000000000000" pitchFamily="50" charset="-128"/>
                <a:ea typeface="游ゴシック Medium" panose="020B0500000000000000" pitchFamily="50" charset="-128"/>
              </a:rPr>
              <a:t>60</a:t>
            </a:r>
            <a:r>
              <a:rPr sz="900" dirty="0">
                <a:latin typeface="游ゴシック Medium" panose="020B0500000000000000" pitchFamily="50" charset="-128"/>
                <a:ea typeface="游ゴシック Medium" panose="020B0500000000000000" pitchFamily="50" charset="-128"/>
              </a:rPr>
              <a:t> G1</a:t>
            </a:r>
            <a:r>
              <a:rPr lang="en-US" sz="900" dirty="0">
                <a:latin typeface="游ゴシック Medium" panose="020B0500000000000000" pitchFamily="50" charset="-128"/>
                <a:ea typeface="游ゴシック Medium" panose="020B0500000000000000" pitchFamily="50" charset="-128"/>
              </a:rPr>
              <a:t>23</a:t>
            </a:r>
            <a:r>
              <a:rPr sz="900" dirty="0">
                <a:latin typeface="游ゴシック Medium" panose="020B0500000000000000" pitchFamily="50" charset="-128"/>
                <a:ea typeface="游ゴシック Medium" panose="020B0500000000000000" pitchFamily="50" charset="-128"/>
              </a:rPr>
              <a:t> B</a:t>
            </a:r>
            <a:r>
              <a:rPr lang="en-US" sz="900" dirty="0">
                <a:latin typeface="游ゴシック Medium" panose="020B0500000000000000" pitchFamily="50" charset="-128"/>
                <a:ea typeface="游ゴシック Medium" panose="020B0500000000000000" pitchFamily="50" charset="-128"/>
              </a:rPr>
              <a:t>227</a:t>
            </a:r>
            <a:endParaRPr sz="900" dirty="0">
              <a:latin typeface="游ゴシック Medium" panose="020B0500000000000000" pitchFamily="50" charset="-128"/>
              <a:ea typeface="游ゴシック Medium" panose="020B0500000000000000" pitchFamily="50" charset="-128"/>
            </a:endParaRPr>
          </a:p>
          <a:p>
            <a:pPr>
              <a:defRPr sz="1800" spc="0">
                <a:latin typeface="Noto Sans JP"/>
                <a:ea typeface="Noto Sans JP"/>
                <a:cs typeface="Noto Sans JP"/>
                <a:sym typeface="Noto Sans JP"/>
              </a:defRPr>
            </a:pPr>
            <a:r>
              <a:rPr sz="900" dirty="0">
                <a:latin typeface="游ゴシック Medium" panose="020B0500000000000000" pitchFamily="50" charset="-128"/>
                <a:ea typeface="游ゴシック Medium" panose="020B0500000000000000" pitchFamily="50" charset="-128"/>
              </a:rPr>
              <a:t>HEX: #</a:t>
            </a:r>
            <a:r>
              <a:rPr lang="en-US" sz="900" dirty="0">
                <a:latin typeface="游ゴシック Medium" panose="020B0500000000000000" pitchFamily="50" charset="-128"/>
                <a:ea typeface="游ゴシック Medium" panose="020B0500000000000000" pitchFamily="50" charset="-128"/>
              </a:rPr>
              <a:t>3c7be3</a:t>
            </a:r>
            <a:endParaRPr sz="900" dirty="0">
              <a:latin typeface="游ゴシック Medium" panose="020B0500000000000000" pitchFamily="50" charset="-128"/>
              <a:ea typeface="游ゴシック Medium" panose="020B0500000000000000" pitchFamily="50" charset="-128"/>
            </a:endParaRPr>
          </a:p>
        </p:txBody>
      </p:sp>
      <p:sp>
        <p:nvSpPr>
          <p:cNvPr id="42" name="角丸四角形">
            <a:extLst>
              <a:ext uri="{FF2B5EF4-FFF2-40B4-BE49-F238E27FC236}">
                <a16:creationId xmlns:a16="http://schemas.microsoft.com/office/drawing/2014/main" id="{379C38DA-AB77-6C4C-AF06-0B352D214969}"/>
              </a:ext>
            </a:extLst>
          </p:cNvPr>
          <p:cNvSpPr/>
          <p:nvPr userDrawn="1"/>
        </p:nvSpPr>
        <p:spPr>
          <a:xfrm>
            <a:off x="354829" y="4323752"/>
            <a:ext cx="612839" cy="612839"/>
          </a:xfrm>
          <a:prstGeom prst="roundRect">
            <a:avLst>
              <a:gd name="adj" fmla="val 15000"/>
            </a:avLst>
          </a:prstGeom>
          <a:solidFill>
            <a:schemeClr val="bg2"/>
          </a:solidFill>
          <a:ln w="12700">
            <a:miter lim="400000"/>
          </a:ln>
        </p:spPr>
        <p:txBody>
          <a:bodyPr lIns="25400" tIns="25400" rIns="25400" bIns="25400" anchor="ctr"/>
          <a:lstStyle/>
          <a:p>
            <a:pPr algn="ctr" defTabSz="412740">
              <a:defRPr sz="3200" spc="0">
                <a:solidFill>
                  <a:srgbClr val="FFFFFF"/>
                </a:solidFill>
                <a:latin typeface="ヒラギノ角ゴ ProN W3"/>
                <a:ea typeface="ヒラギノ角ゴ ProN W3"/>
                <a:cs typeface="ヒラギノ角ゴ ProN W3"/>
                <a:sym typeface="ヒラギノ角ゴ ProN W3"/>
              </a:defRPr>
            </a:pPr>
            <a:endParaRPr sz="1600" dirty="0">
              <a:latin typeface="游ゴシック Medium" panose="020B0500000000000000" pitchFamily="50" charset="-128"/>
              <a:ea typeface="游ゴシック Medium" panose="020B0500000000000000" pitchFamily="50" charset="-128"/>
            </a:endParaRPr>
          </a:p>
        </p:txBody>
      </p:sp>
      <p:sp>
        <p:nvSpPr>
          <p:cNvPr id="43" name="角丸四角形">
            <a:extLst>
              <a:ext uri="{FF2B5EF4-FFF2-40B4-BE49-F238E27FC236}">
                <a16:creationId xmlns:a16="http://schemas.microsoft.com/office/drawing/2014/main" id="{3A251C05-EE71-104B-9D3D-9DD557DD24C2}"/>
              </a:ext>
            </a:extLst>
          </p:cNvPr>
          <p:cNvSpPr/>
          <p:nvPr userDrawn="1"/>
        </p:nvSpPr>
        <p:spPr>
          <a:xfrm>
            <a:off x="354829" y="5142917"/>
            <a:ext cx="612839" cy="612839"/>
          </a:xfrm>
          <a:prstGeom prst="roundRect">
            <a:avLst>
              <a:gd name="adj" fmla="val 15000"/>
            </a:avLst>
          </a:prstGeom>
          <a:solidFill>
            <a:srgbClr val="111111"/>
          </a:solidFill>
          <a:ln w="12700">
            <a:miter lim="400000"/>
          </a:ln>
        </p:spPr>
        <p:txBody>
          <a:bodyPr lIns="25400" tIns="25400" rIns="25400" bIns="25400" anchor="ctr"/>
          <a:lstStyle/>
          <a:p>
            <a:pPr algn="ctr" defTabSz="412740">
              <a:defRPr sz="3200" spc="0">
                <a:solidFill>
                  <a:srgbClr val="FFFFFF"/>
                </a:solidFill>
                <a:latin typeface="ヒラギノ角ゴ ProN W3"/>
                <a:ea typeface="ヒラギノ角ゴ ProN W3"/>
                <a:cs typeface="ヒラギノ角ゴ ProN W3"/>
                <a:sym typeface="ヒラギノ角ゴ ProN W3"/>
              </a:defRPr>
            </a:pPr>
            <a:endParaRPr sz="1600" dirty="0">
              <a:latin typeface="游ゴシック Medium" panose="020B0500000000000000" pitchFamily="50" charset="-128"/>
              <a:ea typeface="游ゴシック Medium" panose="020B0500000000000000" pitchFamily="50" charset="-128"/>
            </a:endParaRPr>
          </a:p>
        </p:txBody>
      </p:sp>
      <p:sp>
        <p:nvSpPr>
          <p:cNvPr id="44" name="RGB : R 17 G 17 B 17…">
            <a:extLst>
              <a:ext uri="{FF2B5EF4-FFF2-40B4-BE49-F238E27FC236}">
                <a16:creationId xmlns:a16="http://schemas.microsoft.com/office/drawing/2014/main" id="{C64A709D-EFFB-CF40-B969-30BC30D69657}"/>
              </a:ext>
            </a:extLst>
          </p:cNvPr>
          <p:cNvSpPr txBox="1"/>
          <p:nvPr userDrawn="1"/>
        </p:nvSpPr>
        <p:spPr>
          <a:xfrm>
            <a:off x="1049563" y="5258837"/>
            <a:ext cx="1368147" cy="32829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5400" tIns="25400" rIns="25400" bIns="25400">
            <a:spAutoFit/>
          </a:bodyPr>
          <a:lstStyle/>
          <a:p>
            <a:pPr>
              <a:defRPr sz="1800" spc="0">
                <a:latin typeface="Noto Sans JP"/>
                <a:ea typeface="Noto Sans JP"/>
                <a:cs typeface="Noto Sans JP"/>
                <a:sym typeface="Noto Sans JP"/>
              </a:defRPr>
            </a:pPr>
            <a:r>
              <a:rPr sz="900" dirty="0">
                <a:latin typeface="游ゴシック Medium" panose="020B0500000000000000" pitchFamily="50" charset="-128"/>
                <a:ea typeface="游ゴシック Medium" panose="020B0500000000000000" pitchFamily="50" charset="-128"/>
              </a:rPr>
              <a:t>RGB : R 17 G 17 B 17</a:t>
            </a:r>
          </a:p>
          <a:p>
            <a:pPr>
              <a:defRPr sz="1800" spc="0">
                <a:latin typeface="Noto Sans JP"/>
                <a:ea typeface="Noto Sans JP"/>
                <a:cs typeface="Noto Sans JP"/>
                <a:sym typeface="Noto Sans JP"/>
              </a:defRPr>
            </a:pPr>
            <a:r>
              <a:rPr sz="900" dirty="0">
                <a:latin typeface="游ゴシック Medium" panose="020B0500000000000000" pitchFamily="50" charset="-128"/>
                <a:ea typeface="游ゴシック Medium" panose="020B0500000000000000" pitchFamily="50" charset="-128"/>
              </a:rPr>
              <a:t>HEX : #111111</a:t>
            </a:r>
          </a:p>
        </p:txBody>
      </p:sp>
      <p:sp>
        <p:nvSpPr>
          <p:cNvPr id="45" name="見出しや本文など資料のメインカラーとして…">
            <a:extLst>
              <a:ext uri="{FF2B5EF4-FFF2-40B4-BE49-F238E27FC236}">
                <a16:creationId xmlns:a16="http://schemas.microsoft.com/office/drawing/2014/main" id="{663F3DE5-7D68-6846-8442-34416E9DCAA8}"/>
              </a:ext>
            </a:extLst>
          </p:cNvPr>
          <p:cNvSpPr txBox="1"/>
          <p:nvPr userDrawn="1"/>
        </p:nvSpPr>
        <p:spPr>
          <a:xfrm>
            <a:off x="354829" y="2967521"/>
            <a:ext cx="2461316" cy="35907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5400" tIns="25400" rIns="25400" bIns="25400">
            <a:spAutoFit/>
          </a:bodyPr>
          <a:lstStyle/>
          <a:p>
            <a:pPr>
              <a:defRPr sz="1800" spc="0">
                <a:latin typeface="Noto Sans JP"/>
                <a:ea typeface="Noto Sans JP"/>
                <a:cs typeface="Noto Sans JP"/>
                <a:sym typeface="Noto Sans JP"/>
              </a:defRPr>
            </a:pPr>
            <a:r>
              <a:rPr sz="1000" dirty="0" err="1">
                <a:latin typeface="游ゴシック Medium" panose="020B0500000000000000" pitchFamily="50" charset="-128"/>
                <a:ea typeface="游ゴシック Medium" panose="020B0500000000000000" pitchFamily="50" charset="-128"/>
              </a:rPr>
              <a:t>見出しや本文など資料のメインカラ</a:t>
            </a:r>
            <a:r>
              <a:rPr sz="1000" dirty="0">
                <a:latin typeface="游ゴシック Medium" panose="020B0500000000000000" pitchFamily="50" charset="-128"/>
                <a:ea typeface="游ゴシック Medium" panose="020B0500000000000000" pitchFamily="50" charset="-128"/>
              </a:rPr>
              <a:t>ー</a:t>
            </a:r>
            <a:endParaRPr lang="en-US" sz="1000" dirty="0">
              <a:latin typeface="游ゴシック Medium" panose="020B0500000000000000" pitchFamily="50" charset="-128"/>
              <a:ea typeface="游ゴシック Medium" panose="020B0500000000000000" pitchFamily="50" charset="-128"/>
            </a:endParaRPr>
          </a:p>
          <a:p>
            <a:pPr>
              <a:defRPr sz="1800" spc="0">
                <a:latin typeface="Noto Sans JP"/>
                <a:ea typeface="Noto Sans JP"/>
                <a:cs typeface="Noto Sans JP"/>
                <a:sym typeface="Noto Sans JP"/>
              </a:defRPr>
            </a:pPr>
            <a:r>
              <a:rPr sz="1000" dirty="0" err="1">
                <a:latin typeface="游ゴシック Medium" panose="020B0500000000000000" pitchFamily="50" charset="-128"/>
                <a:ea typeface="游ゴシック Medium" panose="020B0500000000000000" pitchFamily="50" charset="-128"/>
              </a:rPr>
              <a:t>としてご利用ください</a:t>
            </a:r>
            <a:endParaRPr sz="1000" dirty="0">
              <a:latin typeface="游ゴシック Medium" panose="020B0500000000000000" pitchFamily="50" charset="-128"/>
              <a:ea typeface="游ゴシック Medium" panose="020B0500000000000000" pitchFamily="50" charset="-128"/>
            </a:endParaRPr>
          </a:p>
        </p:txBody>
      </p:sp>
      <p:pic>
        <p:nvPicPr>
          <p:cNvPr id="51" name="図 50" descr="ロゴ&#10;&#10;自動的に生成された説明">
            <a:extLst>
              <a:ext uri="{FF2B5EF4-FFF2-40B4-BE49-F238E27FC236}">
                <a16:creationId xmlns:a16="http://schemas.microsoft.com/office/drawing/2014/main" id="{7C48FF2F-D589-46A7-87F8-508BD8104797}"/>
              </a:ext>
            </a:extLst>
          </p:cNvPr>
          <p:cNvPicPr>
            <a:picLocks noChangeAspect="1"/>
          </p:cNvPicPr>
          <p:nvPr userDrawn="1"/>
        </p:nvPicPr>
        <p:blipFill>
          <a:blip r:embed="rId2"/>
          <a:stretch>
            <a:fillRect/>
          </a:stretch>
        </p:blipFill>
        <p:spPr>
          <a:xfrm>
            <a:off x="10522371" y="120229"/>
            <a:ext cx="1489562" cy="661243"/>
          </a:xfrm>
          <a:prstGeom prst="rect">
            <a:avLst/>
          </a:prstGeom>
        </p:spPr>
      </p:pic>
      <p:sp>
        <p:nvSpPr>
          <p:cNvPr id="46" name="スライド番号">
            <a:extLst>
              <a:ext uri="{FF2B5EF4-FFF2-40B4-BE49-F238E27FC236}">
                <a16:creationId xmlns:a16="http://schemas.microsoft.com/office/drawing/2014/main" id="{52F58E27-846D-1347-AA5D-D1ECB7B1A856}"/>
              </a:ext>
            </a:extLst>
          </p:cNvPr>
          <p:cNvSpPr txBox="1">
            <a:spLocks noGrp="1"/>
          </p:cNvSpPr>
          <p:nvPr>
            <p:ph type="sldNum" sz="quarter" idx="2"/>
          </p:nvPr>
        </p:nvSpPr>
        <p:spPr>
          <a:xfrm>
            <a:off x="11749181" y="6511881"/>
            <a:ext cx="316325" cy="290677"/>
          </a:xfrm>
          <a:prstGeom prst="rect">
            <a:avLst/>
          </a:prstGeom>
        </p:spPr>
        <p:txBody>
          <a:bodyPr lIns="0" tIns="0" rIns="0" bIns="0"/>
          <a:lstStyle>
            <a:lvl1pPr algn="l">
              <a:defRPr sz="800" b="0" i="0">
                <a:solidFill>
                  <a:schemeClr val="tx1"/>
                </a:solidFill>
                <a:latin typeface="游ゴシック Medium" panose="020B0500000000000000" pitchFamily="50" charset="-128"/>
                <a:ea typeface="游ゴシック Medium" panose="020B0500000000000000" pitchFamily="50" charset="-128"/>
                <a:cs typeface="Poppins" pitchFamily="2" charset="0"/>
              </a:defRPr>
            </a:lvl1pPr>
          </a:lstStyle>
          <a:p>
            <a:fld id="{86CB4B4D-7CA3-9044-876B-883B54F8677D}" type="slidenum">
              <a:rPr lang="en-US" altLang="ja-JP" smtClean="0"/>
              <a:pPr/>
              <a:t>‹#›</a:t>
            </a:fld>
            <a:endParaRPr lang="ja-JP" altLang="en-US" dirty="0"/>
          </a:p>
        </p:txBody>
      </p:sp>
      <p:sp>
        <p:nvSpPr>
          <p:cNvPr id="47" name="page No.">
            <a:extLst>
              <a:ext uri="{FF2B5EF4-FFF2-40B4-BE49-F238E27FC236}">
                <a16:creationId xmlns:a16="http://schemas.microsoft.com/office/drawing/2014/main" id="{91CDB113-0B2C-2148-BB39-BED6CB261D9B}"/>
              </a:ext>
            </a:extLst>
          </p:cNvPr>
          <p:cNvSpPr txBox="1"/>
          <p:nvPr userDrawn="1"/>
        </p:nvSpPr>
        <p:spPr>
          <a:xfrm>
            <a:off x="11075382" y="6546643"/>
            <a:ext cx="597865" cy="23495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5400" tIns="25400" rIns="25400" bIns="25400" anchor="ctr">
            <a:normAutofit/>
          </a:bodyPr>
          <a:lstStyle>
            <a:lvl1pPr algn="r">
              <a:defRPr spc="0">
                <a:solidFill>
                  <a:srgbClr val="FFFFFF"/>
                </a:solidFill>
                <a:latin typeface="Poppins Light"/>
                <a:ea typeface="Poppins Light"/>
                <a:cs typeface="Poppins Light"/>
                <a:sym typeface="Poppins Light"/>
              </a:defRPr>
            </a:lvl1pPr>
          </a:lstStyle>
          <a:p>
            <a:r>
              <a:rPr sz="800" dirty="0">
                <a:solidFill>
                  <a:schemeClr val="tx1"/>
                </a:solidFill>
                <a:latin typeface="游ゴシック Medium" panose="020B0500000000000000" pitchFamily="50" charset="-128"/>
                <a:ea typeface="游ゴシック Medium" panose="020B0500000000000000" pitchFamily="50" charset="-128"/>
              </a:rPr>
              <a:t>page No.</a:t>
            </a:r>
          </a:p>
        </p:txBody>
      </p:sp>
      <p:sp>
        <p:nvSpPr>
          <p:cNvPr id="48" name="Footer Placeholder 4">
            <a:extLst>
              <a:ext uri="{FF2B5EF4-FFF2-40B4-BE49-F238E27FC236}">
                <a16:creationId xmlns:a16="http://schemas.microsoft.com/office/drawing/2014/main" id="{333CFACB-32C7-5D41-B8E6-714C8E5CACDE}"/>
              </a:ext>
            </a:extLst>
          </p:cNvPr>
          <p:cNvSpPr>
            <a:spLocks noGrp="1"/>
          </p:cNvSpPr>
          <p:nvPr>
            <p:ph type="ftr" sz="quarter" idx="3"/>
          </p:nvPr>
        </p:nvSpPr>
        <p:spPr>
          <a:xfrm>
            <a:off x="4549930" y="6546643"/>
            <a:ext cx="3092139" cy="228601"/>
          </a:xfrm>
          <a:prstGeom prst="rect">
            <a:avLst/>
          </a:prstGeom>
        </p:spPr>
        <p:txBody>
          <a:bodyPr vert="horz" lIns="91440" tIns="45720" rIns="91440" bIns="45720" rtlCol="0" anchor="ctr"/>
          <a:lstStyle>
            <a:lvl1pPr algn="ctr">
              <a:defRPr sz="800">
                <a:solidFill>
                  <a:schemeClr val="tx1"/>
                </a:solidFill>
                <a:latin typeface="Poppins Light" panose="00000400000000000000" pitchFamily="2" charset="0"/>
                <a:cs typeface="Poppins Light" panose="00000400000000000000" pitchFamily="2" charset="0"/>
              </a:defRPr>
            </a:lvl1pPr>
          </a:lstStyle>
          <a:p>
            <a:r>
              <a:rPr kumimoji="1" lang="en-US" altLang="ja-JP" dirty="0">
                <a:latin typeface="游ゴシック Medium" panose="020B0500000000000000" pitchFamily="50" charset="-128"/>
                <a:ea typeface="游ゴシック Medium" panose="020B0500000000000000" pitchFamily="50" charset="-128"/>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rPr>
              <a:pPr/>
              <a:t>2026</a:t>
            </a:fld>
            <a:r>
              <a:rPr kumimoji="1" lang="en-US" altLang="ja-JP" dirty="0">
                <a:latin typeface="游ゴシック Medium" panose="020B0500000000000000" pitchFamily="50" charset="-128"/>
                <a:ea typeface="游ゴシック Medium" panose="020B0500000000000000" pitchFamily="50" charset="-128"/>
              </a:rPr>
              <a:t> WingArc1st Inc.  All Rights Reserved.</a:t>
            </a:r>
            <a:endParaRPr kumimoji="1" lang="ja-JP" altLang="en-US" dirty="0">
              <a:latin typeface="游ゴシック Medium" panose="020B0500000000000000" pitchFamily="50" charset="-128"/>
              <a:ea typeface="游ゴシック Medium" panose="020B0500000000000000" pitchFamily="50" charset="-128"/>
            </a:endParaRPr>
          </a:p>
        </p:txBody>
      </p:sp>
    </p:spTree>
    <p:extLst>
      <p:ext uri="{BB962C8B-B14F-4D97-AF65-F5344CB8AC3E}">
        <p14:creationId xmlns:p14="http://schemas.microsoft.com/office/powerpoint/2010/main" val="4970448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ja-JP" altLang="en-US" dirty="0"/>
              <a:t>マスター タイトルの書式設定</a:t>
            </a:r>
            <a:endParaRPr lang="en-US" dirty="0"/>
          </a:p>
        </p:txBody>
      </p:sp>
      <p:sp>
        <p:nvSpPr>
          <p:cNvPr id="3" name="Text Placeholder 2"/>
          <p:cNvSpPr>
            <a:spLocks noGrp="1"/>
          </p:cNvSpPr>
          <p:nvPr>
            <p:ph type="body" idx="1"/>
          </p:nvPr>
        </p:nvSpPr>
        <p:spPr>
          <a:xfrm>
            <a:off x="838200" y="1825625"/>
            <a:ext cx="10515600" cy="4351339"/>
          </a:xfrm>
          <a:prstGeom prst="rect">
            <a:avLst/>
          </a:prstGeom>
        </p:spPr>
        <p:txBody>
          <a:bodyPr vert="horz" lIns="91440" tIns="45720" rIns="91440" bIns="45720" rtlCol="0">
            <a:normAutofit/>
          </a:bodyPr>
          <a:lstStyle/>
          <a:p>
            <a:pPr lvl="0"/>
            <a:r>
              <a:rPr lang="ja-JP" altLang="en-US" dirty="0"/>
              <a:t>マスター テキストの書式設定</a:t>
            </a:r>
          </a:p>
          <a:p>
            <a:pPr lvl="1"/>
            <a:r>
              <a:rPr lang="ja-JP" altLang="en-US" dirty="0"/>
              <a:t>第 </a:t>
            </a:r>
            <a:r>
              <a:rPr lang="en-US" altLang="ja-JP" dirty="0"/>
              <a:t>2 </a:t>
            </a:r>
            <a:r>
              <a:rPr lang="ja-JP" altLang="en-US" dirty="0"/>
              <a:t>レベル</a:t>
            </a:r>
          </a:p>
          <a:p>
            <a:pPr lvl="2"/>
            <a:r>
              <a:rPr lang="ja-JP" altLang="en-US" dirty="0"/>
              <a:t>第 </a:t>
            </a:r>
            <a:r>
              <a:rPr lang="en-US" altLang="ja-JP" dirty="0"/>
              <a:t>3 </a:t>
            </a:r>
            <a:r>
              <a:rPr lang="ja-JP" altLang="en-US" dirty="0"/>
              <a:t>レベル</a:t>
            </a:r>
          </a:p>
          <a:p>
            <a:pPr lvl="3"/>
            <a:r>
              <a:rPr lang="ja-JP" altLang="en-US" dirty="0"/>
              <a:t>第 </a:t>
            </a:r>
            <a:r>
              <a:rPr lang="en-US" altLang="ja-JP" dirty="0"/>
              <a:t>4 </a:t>
            </a:r>
            <a:r>
              <a:rPr lang="ja-JP" altLang="en-US" dirty="0"/>
              <a:t>レベル</a:t>
            </a:r>
          </a:p>
          <a:p>
            <a:pPr lvl="4"/>
            <a:r>
              <a:rPr lang="ja-JP" altLang="en-US" dirty="0"/>
              <a:t>第 </a:t>
            </a:r>
            <a:r>
              <a:rPr lang="en-US" altLang="ja-JP" dirty="0"/>
              <a:t>5 </a:t>
            </a:r>
            <a:r>
              <a:rPr lang="ja-JP" altLang="en-US" dirty="0"/>
              <a:t>レベル</a:t>
            </a:r>
            <a:endParaRPr lang="en-US" dirty="0"/>
          </a:p>
        </p:txBody>
      </p:sp>
      <p:sp>
        <p:nvSpPr>
          <p:cNvPr id="4" name="Date Placeholder 3"/>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a:solidFill>
                  <a:schemeClr val="tx1">
                    <a:tint val="75000"/>
                  </a:schemeClr>
                </a:solidFill>
                <a:latin typeface="游ゴシック Medium" panose="020B0500000000000000" pitchFamily="50" charset="-128"/>
                <a:ea typeface="游ゴシック Medium" panose="020B0500000000000000" pitchFamily="50" charset="-128"/>
              </a:defRPr>
            </a:lvl1pPr>
          </a:lstStyle>
          <a:p>
            <a:endParaRPr kumimoji="1" lang="ja-JP" altLang="en-US" dirty="0"/>
          </a:p>
        </p:txBody>
      </p:sp>
      <p:sp>
        <p:nvSpPr>
          <p:cNvPr id="5" name="Footer Placeholder 4"/>
          <p:cNvSpPr>
            <a:spLocks noGrp="1"/>
          </p:cNvSpPr>
          <p:nvPr>
            <p:ph type="ftr" sz="quarter" idx="3"/>
          </p:nvPr>
        </p:nvSpPr>
        <p:spPr>
          <a:xfrm>
            <a:off x="4038600" y="6492875"/>
            <a:ext cx="2743200" cy="228601"/>
          </a:xfrm>
          <a:prstGeom prst="rect">
            <a:avLst/>
          </a:prstGeom>
        </p:spPr>
        <p:txBody>
          <a:bodyPr vert="horz" lIns="91440" tIns="45720" rIns="91440" bIns="45720" rtlCol="0" anchor="ctr"/>
          <a:lstStyle>
            <a:lvl1pPr algn="ctr">
              <a:defRPr sz="700">
                <a:solidFill>
                  <a:schemeClr val="tx1">
                    <a:tint val="75000"/>
                  </a:schemeClr>
                </a:solidFill>
                <a:latin typeface="Poppins Light" panose="00000400000000000000" pitchFamily="2" charset="0"/>
                <a:cs typeface="Poppins Light" panose="00000400000000000000" pitchFamily="2" charset="0"/>
              </a:defRPr>
            </a:lvl1pPr>
          </a:lstStyle>
          <a:p>
            <a:r>
              <a:rPr kumimoji="1" lang="en-US" altLang="ja-JP" dirty="0">
                <a:latin typeface="游ゴシック Medium" panose="020B0500000000000000" pitchFamily="50" charset="-128"/>
                <a:ea typeface="游ゴシック Medium" panose="020B0500000000000000" pitchFamily="50" charset="-128"/>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rPr>
              <a:pPr/>
              <a:t>2026</a:t>
            </a:fld>
            <a:r>
              <a:rPr kumimoji="1" lang="en-US" altLang="ja-JP" dirty="0">
                <a:latin typeface="游ゴシック Medium" panose="020B0500000000000000" pitchFamily="50" charset="-128"/>
                <a:ea typeface="游ゴシック Medium" panose="020B0500000000000000" pitchFamily="50" charset="-128"/>
              </a:rPr>
              <a:t> WingArc1st Inc.  All Rights Reserved.</a:t>
            </a:r>
            <a:endParaRPr kumimoji="1" lang="ja-JP" altLang="en-US" dirty="0">
              <a:latin typeface="游ゴシック Medium" panose="020B0500000000000000" pitchFamily="50" charset="-128"/>
              <a:ea typeface="游ゴシック Medium" panose="020B0500000000000000" pitchFamily="50" charset="-128"/>
            </a:endParaRPr>
          </a:p>
        </p:txBody>
      </p:sp>
      <p:sp>
        <p:nvSpPr>
          <p:cNvPr id="6" name="Slide Number Placeholder 5"/>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933" b="0" i="0">
                <a:solidFill>
                  <a:schemeClr val="tx1"/>
                </a:solidFill>
                <a:latin typeface="游ゴシック Medium" panose="020B0500000000000000" pitchFamily="50" charset="-128"/>
                <a:ea typeface="游ゴシック Medium" panose="020B0500000000000000" pitchFamily="50" charset="-128"/>
                <a:cs typeface="Poppins" pitchFamily="2" charset="0"/>
              </a:defRPr>
            </a:lvl1pPr>
          </a:lstStyle>
          <a:p>
            <a:fld id="{973913E5-2E4A-A040-A48D-3C2BFC0894BC}" type="slidenum">
              <a:rPr kumimoji="1" lang="ja-JP" altLang="en-US" smtClean="0"/>
              <a:pPr/>
              <a:t>‹#›</a:t>
            </a:fld>
            <a:endParaRPr kumimoji="1" lang="ja-JP" altLang="en-US" dirty="0"/>
          </a:p>
        </p:txBody>
      </p:sp>
    </p:spTree>
    <p:extLst>
      <p:ext uri="{BB962C8B-B14F-4D97-AF65-F5344CB8AC3E}">
        <p14:creationId xmlns:p14="http://schemas.microsoft.com/office/powerpoint/2010/main" val="357208773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5" r:id="rId3"/>
    <p:sldLayoutId id="2147483666" r:id="rId4"/>
    <p:sldLayoutId id="2147483667" r:id="rId5"/>
    <p:sldLayoutId id="2147483668" r:id="rId6"/>
    <p:sldLayoutId id="2147483669" r:id="rId7"/>
    <p:sldLayoutId id="2147483682" r:id="rId8"/>
    <p:sldLayoutId id="2147483670" r:id="rId9"/>
    <p:sldLayoutId id="2147483672" r:id="rId10"/>
    <p:sldLayoutId id="2147483673" r:id="rId11"/>
    <p:sldLayoutId id="2147483674" r:id="rId12"/>
    <p:sldLayoutId id="2147483675" r:id="rId13"/>
    <p:sldLayoutId id="2147483676" r:id="rId14"/>
    <p:sldLayoutId id="2147483677" r:id="rId15"/>
    <p:sldLayoutId id="2147483678" r:id="rId16"/>
    <p:sldLayoutId id="2147483679" r:id="rId17"/>
    <p:sldLayoutId id="2147483680" r:id="rId18"/>
    <p:sldLayoutId id="2147483681" r:id="rId19"/>
    <p:sldLayoutId id="2147483695" r:id="rId20"/>
  </p:sldLayoutIdLst>
  <p:hf hdr="0" dt="0"/>
  <p:txStyles>
    <p:titleStyle>
      <a:lvl1pPr algn="l" defTabSz="914377" rtl="0" eaLnBrk="1" latinLnBrk="0" hangingPunct="1">
        <a:lnSpc>
          <a:spcPct val="90000"/>
        </a:lnSpc>
        <a:spcBef>
          <a:spcPct val="0"/>
        </a:spcBef>
        <a:buNone/>
        <a:defRPr kumimoji="1" sz="2933" b="0" i="0" kern="1200">
          <a:solidFill>
            <a:schemeClr val="tx1"/>
          </a:solidFill>
          <a:latin typeface="游ゴシック Medium" panose="020B0500000000000000" pitchFamily="50" charset="-128"/>
          <a:ea typeface="游ゴシック Medium" panose="020B0500000000000000" pitchFamily="50" charset="-128"/>
          <a:cs typeface="+mj-cs"/>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kumimoji="1" sz="2800" b="0" i="0" kern="1200">
          <a:solidFill>
            <a:schemeClr val="tx1"/>
          </a:solidFill>
          <a:latin typeface="游ゴシック Medium" panose="020B0500000000000000" pitchFamily="50" charset="-128"/>
          <a:ea typeface="游ゴシック Medium" panose="020B0500000000000000" pitchFamily="50" charset="-128"/>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kumimoji="1" sz="2400" b="0" i="0" kern="1200">
          <a:solidFill>
            <a:schemeClr val="tx1"/>
          </a:solidFill>
          <a:latin typeface="游ゴシック Medium" panose="020B0500000000000000" pitchFamily="50" charset="-128"/>
          <a:ea typeface="游ゴシック Medium" panose="020B0500000000000000" pitchFamily="50" charset="-128"/>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kumimoji="1" sz="2000" b="0" i="0" kern="1200">
          <a:solidFill>
            <a:schemeClr val="tx1"/>
          </a:solidFill>
          <a:latin typeface="游ゴシック Medium" panose="020B0500000000000000" pitchFamily="50" charset="-128"/>
          <a:ea typeface="游ゴシック Medium" panose="020B0500000000000000" pitchFamily="50" charset="-128"/>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游ゴシック Medium" panose="020B0500000000000000" pitchFamily="50" charset="-128"/>
          <a:ea typeface="游ゴシック Medium" panose="020B0500000000000000" pitchFamily="50" charset="-128"/>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游ゴシック Medium" panose="020B0500000000000000" pitchFamily="50" charset="-128"/>
          <a:ea typeface="游ゴシック Medium" panose="020B0500000000000000" pitchFamily="50" charset="-128"/>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377" rtl="0" eaLnBrk="1" latinLnBrk="0" hangingPunct="1">
        <a:defRPr kumimoji="1" sz="1800" kern="1200">
          <a:solidFill>
            <a:schemeClr val="tx1"/>
          </a:solidFill>
          <a:latin typeface="+mn-lt"/>
          <a:ea typeface="+mn-ea"/>
          <a:cs typeface="+mn-cs"/>
        </a:defRPr>
      </a:lvl1pPr>
      <a:lvl2pPr marL="457189" algn="l" defTabSz="914377" rtl="0" eaLnBrk="1" latinLnBrk="0" hangingPunct="1">
        <a:defRPr kumimoji="1" sz="1800" kern="1200">
          <a:solidFill>
            <a:schemeClr val="tx1"/>
          </a:solidFill>
          <a:latin typeface="+mn-lt"/>
          <a:ea typeface="+mn-ea"/>
          <a:cs typeface="+mn-cs"/>
        </a:defRPr>
      </a:lvl2pPr>
      <a:lvl3pPr marL="914377" algn="l" defTabSz="914377" rtl="0" eaLnBrk="1" latinLnBrk="0" hangingPunct="1">
        <a:defRPr kumimoji="1" sz="1800" kern="1200">
          <a:solidFill>
            <a:schemeClr val="tx1"/>
          </a:solidFill>
          <a:latin typeface="+mn-lt"/>
          <a:ea typeface="+mn-ea"/>
          <a:cs typeface="+mn-cs"/>
        </a:defRPr>
      </a:lvl3pPr>
      <a:lvl4pPr marL="1371566" algn="l" defTabSz="914377" rtl="0" eaLnBrk="1" latinLnBrk="0" hangingPunct="1">
        <a:defRPr kumimoji="1" sz="1800" kern="1200">
          <a:solidFill>
            <a:schemeClr val="tx1"/>
          </a:solidFill>
          <a:latin typeface="+mn-lt"/>
          <a:ea typeface="+mn-ea"/>
          <a:cs typeface="+mn-cs"/>
        </a:defRPr>
      </a:lvl4pPr>
      <a:lvl5pPr marL="1828754" algn="l" defTabSz="914377" rtl="0" eaLnBrk="1" latinLnBrk="0" hangingPunct="1">
        <a:defRPr kumimoji="1" sz="1800" kern="1200">
          <a:solidFill>
            <a:schemeClr val="tx1"/>
          </a:solidFill>
          <a:latin typeface="+mn-lt"/>
          <a:ea typeface="+mn-ea"/>
          <a:cs typeface="+mn-cs"/>
        </a:defRPr>
      </a:lvl5pPr>
      <a:lvl6pPr marL="2285943" algn="l" defTabSz="914377" rtl="0" eaLnBrk="1" latinLnBrk="0" hangingPunct="1">
        <a:defRPr kumimoji="1" sz="1800" kern="1200">
          <a:solidFill>
            <a:schemeClr val="tx1"/>
          </a:solidFill>
          <a:latin typeface="+mn-lt"/>
          <a:ea typeface="+mn-ea"/>
          <a:cs typeface="+mn-cs"/>
        </a:defRPr>
      </a:lvl6pPr>
      <a:lvl7pPr marL="2743131" algn="l" defTabSz="914377" rtl="0" eaLnBrk="1" latinLnBrk="0" hangingPunct="1">
        <a:defRPr kumimoji="1" sz="1800" kern="1200">
          <a:solidFill>
            <a:schemeClr val="tx1"/>
          </a:solidFill>
          <a:latin typeface="+mn-lt"/>
          <a:ea typeface="+mn-ea"/>
          <a:cs typeface="+mn-cs"/>
        </a:defRPr>
      </a:lvl7pPr>
      <a:lvl8pPr marL="3200320" algn="l" defTabSz="914377" rtl="0" eaLnBrk="1" latinLnBrk="0" hangingPunct="1">
        <a:defRPr kumimoji="1" sz="1800" kern="1200">
          <a:solidFill>
            <a:schemeClr val="tx1"/>
          </a:solidFill>
          <a:latin typeface="+mn-lt"/>
          <a:ea typeface="+mn-ea"/>
          <a:cs typeface="+mn-cs"/>
        </a:defRPr>
      </a:lvl8pPr>
      <a:lvl9pPr marL="3657509" algn="l" defTabSz="914377"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22.png"/><Relationship Id="rId1" Type="http://schemas.openxmlformats.org/officeDocument/2006/relationships/slideLayout" Target="../slideLayouts/slideLayout10.xml"/><Relationship Id="rId5" Type="http://schemas.openxmlformats.org/officeDocument/2006/relationships/image" Target="../media/image17.png"/><Relationship Id="rId4" Type="http://schemas.openxmlformats.org/officeDocument/2006/relationships/image" Target="../media/image16.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16.png"/><Relationship Id="rId7" Type="http://schemas.openxmlformats.org/officeDocument/2006/relationships/image" Target="../media/image20.png"/><Relationship Id="rId2" Type="http://schemas.openxmlformats.org/officeDocument/2006/relationships/image" Target="../media/image15.png"/><Relationship Id="rId1" Type="http://schemas.openxmlformats.org/officeDocument/2006/relationships/slideLayout" Target="../slideLayouts/slideLayout10.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xml"/><Relationship Id="rId1" Type="http://schemas.openxmlformats.org/officeDocument/2006/relationships/slideLayout" Target="../slideLayouts/slideLayout10.xml"/><Relationship Id="rId5" Type="http://schemas.openxmlformats.org/officeDocument/2006/relationships/image" Target="../media/image24.png"/><Relationship Id="rId4" Type="http://schemas.openxmlformats.org/officeDocument/2006/relationships/image" Target="../media/image23.png"/></Relationships>
</file>

<file path=ppt/slides/_rels/slide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10.xml"/><Relationship Id="rId5" Type="http://schemas.openxmlformats.org/officeDocument/2006/relationships/image" Target="../media/image28.png"/><Relationship Id="rId4" Type="http://schemas.openxmlformats.org/officeDocument/2006/relationships/image" Target="../media/image27.png"/></Relationships>
</file>

<file path=ppt/slides/_rels/slide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10.xml"/><Relationship Id="rId4" Type="http://schemas.openxmlformats.org/officeDocument/2006/relationships/image" Target="../media/image3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フッター プレースホルダー 11">
            <a:extLst>
              <a:ext uri="{FF2B5EF4-FFF2-40B4-BE49-F238E27FC236}">
                <a16:creationId xmlns:a16="http://schemas.microsoft.com/office/drawing/2014/main" id="{F890EE8A-8832-4DC6-84ED-853B61CE062F}"/>
              </a:ext>
            </a:extLst>
          </p:cNvPr>
          <p:cNvSpPr>
            <a:spLocks noGrp="1"/>
          </p:cNvSpPr>
          <p:nvPr>
            <p:ph type="ftr" sz="quarter" idx="3"/>
          </p:nvPr>
        </p:nvSpPr>
        <p:spPr/>
        <p:txBody>
          <a:bodyPr/>
          <a:lstStyle/>
          <a:p>
            <a:r>
              <a:rPr kumimoji="1" lang="en-US" altLang="ja-JP" dirty="0">
                <a:latin typeface="游ゴシック Medium" panose="020B0500000000000000" pitchFamily="50" charset="-128"/>
                <a:ea typeface="游ゴシック Medium" panose="020B0500000000000000" pitchFamily="50" charset="-128"/>
              </a:rPr>
              <a:t>Copyright © 2021 WingArc1st Inc.  All Rights Reserved.</a:t>
            </a:r>
            <a:endParaRPr kumimoji="1" lang="ja-JP" altLang="en-US" dirty="0">
              <a:latin typeface="游ゴシック Medium" panose="020B0500000000000000" pitchFamily="50" charset="-128"/>
              <a:ea typeface="游ゴシック Medium" panose="020B0500000000000000" pitchFamily="50" charset="-128"/>
            </a:endParaRPr>
          </a:p>
        </p:txBody>
      </p:sp>
      <p:sp>
        <p:nvSpPr>
          <p:cNvPr id="14" name="テキスト プレースホルダー 6">
            <a:extLst>
              <a:ext uri="{FF2B5EF4-FFF2-40B4-BE49-F238E27FC236}">
                <a16:creationId xmlns:a16="http://schemas.microsoft.com/office/drawing/2014/main" id="{0E2F28E6-C144-4FC3-B716-680C493B13E5}"/>
              </a:ext>
            </a:extLst>
          </p:cNvPr>
          <p:cNvSpPr>
            <a:spLocks noGrp="1"/>
          </p:cNvSpPr>
          <p:nvPr>
            <p:ph type="body" sz="quarter" idx="32"/>
          </p:nvPr>
        </p:nvSpPr>
        <p:spPr/>
        <p:txBody>
          <a:bodyPr/>
          <a:lstStyle/>
          <a:p>
            <a:fld id="{E7465411-0A75-4B48-A844-AFD8B306D891}" type="datetime4">
              <a:rPr lang="en-US" altLang="ja-JP" smtClean="0"/>
              <a:t>July 26, 2026</a:t>
            </a:fld>
            <a:endParaRPr lang="ja-JP" altLang="en-US" dirty="0"/>
          </a:p>
        </p:txBody>
      </p:sp>
      <p:sp>
        <p:nvSpPr>
          <p:cNvPr id="8" name="テキスト プレースホルダー 2">
            <a:extLst>
              <a:ext uri="{FF2B5EF4-FFF2-40B4-BE49-F238E27FC236}">
                <a16:creationId xmlns:a16="http://schemas.microsoft.com/office/drawing/2014/main" id="{36586BFB-A2F1-B54A-B476-EC3401342255}"/>
              </a:ext>
            </a:extLst>
          </p:cNvPr>
          <p:cNvSpPr>
            <a:spLocks noGrp="1"/>
          </p:cNvSpPr>
          <p:nvPr>
            <p:ph type="body" sz="quarter" idx="22"/>
          </p:nvPr>
        </p:nvSpPr>
        <p:spPr/>
        <p:txBody>
          <a:bodyPr anchor="t">
            <a:noAutofit/>
          </a:bodyPr>
          <a:lstStyle/>
          <a:p>
            <a:pPr>
              <a:lnSpc>
                <a:spcPct val="120000"/>
              </a:lnSpc>
            </a:pPr>
            <a:r>
              <a:rPr lang="ja-JP" altLang="en-US" sz="1400" dirty="0"/>
              <a:t>ウイングアーク１</a:t>
            </a:r>
            <a:r>
              <a:rPr lang="ja-JP" altLang="en-US" dirty="0"/>
              <a:t>ｓｔ</a:t>
            </a:r>
            <a:r>
              <a:rPr lang="en-US" altLang="ja-JP" sz="1400" dirty="0"/>
              <a:t> </a:t>
            </a:r>
            <a:r>
              <a:rPr lang="ja-JP" altLang="en-US" sz="1400" dirty="0"/>
              <a:t>株式会社　</a:t>
            </a:r>
            <a:endParaRPr lang="en-US" altLang="ja-JP" sz="1400" dirty="0"/>
          </a:p>
          <a:p>
            <a:pPr>
              <a:lnSpc>
                <a:spcPct val="120000"/>
              </a:lnSpc>
            </a:pPr>
            <a:r>
              <a:rPr lang="en-US" altLang="ja-JP" sz="1400" dirty="0"/>
              <a:t>D</a:t>
            </a:r>
            <a:r>
              <a:rPr lang="en-US" altLang="ja-JP" dirty="0"/>
              <a:t>E</a:t>
            </a:r>
            <a:r>
              <a:rPr lang="ja-JP" altLang="en-US" dirty="0"/>
              <a:t>ソリューションアーキテクト</a:t>
            </a:r>
            <a:r>
              <a:rPr lang="ja-JP" altLang="en-US" sz="1400" dirty="0"/>
              <a:t>部</a:t>
            </a:r>
          </a:p>
        </p:txBody>
      </p:sp>
      <p:sp>
        <p:nvSpPr>
          <p:cNvPr id="5" name="テキスト ボックス 4">
            <a:extLst>
              <a:ext uri="{FF2B5EF4-FFF2-40B4-BE49-F238E27FC236}">
                <a16:creationId xmlns:a16="http://schemas.microsoft.com/office/drawing/2014/main" id="{38201DFB-DD36-09C7-4C24-469D867C5C60}"/>
              </a:ext>
            </a:extLst>
          </p:cNvPr>
          <p:cNvSpPr txBox="1"/>
          <p:nvPr/>
        </p:nvSpPr>
        <p:spPr>
          <a:xfrm>
            <a:off x="457200" y="1877825"/>
            <a:ext cx="6955750" cy="461665"/>
          </a:xfrm>
          <a:prstGeom prst="rect">
            <a:avLst/>
          </a:prstGeom>
          <a:noFill/>
        </p:spPr>
        <p:txBody>
          <a:bodyPr wrap="none" rtlCol="0">
            <a:spAutoFit/>
          </a:bodyPr>
          <a:lstStyle/>
          <a:p>
            <a:r>
              <a:rPr kumimoji="1" lang="ja-JP" altLang="en-US" dirty="0"/>
              <a:t>「経営力強化フォローアップ報告書」適用手順書</a:t>
            </a:r>
          </a:p>
        </p:txBody>
      </p:sp>
    </p:spTree>
    <p:extLst>
      <p:ext uri="{BB962C8B-B14F-4D97-AF65-F5344CB8AC3E}">
        <p14:creationId xmlns:p14="http://schemas.microsoft.com/office/powerpoint/2010/main" val="19823648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71BF549-B6C8-15AB-147E-F2B4A8E87E02}"/>
            </a:ext>
          </a:extLst>
        </p:cNvPr>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ECD5897E-A544-7295-A0B3-AA4DE087AC03}"/>
              </a:ext>
            </a:extLst>
          </p:cNvPr>
          <p:cNvSpPr>
            <a:spLocks noGrp="1"/>
          </p:cNvSpPr>
          <p:nvPr>
            <p:ph type="sldNum" sz="quarter" idx="2"/>
          </p:nvPr>
        </p:nvSpPr>
        <p:spPr/>
        <p:txBody>
          <a:bodyPr/>
          <a:lstStyle/>
          <a:p>
            <a:fld id="{86CB4B4D-7CA3-9044-876B-883B54F8677D}" type="slidenum">
              <a:rPr lang="en-US" altLang="ja-JP" smtClean="0"/>
              <a:pPr/>
              <a:t>10</a:t>
            </a:fld>
            <a:endParaRPr lang="ja-JP" altLang="en-US" dirty="0"/>
          </a:p>
        </p:txBody>
      </p:sp>
      <p:sp>
        <p:nvSpPr>
          <p:cNvPr id="3" name="フッター プレースホルダー 2">
            <a:extLst>
              <a:ext uri="{FF2B5EF4-FFF2-40B4-BE49-F238E27FC236}">
                <a16:creationId xmlns:a16="http://schemas.microsoft.com/office/drawing/2014/main" id="{44795C3D-3D79-ED7D-85EE-1938D7FC3724}"/>
              </a:ext>
            </a:extLst>
          </p:cNvPr>
          <p:cNvSpPr>
            <a:spLocks noGrp="1"/>
          </p:cNvSpPr>
          <p:nvPr>
            <p:ph type="ftr" sz="quarter" idx="3"/>
          </p:nvPr>
        </p:nvSpPr>
        <p:spPr/>
        <p:txBody>
          <a:bodyPr/>
          <a:lstStyle/>
          <a:p>
            <a:r>
              <a:rPr kumimoji="1" lang="en-US" altLang="ja-JP">
                <a:latin typeface="游ゴシック Medium" panose="020B0500000000000000" pitchFamily="50" charset="-128"/>
                <a:ea typeface="游ゴシック Medium" panose="020B0500000000000000" pitchFamily="50" charset="-128"/>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rPr>
              <a:pPr/>
              <a:t>2026</a:t>
            </a:fld>
            <a:r>
              <a:rPr kumimoji="1" lang="en-US" altLang="ja-JP">
                <a:latin typeface="游ゴシック Medium" panose="020B0500000000000000" pitchFamily="50" charset="-128"/>
                <a:ea typeface="游ゴシック Medium" panose="020B0500000000000000" pitchFamily="50" charset="-128"/>
              </a:rPr>
              <a:t> WingArc1st Inc.  All Rights Reserved.</a:t>
            </a:r>
            <a:endParaRPr kumimoji="1" lang="ja-JP" altLang="en-US" dirty="0">
              <a:latin typeface="游ゴシック Medium" panose="020B0500000000000000" pitchFamily="50" charset="-128"/>
              <a:ea typeface="游ゴシック Medium" panose="020B0500000000000000" pitchFamily="50" charset="-128"/>
            </a:endParaRPr>
          </a:p>
        </p:txBody>
      </p:sp>
      <p:sp>
        <p:nvSpPr>
          <p:cNvPr id="5" name="タイトル 4">
            <a:extLst>
              <a:ext uri="{FF2B5EF4-FFF2-40B4-BE49-F238E27FC236}">
                <a16:creationId xmlns:a16="http://schemas.microsoft.com/office/drawing/2014/main" id="{963B86D3-71C0-E7CB-BA03-42022E495674}"/>
              </a:ext>
            </a:extLst>
          </p:cNvPr>
          <p:cNvSpPr>
            <a:spLocks noGrp="1"/>
          </p:cNvSpPr>
          <p:nvPr>
            <p:ph type="title"/>
          </p:nvPr>
        </p:nvSpPr>
        <p:spPr>
          <a:xfrm>
            <a:off x="282888" y="342283"/>
            <a:ext cx="3683509" cy="236514"/>
          </a:xfrm>
        </p:spPr>
        <p:txBody>
          <a:bodyPr/>
          <a:lstStyle/>
          <a:p>
            <a:r>
              <a:rPr lang="ja-JP" altLang="en-US" dirty="0"/>
              <a:t>適用手順４</a:t>
            </a:r>
            <a:r>
              <a:rPr kumimoji="1" lang="en-US" altLang="ja-JP" dirty="0"/>
              <a:t>: </a:t>
            </a:r>
            <a:r>
              <a:rPr lang="ja-JP" altLang="en-US" dirty="0"/>
              <a:t>動作確認</a:t>
            </a:r>
            <a:endParaRPr kumimoji="1" lang="ja-JP" altLang="en-US" dirty="0"/>
          </a:p>
        </p:txBody>
      </p:sp>
      <p:sp>
        <p:nvSpPr>
          <p:cNvPr id="10" name="テキスト プレースホルダー 3">
            <a:extLst>
              <a:ext uri="{FF2B5EF4-FFF2-40B4-BE49-F238E27FC236}">
                <a16:creationId xmlns:a16="http://schemas.microsoft.com/office/drawing/2014/main" id="{858DB650-9EF2-2253-B214-4AC619989A17}"/>
              </a:ext>
            </a:extLst>
          </p:cNvPr>
          <p:cNvSpPr>
            <a:spLocks noGrp="1"/>
          </p:cNvSpPr>
          <p:nvPr>
            <p:ph type="body" sz="quarter" idx="22"/>
          </p:nvPr>
        </p:nvSpPr>
        <p:spPr>
          <a:xfrm>
            <a:off x="481248" y="781050"/>
            <a:ext cx="11313633" cy="3236151"/>
          </a:xfrm>
        </p:spPr>
        <p:txBody>
          <a:bodyPr>
            <a:noAutofit/>
          </a:bodyPr>
          <a:lstStyle/>
          <a:p>
            <a:pPr marL="0" indent="0">
              <a:lnSpc>
                <a:spcPct val="110000"/>
              </a:lnSpc>
              <a:buNone/>
            </a:pPr>
            <a:r>
              <a:rPr kumimoji="1" lang="ja-JP" altLang="en-US" sz="1800" dirty="0"/>
              <a:t>・</a:t>
            </a:r>
            <a:r>
              <a:rPr kumimoji="1" lang="en-US" altLang="ja-JP" sz="1800" dirty="0" err="1"/>
              <a:t>MotionBoard</a:t>
            </a:r>
            <a:r>
              <a:rPr kumimoji="1" lang="ja-JP" altLang="en-US" sz="1800" dirty="0"/>
              <a:t>の［ボード一覧］画面に戻り、適用手順１でアップロードしたボード定義を開きます。</a:t>
            </a:r>
            <a:endParaRPr kumimoji="1" lang="en-US" altLang="ja-JP" sz="1800" dirty="0"/>
          </a:p>
          <a:p>
            <a:pPr marL="0" indent="0">
              <a:lnSpc>
                <a:spcPct val="110000"/>
              </a:lnSpc>
              <a:buNone/>
            </a:pPr>
            <a:r>
              <a:rPr lang="ja-JP" altLang="en-US" sz="1800" dirty="0"/>
              <a:t>・各ページでエラーがないことを確認します。</a:t>
            </a:r>
            <a:endParaRPr kumimoji="1" lang="ja-JP" altLang="en-US" sz="1800" dirty="0"/>
          </a:p>
        </p:txBody>
      </p:sp>
      <p:pic>
        <p:nvPicPr>
          <p:cNvPr id="4" name="図 3">
            <a:extLst>
              <a:ext uri="{FF2B5EF4-FFF2-40B4-BE49-F238E27FC236}">
                <a16:creationId xmlns:a16="http://schemas.microsoft.com/office/drawing/2014/main" id="{5FA02AEB-916A-07C9-DEC7-E92544234A32}"/>
              </a:ext>
            </a:extLst>
          </p:cNvPr>
          <p:cNvPicPr>
            <a:picLocks noChangeAspect="1"/>
          </p:cNvPicPr>
          <p:nvPr/>
        </p:nvPicPr>
        <p:blipFill>
          <a:blip r:embed="rId2"/>
          <a:stretch>
            <a:fillRect/>
          </a:stretch>
        </p:blipFill>
        <p:spPr>
          <a:xfrm>
            <a:off x="631261" y="2057504"/>
            <a:ext cx="3625692" cy="2965963"/>
          </a:xfrm>
          <a:prstGeom prst="rect">
            <a:avLst/>
          </a:prstGeom>
          <a:effectLst>
            <a:outerShdw blurRad="50800" dist="38100" dir="2700000" algn="tl" rotWithShape="0">
              <a:prstClr val="black">
                <a:alpha val="40000"/>
              </a:prstClr>
            </a:outerShdw>
          </a:effectLst>
        </p:spPr>
      </p:pic>
      <p:sp>
        <p:nvSpPr>
          <p:cNvPr id="6" name="四角形: 角を丸くする 5">
            <a:extLst>
              <a:ext uri="{FF2B5EF4-FFF2-40B4-BE49-F238E27FC236}">
                <a16:creationId xmlns:a16="http://schemas.microsoft.com/office/drawing/2014/main" id="{7FDA506B-2DD5-B179-D843-5B6A7420BA69}"/>
              </a:ext>
            </a:extLst>
          </p:cNvPr>
          <p:cNvSpPr/>
          <p:nvPr/>
        </p:nvSpPr>
        <p:spPr>
          <a:xfrm>
            <a:off x="2098612" y="3223741"/>
            <a:ext cx="1259655" cy="795974"/>
          </a:xfrm>
          <a:prstGeom prst="roundRect">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dirty="0"/>
          </a:p>
        </p:txBody>
      </p:sp>
      <p:pic>
        <p:nvPicPr>
          <p:cNvPr id="8" name="図 7">
            <a:extLst>
              <a:ext uri="{FF2B5EF4-FFF2-40B4-BE49-F238E27FC236}">
                <a16:creationId xmlns:a16="http://schemas.microsoft.com/office/drawing/2014/main" id="{CC820930-5694-330A-0AFA-F940E89B478D}"/>
              </a:ext>
            </a:extLst>
          </p:cNvPr>
          <p:cNvPicPr>
            <a:picLocks noChangeAspect="1"/>
          </p:cNvPicPr>
          <p:nvPr/>
        </p:nvPicPr>
        <p:blipFill>
          <a:blip r:embed="rId3"/>
          <a:stretch>
            <a:fillRect/>
          </a:stretch>
        </p:blipFill>
        <p:spPr>
          <a:xfrm>
            <a:off x="5141649" y="1697499"/>
            <a:ext cx="5415586" cy="2566024"/>
          </a:xfrm>
          <a:prstGeom prst="rect">
            <a:avLst/>
          </a:prstGeom>
          <a:effectLst>
            <a:outerShdw blurRad="50800" dist="38100" dir="2700000" algn="tl" rotWithShape="0">
              <a:prstClr val="black">
                <a:alpha val="40000"/>
              </a:prstClr>
            </a:outerShdw>
          </a:effectLst>
        </p:spPr>
      </p:pic>
      <p:sp>
        <p:nvSpPr>
          <p:cNvPr id="9" name="二等辺三角形 8">
            <a:extLst>
              <a:ext uri="{FF2B5EF4-FFF2-40B4-BE49-F238E27FC236}">
                <a16:creationId xmlns:a16="http://schemas.microsoft.com/office/drawing/2014/main" id="{4A0EEF40-146A-7CEA-593A-04AE3F3F3CC0}"/>
              </a:ext>
            </a:extLst>
          </p:cNvPr>
          <p:cNvSpPr/>
          <p:nvPr/>
        </p:nvSpPr>
        <p:spPr>
          <a:xfrm rot="5400000">
            <a:off x="4346742" y="3500215"/>
            <a:ext cx="361671" cy="243027"/>
          </a:xfrm>
          <a:prstGeom prst="triangl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dirty="0"/>
          </a:p>
        </p:txBody>
      </p:sp>
      <p:pic>
        <p:nvPicPr>
          <p:cNvPr id="13" name="図 12">
            <a:extLst>
              <a:ext uri="{FF2B5EF4-FFF2-40B4-BE49-F238E27FC236}">
                <a16:creationId xmlns:a16="http://schemas.microsoft.com/office/drawing/2014/main" id="{3AA7ADB4-7E96-6A7C-A218-EDDB4EE1102E}"/>
              </a:ext>
            </a:extLst>
          </p:cNvPr>
          <p:cNvPicPr>
            <a:picLocks noChangeAspect="1"/>
          </p:cNvPicPr>
          <p:nvPr/>
        </p:nvPicPr>
        <p:blipFill>
          <a:blip r:embed="rId4"/>
          <a:stretch>
            <a:fillRect/>
          </a:stretch>
        </p:blipFill>
        <p:spPr>
          <a:xfrm>
            <a:off x="4458133" y="4717188"/>
            <a:ext cx="3354107" cy="1591096"/>
          </a:xfrm>
          <a:prstGeom prst="rect">
            <a:avLst/>
          </a:prstGeom>
          <a:effectLst>
            <a:outerShdw blurRad="50800" dist="38100" dir="2700000" algn="tl" rotWithShape="0">
              <a:prstClr val="black">
                <a:alpha val="40000"/>
              </a:prstClr>
            </a:outerShdw>
          </a:effectLst>
        </p:spPr>
      </p:pic>
      <p:pic>
        <p:nvPicPr>
          <p:cNvPr id="15" name="図 14">
            <a:extLst>
              <a:ext uri="{FF2B5EF4-FFF2-40B4-BE49-F238E27FC236}">
                <a16:creationId xmlns:a16="http://schemas.microsoft.com/office/drawing/2014/main" id="{27680BF5-1FA3-05A9-7BD8-1002725D4654}"/>
              </a:ext>
            </a:extLst>
          </p:cNvPr>
          <p:cNvPicPr>
            <a:picLocks noChangeAspect="1"/>
          </p:cNvPicPr>
          <p:nvPr/>
        </p:nvPicPr>
        <p:blipFill>
          <a:blip r:embed="rId5"/>
          <a:stretch>
            <a:fillRect/>
          </a:stretch>
        </p:blipFill>
        <p:spPr>
          <a:xfrm>
            <a:off x="8013420" y="4716355"/>
            <a:ext cx="3354107" cy="1591929"/>
          </a:xfrm>
          <a:prstGeom prst="rect">
            <a:avLst/>
          </a:prstGeom>
          <a:effectLst>
            <a:outerShdw blurRad="50800" dist="38100" dir="2700000" algn="tl" rotWithShape="0">
              <a:prstClr val="black">
                <a:alpha val="40000"/>
              </a:prstClr>
            </a:outerShdw>
          </a:effectLst>
        </p:spPr>
      </p:pic>
      <p:sp>
        <p:nvSpPr>
          <p:cNvPr id="16" name="二等辺三角形 15">
            <a:extLst>
              <a:ext uri="{FF2B5EF4-FFF2-40B4-BE49-F238E27FC236}">
                <a16:creationId xmlns:a16="http://schemas.microsoft.com/office/drawing/2014/main" id="{E17A69C9-9288-2BCD-036B-616214D5FE76}"/>
              </a:ext>
            </a:extLst>
          </p:cNvPr>
          <p:cNvSpPr/>
          <p:nvPr/>
        </p:nvSpPr>
        <p:spPr>
          <a:xfrm rot="10800000">
            <a:off x="6275690" y="4385286"/>
            <a:ext cx="361671" cy="243027"/>
          </a:xfrm>
          <a:prstGeom prst="triangl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dirty="0"/>
          </a:p>
        </p:txBody>
      </p:sp>
      <p:sp>
        <p:nvSpPr>
          <p:cNvPr id="17" name="二等辺三角形 16">
            <a:extLst>
              <a:ext uri="{FF2B5EF4-FFF2-40B4-BE49-F238E27FC236}">
                <a16:creationId xmlns:a16="http://schemas.microsoft.com/office/drawing/2014/main" id="{19E172EF-9626-0E61-929A-E1A3CE44AB3E}"/>
              </a:ext>
            </a:extLst>
          </p:cNvPr>
          <p:cNvSpPr/>
          <p:nvPr/>
        </p:nvSpPr>
        <p:spPr>
          <a:xfrm rot="10800000">
            <a:off x="9275793" y="4401404"/>
            <a:ext cx="361671" cy="243027"/>
          </a:xfrm>
          <a:prstGeom prst="triangl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dirty="0"/>
          </a:p>
        </p:txBody>
      </p:sp>
    </p:spTree>
    <p:extLst>
      <p:ext uri="{BB962C8B-B14F-4D97-AF65-F5344CB8AC3E}">
        <p14:creationId xmlns:p14="http://schemas.microsoft.com/office/powerpoint/2010/main" val="261213036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5">
            <a:extLst>
              <a:ext uri="{FF2B5EF4-FFF2-40B4-BE49-F238E27FC236}">
                <a16:creationId xmlns:a16="http://schemas.microsoft.com/office/drawing/2014/main" id="{3F679575-7641-A644-9B1D-0729A06CB6C1}"/>
              </a:ext>
            </a:extLst>
          </p:cNvPr>
          <p:cNvSpPr>
            <a:spLocks noGrp="1"/>
          </p:cNvSpPr>
          <p:nvPr>
            <p:ph type="sldNum" sz="quarter" idx="2"/>
          </p:nvPr>
        </p:nvSpPr>
        <p:spPr/>
        <p:txBody>
          <a:bodyPr/>
          <a:lstStyle/>
          <a:p>
            <a:fld id="{86CB4B4D-7CA3-9044-876B-883B54F8677D}" type="slidenum">
              <a:rPr lang="en-US" altLang="ja-JP" smtClean="0"/>
              <a:pPr/>
              <a:t>11</a:t>
            </a:fld>
            <a:endParaRPr lang="ja-JP" altLang="en-US" dirty="0"/>
          </a:p>
        </p:txBody>
      </p:sp>
      <p:sp>
        <p:nvSpPr>
          <p:cNvPr id="2" name="フッター プレースホルダー 1">
            <a:extLst>
              <a:ext uri="{FF2B5EF4-FFF2-40B4-BE49-F238E27FC236}">
                <a16:creationId xmlns:a16="http://schemas.microsoft.com/office/drawing/2014/main" id="{3FFE89DF-370D-487B-8328-DB8F873EEADB}"/>
              </a:ext>
            </a:extLst>
          </p:cNvPr>
          <p:cNvSpPr>
            <a:spLocks noGrp="1"/>
          </p:cNvSpPr>
          <p:nvPr>
            <p:ph type="ftr" sz="quarter" idx="3"/>
          </p:nvPr>
        </p:nvSpPr>
        <p:spPr/>
        <p:txBody>
          <a:bodyPr/>
          <a:lstStyle/>
          <a:p>
            <a:r>
              <a:rPr kumimoji="1" lang="en-US" altLang="ja-JP" dirty="0">
                <a:latin typeface="游ゴシック Medium" panose="020B0500000000000000" pitchFamily="50" charset="-128"/>
                <a:ea typeface="游ゴシック Medium" panose="020B0500000000000000" pitchFamily="50" charset="-128"/>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rPr>
              <a:pPr/>
              <a:t>2026</a:t>
            </a:fld>
            <a:r>
              <a:rPr kumimoji="1" lang="en-US" altLang="ja-JP" dirty="0">
                <a:latin typeface="游ゴシック Medium" panose="020B0500000000000000" pitchFamily="50" charset="-128"/>
                <a:ea typeface="游ゴシック Medium" panose="020B0500000000000000" pitchFamily="50" charset="-128"/>
              </a:rPr>
              <a:t> WingArc1st Inc.  All Rights Reserved.</a:t>
            </a:r>
            <a:endParaRPr kumimoji="1" lang="ja-JP" altLang="en-US" dirty="0">
              <a:latin typeface="游ゴシック Medium" panose="020B0500000000000000" pitchFamily="50" charset="-128"/>
              <a:ea typeface="游ゴシック Medium" panose="020B0500000000000000" pitchFamily="50" charset="-128"/>
            </a:endParaRPr>
          </a:p>
        </p:txBody>
      </p:sp>
      <p:sp>
        <p:nvSpPr>
          <p:cNvPr id="7" name="テキスト ボックス 6">
            <a:extLst>
              <a:ext uri="{FF2B5EF4-FFF2-40B4-BE49-F238E27FC236}">
                <a16:creationId xmlns:a16="http://schemas.microsoft.com/office/drawing/2014/main" id="{ADCBF938-577C-3A41-8886-D4D6220B4297}"/>
              </a:ext>
            </a:extLst>
          </p:cNvPr>
          <p:cNvSpPr txBox="1"/>
          <p:nvPr/>
        </p:nvSpPr>
        <p:spPr>
          <a:xfrm>
            <a:off x="717755" y="2521755"/>
            <a:ext cx="10764392" cy="376147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nSpc>
                <a:spcPct val="110000"/>
              </a:lnSpc>
            </a:pPr>
            <a:r>
              <a:rPr lang="ja-JP" altLang="en-US" u="sng" dirty="0">
                <a:latin typeface="游ゴシック Medium" panose="020B0500000000000000" pitchFamily="50" charset="-128"/>
                <a:ea typeface="游ゴシック Medium" panose="020B0500000000000000" pitchFamily="50" charset="-128"/>
                <a:cs typeface="+mn-lt"/>
              </a:rPr>
              <a:t>免責事項</a:t>
            </a:r>
            <a:br>
              <a:rPr lang="ja-JP" altLang="en-US" sz="1800" dirty="0">
                <a:latin typeface="游ゴシック Medium" panose="020B0500000000000000" pitchFamily="50" charset="-128"/>
                <a:ea typeface="游ゴシック Medium" panose="020B0500000000000000" pitchFamily="50" charset="-128"/>
                <a:cs typeface="+mn-lt"/>
              </a:rPr>
            </a:br>
            <a:br>
              <a:rPr lang="ja-JP" altLang="en-US" sz="1200" dirty="0">
                <a:latin typeface="游ゴシック Medium" panose="020B0500000000000000" pitchFamily="50" charset="-128"/>
                <a:ea typeface="游ゴシック Medium" panose="020B0500000000000000" pitchFamily="50" charset="-128"/>
                <a:cs typeface="+mn-lt"/>
              </a:rPr>
            </a:br>
            <a:r>
              <a:rPr lang="ja-JP" altLang="en-US" sz="1800" dirty="0">
                <a:latin typeface="游ゴシック Medium" panose="020B0500000000000000" pitchFamily="50" charset="-128"/>
                <a:ea typeface="游ゴシック Medium" panose="020B0500000000000000" pitchFamily="50" charset="-128"/>
                <a:cs typeface="+mn-lt"/>
              </a:rPr>
              <a:t>本資料に含まれる文字、数値、画像、データその他の情報に関して、正確な情報を記載するように努めておりますが、 時間の経過により情報が古くなること、技術の進歩及び社会環境の変化等により、必ずしも適切な記載とならない場合があり、本資料内容の正確性および完全性は保証しておりません。</a:t>
            </a:r>
          </a:p>
          <a:p>
            <a:pPr>
              <a:lnSpc>
                <a:spcPct val="110000"/>
              </a:lnSpc>
            </a:pPr>
            <a:r>
              <a:rPr lang="ja-JP" altLang="en-US" sz="1800" dirty="0">
                <a:latin typeface="游ゴシック Medium" panose="020B0500000000000000" pitchFamily="50" charset="-128"/>
                <a:ea typeface="游ゴシック Medium" panose="020B0500000000000000" pitchFamily="50" charset="-128"/>
                <a:cs typeface="+mn-lt"/>
              </a:rPr>
              <a:t>　従って、本資料に基づき被ったいかなる損害についても、弊社では一切責任を負いかねますのであらかじめご了承ください。また</a:t>
            </a:r>
            <a:r>
              <a:rPr lang="ja-JP" sz="1800" dirty="0">
                <a:latin typeface="游ゴシック Medium" panose="020B0500000000000000" pitchFamily="50" charset="-128"/>
                <a:ea typeface="游ゴシック Medium" panose="020B0500000000000000" pitchFamily="50" charset="-128"/>
                <a:cs typeface="+mn-lt"/>
              </a:rPr>
              <a:t>、本資料の</a:t>
            </a:r>
            <a:r>
              <a:rPr lang="ja-JP" altLang="en-US" sz="1800" dirty="0">
                <a:latin typeface="游ゴシック Medium" panose="020B0500000000000000" pitchFamily="50" charset="-128"/>
                <a:ea typeface="游ゴシック Medium" panose="020B0500000000000000" pitchFamily="50" charset="-128"/>
                <a:cs typeface="+mn-lt"/>
              </a:rPr>
              <a:t>内容</a:t>
            </a:r>
            <a:r>
              <a:rPr lang="ja-JP" sz="1800" dirty="0">
                <a:latin typeface="游ゴシック Medium" panose="020B0500000000000000" pitchFamily="50" charset="-128"/>
                <a:ea typeface="游ゴシック Medium" panose="020B0500000000000000" pitchFamily="50" charset="-128"/>
                <a:cs typeface="+mn-lt"/>
              </a:rPr>
              <a:t>は</a:t>
            </a:r>
            <a:r>
              <a:rPr lang="ja-JP" altLang="en-US" sz="1800" dirty="0">
                <a:latin typeface="游ゴシック Medium" panose="020B0500000000000000" pitchFamily="50" charset="-128"/>
                <a:ea typeface="游ゴシック Medium" panose="020B0500000000000000" pitchFamily="50" charset="-128"/>
                <a:cs typeface="+mn-lt"/>
              </a:rPr>
              <a:t>、</a:t>
            </a:r>
            <a:r>
              <a:rPr lang="ja-JP" sz="1800" dirty="0">
                <a:latin typeface="游ゴシック Medium" panose="020B0500000000000000" pitchFamily="50" charset="-128"/>
                <a:ea typeface="游ゴシック Medium" panose="020B0500000000000000" pitchFamily="50" charset="-128"/>
                <a:cs typeface="+mn-lt"/>
              </a:rPr>
              <a:t>予告な</a:t>
            </a:r>
            <a:r>
              <a:rPr lang="ja-JP" altLang="en-US" sz="1800" dirty="0">
                <a:latin typeface="游ゴシック Medium" panose="020B0500000000000000" pitchFamily="50" charset="-128"/>
                <a:ea typeface="游ゴシック Medium" panose="020B0500000000000000" pitchFamily="50" charset="-128"/>
                <a:cs typeface="+mn-lt"/>
              </a:rPr>
              <a:t>く</a:t>
            </a:r>
            <a:r>
              <a:rPr lang="ja-JP" sz="1800" dirty="0">
                <a:latin typeface="游ゴシック Medium" panose="020B0500000000000000" pitchFamily="50" charset="-128"/>
                <a:ea typeface="游ゴシック Medium" panose="020B0500000000000000" pitchFamily="50" charset="-128"/>
                <a:cs typeface="+mn-lt"/>
              </a:rPr>
              <a:t>変更</a:t>
            </a:r>
            <a:r>
              <a:rPr lang="ja-JP" altLang="en-US" sz="1800" dirty="0">
                <a:latin typeface="游ゴシック Medium" panose="020B0500000000000000" pitchFamily="50" charset="-128"/>
                <a:ea typeface="游ゴシック Medium" panose="020B0500000000000000" pitchFamily="50" charset="-128"/>
                <a:cs typeface="+mn-lt"/>
              </a:rPr>
              <a:t>し</a:t>
            </a:r>
            <a:r>
              <a:rPr lang="ja-JP" sz="1800" dirty="0">
                <a:latin typeface="游ゴシック Medium" panose="020B0500000000000000" pitchFamily="50" charset="-128"/>
                <a:ea typeface="游ゴシック Medium" panose="020B0500000000000000" pitchFamily="50" charset="-128"/>
                <a:cs typeface="+mn-lt"/>
              </a:rPr>
              <a:t>または廃止する場合がございます。</a:t>
            </a:r>
            <a:br>
              <a:rPr lang="ja-JP" altLang="en-US" sz="1800" dirty="0">
                <a:latin typeface="游ゴシック Medium" panose="020B0500000000000000" pitchFamily="50" charset="-128"/>
                <a:ea typeface="游ゴシック Medium" panose="020B0500000000000000" pitchFamily="50" charset="-128"/>
                <a:cs typeface="+mn-lt"/>
              </a:rPr>
            </a:br>
            <a:r>
              <a:rPr lang="ja-JP" altLang="en-US" sz="1800" dirty="0">
                <a:latin typeface="游ゴシック Medium" panose="020B0500000000000000" pitchFamily="50" charset="-128"/>
                <a:ea typeface="游ゴシック Medium" panose="020B0500000000000000" pitchFamily="50" charset="-128"/>
                <a:cs typeface="+mn-lt"/>
              </a:rPr>
              <a:t>　その他、本資料において、適宜他の情報（URL等のリンクを含みますがこれらに限られません）を参照する場合がございます。この場合につきましても、弊社が管理するものではなく、参照先の真偽等を含め弊社では責任を負いかねますのでご了承ください。</a:t>
            </a:r>
            <a:br>
              <a:rPr lang="ja-JP" altLang="en-US" sz="1800" dirty="0">
                <a:latin typeface="游ゴシック Medium" panose="020B0500000000000000" pitchFamily="50" charset="-128"/>
                <a:ea typeface="游ゴシック Medium" panose="020B0500000000000000" pitchFamily="50" charset="-128"/>
                <a:cs typeface="+mn-lt"/>
              </a:rPr>
            </a:br>
            <a:r>
              <a:rPr lang="ja-JP" altLang="en-US" sz="1800" dirty="0">
                <a:latin typeface="游ゴシック Medium" panose="020B0500000000000000" pitchFamily="50" charset="-128"/>
                <a:ea typeface="游ゴシック Medium" panose="020B0500000000000000" pitchFamily="50" charset="-128"/>
                <a:cs typeface="+mn-lt"/>
              </a:rPr>
              <a:t>　なお、本資料に記載された内容の権利（著作権や肖像権等を含みますがこれらに限られません）は、各権利保有者に帰属します。許諾なき無断転載や販売等の行為は固く禁じております。</a:t>
            </a:r>
            <a:endParaRPr lang="ja-JP" altLang="en-US" sz="1800" dirty="0">
              <a:latin typeface="游ゴシック Medium" panose="020B0500000000000000" pitchFamily="50" charset="-128"/>
              <a:ea typeface="游ゴシック Medium" panose="020B0500000000000000" pitchFamily="50" charset="-128"/>
            </a:endParaRPr>
          </a:p>
        </p:txBody>
      </p:sp>
    </p:spTree>
    <p:extLst>
      <p:ext uri="{BB962C8B-B14F-4D97-AF65-F5344CB8AC3E}">
        <p14:creationId xmlns:p14="http://schemas.microsoft.com/office/powerpoint/2010/main" val="90740273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a:extLst>
              <a:ext uri="{FF2B5EF4-FFF2-40B4-BE49-F238E27FC236}">
                <a16:creationId xmlns:a16="http://schemas.microsoft.com/office/drawing/2014/main" id="{B5714462-30DA-488E-8B64-BD4A67D3EC48}"/>
              </a:ext>
            </a:extLst>
          </p:cNvPr>
          <p:cNvSpPr>
            <a:spLocks noGrp="1"/>
          </p:cNvSpPr>
          <p:nvPr>
            <p:ph type="ftr" sz="quarter" idx="3"/>
          </p:nvPr>
        </p:nvSpPr>
        <p:spPr/>
        <p:txBody>
          <a:bodyPr/>
          <a:lstStyle/>
          <a:p>
            <a:r>
              <a:rPr kumimoji="1" lang="en-US" altLang="ja-JP" dirty="0">
                <a:latin typeface="游ゴシック Medium" panose="020B0500000000000000" pitchFamily="50" charset="-128"/>
                <a:ea typeface="游ゴシック Medium" panose="020B0500000000000000" pitchFamily="50" charset="-128"/>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rPr>
              <a:pPr/>
              <a:t>2026</a:t>
            </a:fld>
            <a:r>
              <a:rPr kumimoji="1" lang="en-US" altLang="ja-JP" dirty="0">
                <a:latin typeface="游ゴシック Medium" panose="020B0500000000000000" pitchFamily="50" charset="-128"/>
                <a:ea typeface="游ゴシック Medium" panose="020B0500000000000000" pitchFamily="50" charset="-128"/>
              </a:rPr>
              <a:t> WingArc1st Inc.  All Rights Reserved.</a:t>
            </a:r>
            <a:endParaRPr kumimoji="1" lang="ja-JP" altLang="en-US" dirty="0">
              <a:latin typeface="游ゴシック Medium" panose="020B0500000000000000" pitchFamily="50" charset="-128"/>
              <a:ea typeface="游ゴシック Medium" panose="020B0500000000000000" pitchFamily="50" charset="-128"/>
            </a:endParaRPr>
          </a:p>
        </p:txBody>
      </p:sp>
    </p:spTree>
    <p:extLst>
      <p:ext uri="{BB962C8B-B14F-4D97-AF65-F5344CB8AC3E}">
        <p14:creationId xmlns:p14="http://schemas.microsoft.com/office/powerpoint/2010/main" val="147789597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スライド番号プレースホルダー 4">
            <a:extLst>
              <a:ext uri="{FF2B5EF4-FFF2-40B4-BE49-F238E27FC236}">
                <a16:creationId xmlns:a16="http://schemas.microsoft.com/office/drawing/2014/main" id="{95BF6D36-43CC-4042-B89A-6D7068F8DF83}"/>
              </a:ext>
            </a:extLst>
          </p:cNvPr>
          <p:cNvSpPr>
            <a:spLocks noGrp="1"/>
          </p:cNvSpPr>
          <p:nvPr>
            <p:ph type="sldNum" sz="quarter" idx="2"/>
          </p:nvPr>
        </p:nvSpPr>
        <p:spPr/>
        <p:txBody>
          <a:bodyPr/>
          <a:lstStyle/>
          <a:p>
            <a:fld id="{86CB4B4D-7CA3-9044-876B-883B54F8677D}" type="slidenum">
              <a:rPr lang="en-US" altLang="ja-JP" smtClean="0"/>
              <a:pPr/>
              <a:t>2</a:t>
            </a:fld>
            <a:endParaRPr lang="ja-JP" altLang="en-US" dirty="0"/>
          </a:p>
        </p:txBody>
      </p:sp>
      <p:sp>
        <p:nvSpPr>
          <p:cNvPr id="3" name="フッター プレースホルダー 2">
            <a:extLst>
              <a:ext uri="{FF2B5EF4-FFF2-40B4-BE49-F238E27FC236}">
                <a16:creationId xmlns:a16="http://schemas.microsoft.com/office/drawing/2014/main" id="{C5ACD6FE-FFE5-46F3-8B69-D4C02211C5D0}"/>
              </a:ext>
            </a:extLst>
          </p:cNvPr>
          <p:cNvSpPr>
            <a:spLocks noGrp="1"/>
          </p:cNvSpPr>
          <p:nvPr>
            <p:ph type="ftr" sz="quarter" idx="3"/>
          </p:nvPr>
        </p:nvSpPr>
        <p:spPr/>
        <p:txBody>
          <a:bodyPr/>
          <a:lstStyle/>
          <a:p>
            <a:r>
              <a:rPr kumimoji="1" lang="en-US" altLang="ja-JP" dirty="0">
                <a:latin typeface="游ゴシック Medium" panose="020B0500000000000000" pitchFamily="50" charset="-128"/>
                <a:ea typeface="游ゴシック Medium" panose="020B0500000000000000" pitchFamily="50" charset="-128"/>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rPr>
              <a:pPr/>
              <a:t>2026</a:t>
            </a:fld>
            <a:r>
              <a:rPr kumimoji="1" lang="en-US" altLang="ja-JP" dirty="0">
                <a:latin typeface="游ゴシック Medium" panose="020B0500000000000000" pitchFamily="50" charset="-128"/>
                <a:ea typeface="游ゴシック Medium" panose="020B0500000000000000" pitchFamily="50" charset="-128"/>
              </a:rPr>
              <a:t> WingArc1st Inc.  All Rights Reserved.</a:t>
            </a:r>
            <a:endParaRPr kumimoji="1" lang="ja-JP" altLang="en-US" dirty="0">
              <a:latin typeface="游ゴシック Medium" panose="020B0500000000000000" pitchFamily="50" charset="-128"/>
              <a:ea typeface="游ゴシック Medium" panose="020B0500000000000000" pitchFamily="50" charset="-128"/>
            </a:endParaRPr>
          </a:p>
        </p:txBody>
      </p:sp>
      <p:sp>
        <p:nvSpPr>
          <p:cNvPr id="14" name="01">
            <a:extLst>
              <a:ext uri="{FF2B5EF4-FFF2-40B4-BE49-F238E27FC236}">
                <a16:creationId xmlns:a16="http://schemas.microsoft.com/office/drawing/2014/main" id="{C3EAC7CC-22C9-432D-9DD9-20B8FA8B0EC1}"/>
              </a:ext>
            </a:extLst>
          </p:cNvPr>
          <p:cNvSpPr txBox="1">
            <a:spLocks/>
          </p:cNvSpPr>
          <p:nvPr/>
        </p:nvSpPr>
        <p:spPr>
          <a:xfrm>
            <a:off x="5908578" y="1747765"/>
            <a:ext cx="374847" cy="334515"/>
          </a:xfrm>
          <a:prstGeom prst="rect">
            <a:avLst/>
          </a:prstGeom>
        </p:spPr>
        <p:txBody>
          <a:bodyPr wrap="none" lIns="0" tIns="0" rIns="0" bIns="0" numCol="1" spcCol="38100" anchor="ctr">
            <a:spAutoFit/>
          </a:bodyPr>
          <a:lstStyle>
            <a:lvl1pPr marL="0" indent="0" algn="ctr" defTabSz="914377" rtl="0" eaLnBrk="1" latinLnBrk="0" hangingPunct="1">
              <a:lnSpc>
                <a:spcPct val="90000"/>
              </a:lnSpc>
              <a:spcBef>
                <a:spcPts val="0"/>
              </a:spcBef>
              <a:buSzTx/>
              <a:buFont typeface="Arial" panose="020B0604020202020204" pitchFamily="34" charset="0"/>
              <a:buNone/>
              <a:defRPr kumimoji="1" sz="2500" b="0" i="0" kern="1200" spc="124">
                <a:solidFill>
                  <a:srgbClr val="C23329"/>
                </a:solidFill>
                <a:latin typeface="Poppins Regular"/>
                <a:ea typeface="Poppins Regular"/>
                <a:cs typeface="Poppins Regular"/>
                <a:sym typeface="Poppins Regular"/>
              </a:defRPr>
            </a:lvl1pPr>
            <a:lvl2pPr marL="685783" indent="-228594" algn="l" defTabSz="914377" rtl="0" eaLnBrk="1" latinLnBrk="0" hangingPunct="1">
              <a:lnSpc>
                <a:spcPct val="90000"/>
              </a:lnSpc>
              <a:spcBef>
                <a:spcPts val="500"/>
              </a:spcBef>
              <a:buFont typeface="Arial" panose="020B0604020202020204" pitchFamily="34" charset="0"/>
              <a:buChar char="•"/>
              <a:defRPr kumimoji="1" sz="2400" b="0" i="0" kern="1200">
                <a:solidFill>
                  <a:schemeClr val="tx1"/>
                </a:solidFill>
                <a:latin typeface="Noto Sans JP" panose="020B0500000000000000" pitchFamily="34" charset="-128"/>
                <a:ea typeface="Noto Sans JP" panose="020B0500000000000000" pitchFamily="34" charset="-128"/>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kumimoji="1" sz="2000" b="0" i="0" kern="1200">
                <a:solidFill>
                  <a:schemeClr val="tx1"/>
                </a:solidFill>
                <a:latin typeface="Noto Sans JP" panose="020B0500000000000000" pitchFamily="34" charset="-128"/>
                <a:ea typeface="Noto Sans JP" panose="020B0500000000000000" pitchFamily="34" charset="-128"/>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Noto Sans JP" panose="020B0500000000000000" pitchFamily="34" charset="-128"/>
                <a:ea typeface="Noto Sans JP" panose="020B0500000000000000" pitchFamily="34" charset="-128"/>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Noto Sans JP" panose="020B0500000000000000" pitchFamily="34" charset="-128"/>
                <a:ea typeface="Noto Sans JP" panose="020B0500000000000000" pitchFamily="34" charset="-128"/>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en-US" altLang="ja-JP" sz="2400" dirty="0">
                <a:solidFill>
                  <a:schemeClr val="bg2">
                    <a:lumMod val="20000"/>
                    <a:lumOff val="80000"/>
                  </a:schemeClr>
                </a:solidFill>
                <a:latin typeface="游ゴシック Medium" panose="020B0500000000000000" pitchFamily="50" charset="-128"/>
                <a:ea typeface="游ゴシック Medium" panose="020B0500000000000000" pitchFamily="50" charset="-128"/>
              </a:rPr>
              <a:t>01</a:t>
            </a:r>
          </a:p>
        </p:txBody>
      </p:sp>
      <p:sp>
        <p:nvSpPr>
          <p:cNvPr id="15" name="データに価値を、企業にイノベーションを。">
            <a:extLst>
              <a:ext uri="{FF2B5EF4-FFF2-40B4-BE49-F238E27FC236}">
                <a16:creationId xmlns:a16="http://schemas.microsoft.com/office/drawing/2014/main" id="{2FAF3850-66A2-44E3-B030-E8D3ACE8F6A9}"/>
              </a:ext>
            </a:extLst>
          </p:cNvPr>
          <p:cNvSpPr txBox="1">
            <a:spLocks/>
          </p:cNvSpPr>
          <p:nvPr/>
        </p:nvSpPr>
        <p:spPr>
          <a:xfrm>
            <a:off x="3406000" y="2175372"/>
            <a:ext cx="5379999" cy="278731"/>
          </a:xfrm>
          <a:prstGeom prst="rect">
            <a:avLst/>
          </a:prstGeom>
        </p:spPr>
        <p:txBody>
          <a:bodyPr wrap="none" tIns="0" bIns="0" numCol="1" spcCol="38100">
            <a:spAutoFit/>
          </a:bodyPr>
          <a:lstStyle>
            <a:lvl1pPr marL="0" indent="0" algn="ctr" defTabSz="914377" rtl="0" eaLnBrk="1" latinLnBrk="0" hangingPunct="1">
              <a:lnSpc>
                <a:spcPct val="90000"/>
              </a:lnSpc>
              <a:spcBef>
                <a:spcPts val="0"/>
              </a:spcBef>
              <a:buSzTx/>
              <a:buFont typeface="Arial" panose="020B0604020202020204" pitchFamily="34" charset="0"/>
              <a:buNone/>
              <a:defRPr kumimoji="1" sz="2000" b="0" i="0" kern="1200">
                <a:solidFill>
                  <a:srgbClr val="FFFFFF"/>
                </a:solidFill>
                <a:latin typeface="Noto Sans JP" panose="020B0500000000000000" pitchFamily="34" charset="-128"/>
                <a:ea typeface="Noto Sans JP" panose="020B0500000000000000" pitchFamily="34" charset="-128"/>
                <a:cs typeface="+mn-cs"/>
                <a:sym typeface="Noto Sans JP Medium"/>
              </a:defRPr>
            </a:lvl1pPr>
            <a:lvl2pPr marL="685783" indent="-228594" algn="l" defTabSz="914377" rtl="0" eaLnBrk="1" latinLnBrk="0" hangingPunct="1">
              <a:lnSpc>
                <a:spcPct val="90000"/>
              </a:lnSpc>
              <a:spcBef>
                <a:spcPts val="500"/>
              </a:spcBef>
              <a:buFont typeface="Arial" panose="020B0604020202020204" pitchFamily="34" charset="0"/>
              <a:buChar char="•"/>
              <a:defRPr kumimoji="1" sz="2400" b="0" i="0" kern="1200">
                <a:solidFill>
                  <a:schemeClr val="tx1"/>
                </a:solidFill>
                <a:latin typeface="Noto Sans JP" panose="020B0500000000000000" pitchFamily="34" charset="-128"/>
                <a:ea typeface="Noto Sans JP" panose="020B0500000000000000" pitchFamily="34" charset="-128"/>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kumimoji="1" sz="2000" b="0" i="0" kern="1200">
                <a:solidFill>
                  <a:schemeClr val="tx1"/>
                </a:solidFill>
                <a:latin typeface="Noto Sans JP" panose="020B0500000000000000" pitchFamily="34" charset="-128"/>
                <a:ea typeface="Noto Sans JP" panose="020B0500000000000000" pitchFamily="34" charset="-128"/>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Noto Sans JP" panose="020B0500000000000000" pitchFamily="34" charset="-128"/>
                <a:ea typeface="Noto Sans JP" panose="020B0500000000000000" pitchFamily="34" charset="-128"/>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Noto Sans JP" panose="020B0500000000000000" pitchFamily="34" charset="-128"/>
                <a:ea typeface="Noto Sans JP" panose="020B0500000000000000" pitchFamily="34" charset="-128"/>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ja-JP" altLang="en-US" dirty="0">
                <a:latin typeface="游ゴシック Medium" panose="020B0500000000000000" pitchFamily="50" charset="-128"/>
                <a:ea typeface="游ゴシック Medium" panose="020B0500000000000000" pitchFamily="50" charset="-128"/>
              </a:rPr>
              <a:t>経営力強化フォローアップ報告書 ボードとは</a:t>
            </a:r>
            <a:endParaRPr lang="en-US" altLang="ja-JP" dirty="0">
              <a:latin typeface="游ゴシック Medium" panose="020B0500000000000000" pitchFamily="50" charset="-128"/>
              <a:ea typeface="游ゴシック Medium" panose="020B0500000000000000" pitchFamily="50" charset="-128"/>
            </a:endParaRPr>
          </a:p>
        </p:txBody>
      </p:sp>
      <p:sp>
        <p:nvSpPr>
          <p:cNvPr id="16" name="02">
            <a:extLst>
              <a:ext uri="{FF2B5EF4-FFF2-40B4-BE49-F238E27FC236}">
                <a16:creationId xmlns:a16="http://schemas.microsoft.com/office/drawing/2014/main" id="{AF0898EE-5241-4D35-B3FD-D409223F05A9}"/>
              </a:ext>
            </a:extLst>
          </p:cNvPr>
          <p:cNvSpPr txBox="1">
            <a:spLocks/>
          </p:cNvSpPr>
          <p:nvPr/>
        </p:nvSpPr>
        <p:spPr>
          <a:xfrm>
            <a:off x="5908566" y="2936075"/>
            <a:ext cx="374846" cy="426848"/>
          </a:xfrm>
          <a:prstGeom prst="rect">
            <a:avLst/>
          </a:prstGeom>
        </p:spPr>
        <p:txBody>
          <a:bodyPr wrap="none" lIns="0" rIns="0" numCol="1" spcCol="38100" anchor="ctr">
            <a:spAutoFit/>
          </a:bodyPr>
          <a:lstStyle>
            <a:lvl1pPr marL="0" indent="0" algn="ctr" defTabSz="914377" rtl="0" eaLnBrk="1" latinLnBrk="0" hangingPunct="1">
              <a:lnSpc>
                <a:spcPct val="90000"/>
              </a:lnSpc>
              <a:spcBef>
                <a:spcPts val="0"/>
              </a:spcBef>
              <a:buSzTx/>
              <a:buFont typeface="Arial" panose="020B0604020202020204" pitchFamily="34" charset="0"/>
              <a:buNone/>
              <a:defRPr kumimoji="1" sz="2500" b="0" i="0" kern="1200" spc="124">
                <a:solidFill>
                  <a:srgbClr val="C23329"/>
                </a:solidFill>
                <a:latin typeface="Poppins Regular"/>
                <a:ea typeface="Poppins Regular"/>
                <a:cs typeface="Poppins Regular"/>
                <a:sym typeface="Poppins Regular"/>
              </a:defRPr>
            </a:lvl1pPr>
            <a:lvl2pPr marL="685783" indent="-228594" algn="l" defTabSz="914377" rtl="0" eaLnBrk="1" latinLnBrk="0" hangingPunct="1">
              <a:lnSpc>
                <a:spcPct val="90000"/>
              </a:lnSpc>
              <a:spcBef>
                <a:spcPts val="500"/>
              </a:spcBef>
              <a:buFont typeface="Arial" panose="020B0604020202020204" pitchFamily="34" charset="0"/>
              <a:buChar char="•"/>
              <a:defRPr kumimoji="1" sz="2400" b="0" i="0" kern="1200">
                <a:solidFill>
                  <a:schemeClr val="tx1"/>
                </a:solidFill>
                <a:latin typeface="Noto Sans JP" panose="020B0500000000000000" pitchFamily="34" charset="-128"/>
                <a:ea typeface="Noto Sans JP" panose="020B0500000000000000" pitchFamily="34" charset="-128"/>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kumimoji="1" sz="2000" b="0" i="0" kern="1200">
                <a:solidFill>
                  <a:schemeClr val="tx1"/>
                </a:solidFill>
                <a:latin typeface="Noto Sans JP" panose="020B0500000000000000" pitchFamily="34" charset="-128"/>
                <a:ea typeface="Noto Sans JP" panose="020B0500000000000000" pitchFamily="34" charset="-128"/>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Noto Sans JP" panose="020B0500000000000000" pitchFamily="34" charset="-128"/>
                <a:ea typeface="Noto Sans JP" panose="020B0500000000000000" pitchFamily="34" charset="-128"/>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Noto Sans JP" panose="020B0500000000000000" pitchFamily="34" charset="-128"/>
                <a:ea typeface="Noto Sans JP" panose="020B0500000000000000" pitchFamily="34" charset="-128"/>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en-US" altLang="ja-JP" sz="2400" dirty="0">
                <a:solidFill>
                  <a:schemeClr val="bg2">
                    <a:lumMod val="20000"/>
                    <a:lumOff val="80000"/>
                  </a:schemeClr>
                </a:solidFill>
                <a:latin typeface="游ゴシック Medium" panose="020B0500000000000000" pitchFamily="50" charset="-128"/>
                <a:ea typeface="游ゴシック Medium" panose="020B0500000000000000" pitchFamily="50" charset="-128"/>
              </a:rPr>
              <a:t>02</a:t>
            </a:r>
          </a:p>
        </p:txBody>
      </p:sp>
      <p:sp>
        <p:nvSpPr>
          <p:cNvPr id="17" name="データに価値を、企業にイノベーションを。">
            <a:extLst>
              <a:ext uri="{FF2B5EF4-FFF2-40B4-BE49-F238E27FC236}">
                <a16:creationId xmlns:a16="http://schemas.microsoft.com/office/drawing/2014/main" id="{1A1275AC-5F2E-4392-A1AD-CB05A1025704}"/>
              </a:ext>
            </a:extLst>
          </p:cNvPr>
          <p:cNvSpPr txBox="1">
            <a:spLocks/>
          </p:cNvSpPr>
          <p:nvPr/>
        </p:nvSpPr>
        <p:spPr>
          <a:xfrm>
            <a:off x="5490705" y="3409850"/>
            <a:ext cx="1210588" cy="278731"/>
          </a:xfrm>
          <a:prstGeom prst="rect">
            <a:avLst/>
          </a:prstGeom>
        </p:spPr>
        <p:txBody>
          <a:bodyPr wrap="none" tIns="0" bIns="0" numCol="1" spcCol="38100">
            <a:spAutoFit/>
          </a:bodyPr>
          <a:lstStyle>
            <a:lvl1pPr marL="0" indent="0" algn="ctr" defTabSz="914377" rtl="0" eaLnBrk="1" latinLnBrk="0" hangingPunct="1">
              <a:lnSpc>
                <a:spcPct val="90000"/>
              </a:lnSpc>
              <a:spcBef>
                <a:spcPts val="0"/>
              </a:spcBef>
              <a:buSzTx/>
              <a:buFont typeface="Arial" panose="020B0604020202020204" pitchFamily="34" charset="0"/>
              <a:buNone/>
              <a:defRPr kumimoji="1" sz="2000" b="0" i="0" kern="1200">
                <a:solidFill>
                  <a:srgbClr val="FFFFFF"/>
                </a:solidFill>
                <a:latin typeface="Noto Sans JP" panose="020B0500000000000000" pitchFamily="34" charset="-128"/>
                <a:ea typeface="Noto Sans JP" panose="020B0500000000000000" pitchFamily="34" charset="-128"/>
                <a:cs typeface="+mn-cs"/>
                <a:sym typeface="Noto Sans JP Medium"/>
              </a:defRPr>
            </a:lvl1pPr>
            <a:lvl2pPr marL="685783" indent="-228594" algn="l" defTabSz="914377" rtl="0" eaLnBrk="1" latinLnBrk="0" hangingPunct="1">
              <a:lnSpc>
                <a:spcPct val="90000"/>
              </a:lnSpc>
              <a:spcBef>
                <a:spcPts val="500"/>
              </a:spcBef>
              <a:buFont typeface="Arial" panose="020B0604020202020204" pitchFamily="34" charset="0"/>
              <a:buChar char="•"/>
              <a:defRPr kumimoji="1" sz="2400" b="0" i="0" kern="1200">
                <a:solidFill>
                  <a:schemeClr val="tx1"/>
                </a:solidFill>
                <a:latin typeface="Noto Sans JP" panose="020B0500000000000000" pitchFamily="34" charset="-128"/>
                <a:ea typeface="Noto Sans JP" panose="020B0500000000000000" pitchFamily="34" charset="-128"/>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kumimoji="1" sz="2000" b="0" i="0" kern="1200">
                <a:solidFill>
                  <a:schemeClr val="tx1"/>
                </a:solidFill>
                <a:latin typeface="Noto Sans JP" panose="020B0500000000000000" pitchFamily="34" charset="-128"/>
                <a:ea typeface="Noto Sans JP" panose="020B0500000000000000" pitchFamily="34" charset="-128"/>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Noto Sans JP" panose="020B0500000000000000" pitchFamily="34" charset="-128"/>
                <a:ea typeface="Noto Sans JP" panose="020B0500000000000000" pitchFamily="34" charset="-128"/>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kumimoji="1" sz="1800" b="0" i="0" kern="1200">
                <a:solidFill>
                  <a:schemeClr val="tx1"/>
                </a:solidFill>
                <a:latin typeface="Noto Sans JP" panose="020B0500000000000000" pitchFamily="34" charset="-128"/>
                <a:ea typeface="Noto Sans JP" panose="020B0500000000000000" pitchFamily="34" charset="-128"/>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ja-JP" altLang="en-US" dirty="0">
                <a:latin typeface="游ゴシック Medium" panose="020B0500000000000000" pitchFamily="50" charset="-128"/>
                <a:ea typeface="游ゴシック Medium" panose="020B0500000000000000" pitchFamily="50" charset="-128"/>
              </a:rPr>
              <a:t>適用手順</a:t>
            </a:r>
          </a:p>
        </p:txBody>
      </p:sp>
      <p:sp>
        <p:nvSpPr>
          <p:cNvPr id="22" name="Color">
            <a:extLst>
              <a:ext uri="{FF2B5EF4-FFF2-40B4-BE49-F238E27FC236}">
                <a16:creationId xmlns:a16="http://schemas.microsoft.com/office/drawing/2014/main" id="{D8033557-41CC-4903-A009-40D3C54A0814}"/>
              </a:ext>
            </a:extLst>
          </p:cNvPr>
          <p:cNvSpPr txBox="1"/>
          <p:nvPr/>
        </p:nvSpPr>
        <p:spPr>
          <a:xfrm>
            <a:off x="273595" y="185341"/>
            <a:ext cx="678071" cy="29751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25400" tIns="25400" rIns="25400" bIns="25400">
            <a:spAutoFit/>
          </a:bodyPr>
          <a:lstStyle>
            <a:lvl1pPr>
              <a:defRPr sz="3200" spc="0">
                <a:latin typeface="Poppins Medium"/>
                <a:ea typeface="Poppins Medium"/>
                <a:cs typeface="Poppins Medium"/>
                <a:sym typeface="Poppins Medium"/>
              </a:defRPr>
            </a:lvl1pPr>
          </a:lstStyle>
          <a:p>
            <a:r>
              <a:rPr kumimoji="0" lang="en-US" altLang="ja-JP" sz="1600" b="0" i="0" u="none" strike="noStrike" cap="none" spc="0" normalizeH="0" baseline="0" dirty="0">
                <a:ln>
                  <a:noFill/>
                </a:ln>
                <a:solidFill>
                  <a:schemeClr val="bg1"/>
                </a:solidFill>
                <a:effectLst/>
                <a:uFillTx/>
                <a:latin typeface="游ゴシック Medium" panose="020B0500000000000000" pitchFamily="50" charset="-128"/>
                <a:ea typeface="游ゴシック Medium" panose="020B0500000000000000" pitchFamily="50" charset="-128"/>
                <a:sym typeface="Poppins Medium"/>
              </a:rPr>
              <a:t>INDEX</a:t>
            </a:r>
            <a:endParaRPr kumimoji="0" lang="en" altLang="ja-JP" sz="1600" b="0" i="0" u="none" strike="noStrike" cap="none" spc="0" normalizeH="0" baseline="0" dirty="0">
              <a:ln>
                <a:noFill/>
              </a:ln>
              <a:solidFill>
                <a:schemeClr val="bg1"/>
              </a:solidFill>
              <a:effectLst/>
              <a:uFillTx/>
              <a:latin typeface="游ゴシック Medium" panose="020B0500000000000000" pitchFamily="50" charset="-128"/>
              <a:ea typeface="游ゴシック Medium" panose="020B0500000000000000" pitchFamily="50" charset="-128"/>
              <a:sym typeface="Poppins Medium"/>
            </a:endParaRPr>
          </a:p>
        </p:txBody>
      </p:sp>
    </p:spTree>
    <p:extLst>
      <p:ext uri="{BB962C8B-B14F-4D97-AF65-F5344CB8AC3E}">
        <p14:creationId xmlns:p14="http://schemas.microsoft.com/office/powerpoint/2010/main" val="1851269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タイトル 5">
            <a:extLst>
              <a:ext uri="{FF2B5EF4-FFF2-40B4-BE49-F238E27FC236}">
                <a16:creationId xmlns:a16="http://schemas.microsoft.com/office/drawing/2014/main" id="{E74E3867-3FB0-4C39-B2B3-123FD6E9D245}"/>
              </a:ext>
            </a:extLst>
          </p:cNvPr>
          <p:cNvSpPr>
            <a:spLocks noGrp="1"/>
          </p:cNvSpPr>
          <p:nvPr>
            <p:ph type="title"/>
          </p:nvPr>
        </p:nvSpPr>
        <p:spPr/>
        <p:txBody>
          <a:bodyPr>
            <a:normAutofit/>
          </a:bodyPr>
          <a:lstStyle/>
          <a:p>
            <a:r>
              <a:rPr lang="ja-JP" altLang="en-US" dirty="0"/>
              <a:t>経営力強化フォローアップ報告書 ボードとは</a:t>
            </a:r>
          </a:p>
        </p:txBody>
      </p:sp>
      <p:sp>
        <p:nvSpPr>
          <p:cNvPr id="5" name="正方形/長方形 4">
            <a:extLst>
              <a:ext uri="{FF2B5EF4-FFF2-40B4-BE49-F238E27FC236}">
                <a16:creationId xmlns:a16="http://schemas.microsoft.com/office/drawing/2014/main" id="{DD0C5662-B820-284E-A387-8FB4953D8D1F}"/>
              </a:ext>
            </a:extLst>
          </p:cNvPr>
          <p:cNvSpPr/>
          <p:nvPr/>
        </p:nvSpPr>
        <p:spPr>
          <a:xfrm>
            <a:off x="7860526" y="3356262"/>
            <a:ext cx="4199791" cy="358086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r"/>
            <a:r>
              <a:rPr kumimoji="1" lang="en-US" altLang="ja-JP" sz="34670" spc="-2100" baseline="0" dirty="0">
                <a:solidFill>
                  <a:schemeClr val="bg2">
                    <a:lumMod val="20000"/>
                    <a:lumOff val="80000"/>
                  </a:schemeClr>
                </a:solidFill>
                <a:latin typeface="游ゴシック Medium" panose="020B0500000000000000" pitchFamily="50" charset="-128"/>
                <a:ea typeface="游ゴシック Medium" panose="020B0500000000000000" pitchFamily="50" charset="-128"/>
                <a:cs typeface="Poppins Light" panose="00000400000000000000" pitchFamily="2" charset="0"/>
              </a:rPr>
              <a:t>01</a:t>
            </a:r>
            <a:endParaRPr kumimoji="1" lang="ja-JP" altLang="en-US" sz="34670" spc="-2100" baseline="0" dirty="0">
              <a:solidFill>
                <a:schemeClr val="bg2">
                  <a:lumMod val="20000"/>
                  <a:lumOff val="80000"/>
                </a:schemeClr>
              </a:solidFill>
              <a:latin typeface="游ゴシック Medium" panose="020B0500000000000000" pitchFamily="50" charset="-128"/>
              <a:ea typeface="游ゴシック Medium" panose="020B0500000000000000" pitchFamily="50" charset="-128"/>
              <a:cs typeface="Poppins Light" panose="00000400000000000000" pitchFamily="2" charset="0"/>
            </a:endParaRPr>
          </a:p>
        </p:txBody>
      </p:sp>
    </p:spTree>
    <p:extLst>
      <p:ext uri="{BB962C8B-B14F-4D97-AF65-F5344CB8AC3E}">
        <p14:creationId xmlns:p14="http://schemas.microsoft.com/office/powerpoint/2010/main" val="25664514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図 6">
            <a:extLst>
              <a:ext uri="{FF2B5EF4-FFF2-40B4-BE49-F238E27FC236}">
                <a16:creationId xmlns:a16="http://schemas.microsoft.com/office/drawing/2014/main" id="{D04A93A5-D63C-AF20-A916-4474F8F49EAF}"/>
              </a:ext>
            </a:extLst>
          </p:cNvPr>
          <p:cNvPicPr>
            <a:picLocks noChangeAspect="1"/>
          </p:cNvPicPr>
          <p:nvPr/>
        </p:nvPicPr>
        <p:blipFill>
          <a:blip r:embed="rId2"/>
          <a:stretch>
            <a:fillRect/>
          </a:stretch>
        </p:blipFill>
        <p:spPr>
          <a:xfrm>
            <a:off x="350151" y="3919744"/>
            <a:ext cx="3095810" cy="1466863"/>
          </a:xfrm>
          <a:prstGeom prst="rect">
            <a:avLst/>
          </a:prstGeom>
          <a:effectLst>
            <a:outerShdw blurRad="50800" dist="38100" dir="2700000" algn="tl" rotWithShape="0">
              <a:prstClr val="black">
                <a:alpha val="40000"/>
              </a:prstClr>
            </a:outerShdw>
          </a:effectLst>
        </p:spPr>
      </p:pic>
      <p:sp>
        <p:nvSpPr>
          <p:cNvPr id="2" name="スライド番号プレースホルダー 1">
            <a:extLst>
              <a:ext uri="{FF2B5EF4-FFF2-40B4-BE49-F238E27FC236}">
                <a16:creationId xmlns:a16="http://schemas.microsoft.com/office/drawing/2014/main" id="{3EFFF08A-DA4C-4314-B99A-4291C0C8BE0F}"/>
              </a:ext>
            </a:extLst>
          </p:cNvPr>
          <p:cNvSpPr>
            <a:spLocks noGrp="1"/>
          </p:cNvSpPr>
          <p:nvPr>
            <p:ph type="sldNum" sz="quarter" idx="2"/>
          </p:nvPr>
        </p:nvSpPr>
        <p:spPr/>
        <p:txBody>
          <a:bodyPr/>
          <a:lstStyle/>
          <a:p>
            <a:fld id="{86CB4B4D-7CA3-9044-876B-883B54F8677D}" type="slidenum">
              <a:rPr lang="en-US" altLang="ja-JP" smtClean="0"/>
              <a:pPr/>
              <a:t>4</a:t>
            </a:fld>
            <a:endParaRPr lang="ja-JP" altLang="en-US" dirty="0"/>
          </a:p>
        </p:txBody>
      </p:sp>
      <p:sp>
        <p:nvSpPr>
          <p:cNvPr id="3" name="フッター プレースホルダー 2">
            <a:extLst>
              <a:ext uri="{FF2B5EF4-FFF2-40B4-BE49-F238E27FC236}">
                <a16:creationId xmlns:a16="http://schemas.microsoft.com/office/drawing/2014/main" id="{0BF7E5F6-4643-7406-78F8-69BF8E260F97}"/>
              </a:ext>
            </a:extLst>
          </p:cNvPr>
          <p:cNvSpPr>
            <a:spLocks noGrp="1"/>
          </p:cNvSpPr>
          <p:nvPr>
            <p:ph type="ftr" sz="quarter" idx="3"/>
          </p:nvPr>
        </p:nvSpPr>
        <p:spPr/>
        <p:txBody>
          <a:bodyPr/>
          <a:lstStyle/>
          <a:p>
            <a:r>
              <a:rPr kumimoji="1" lang="en-US" altLang="ja-JP">
                <a:latin typeface="游ゴシック Medium" panose="020B0500000000000000" pitchFamily="50" charset="-128"/>
                <a:ea typeface="游ゴシック Medium" panose="020B0500000000000000" pitchFamily="50" charset="-128"/>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rPr>
              <a:pPr/>
              <a:t>2026</a:t>
            </a:fld>
            <a:r>
              <a:rPr kumimoji="1" lang="en-US" altLang="ja-JP">
                <a:latin typeface="游ゴシック Medium" panose="020B0500000000000000" pitchFamily="50" charset="-128"/>
                <a:ea typeface="游ゴシック Medium" panose="020B0500000000000000" pitchFamily="50" charset="-128"/>
              </a:rPr>
              <a:t> WingArc1st Inc.  All Rights Reserved.</a:t>
            </a:r>
            <a:endParaRPr kumimoji="1" lang="ja-JP" altLang="en-US" dirty="0">
              <a:latin typeface="游ゴシック Medium" panose="020B0500000000000000" pitchFamily="50" charset="-128"/>
              <a:ea typeface="游ゴシック Medium" panose="020B0500000000000000" pitchFamily="50" charset="-128"/>
            </a:endParaRPr>
          </a:p>
        </p:txBody>
      </p:sp>
      <p:sp>
        <p:nvSpPr>
          <p:cNvPr id="5" name="タイトル 4">
            <a:extLst>
              <a:ext uri="{FF2B5EF4-FFF2-40B4-BE49-F238E27FC236}">
                <a16:creationId xmlns:a16="http://schemas.microsoft.com/office/drawing/2014/main" id="{E2CAA1C4-245B-2F11-CEE9-1A8B4BAC93CD}"/>
              </a:ext>
            </a:extLst>
          </p:cNvPr>
          <p:cNvSpPr>
            <a:spLocks noGrp="1"/>
          </p:cNvSpPr>
          <p:nvPr>
            <p:ph type="title"/>
          </p:nvPr>
        </p:nvSpPr>
        <p:spPr/>
        <p:txBody>
          <a:bodyPr/>
          <a:lstStyle/>
          <a:p>
            <a:r>
              <a:rPr lang="ja-JP" altLang="en-US" dirty="0"/>
              <a:t>経営力強化フォローアップ報告書 ボード</a:t>
            </a:r>
            <a:r>
              <a:rPr kumimoji="1" lang="ja-JP" altLang="en-US" dirty="0"/>
              <a:t>とは</a:t>
            </a:r>
          </a:p>
        </p:txBody>
      </p:sp>
      <p:sp>
        <p:nvSpPr>
          <p:cNvPr id="10" name="タイトル 3">
            <a:extLst>
              <a:ext uri="{FF2B5EF4-FFF2-40B4-BE49-F238E27FC236}">
                <a16:creationId xmlns:a16="http://schemas.microsoft.com/office/drawing/2014/main" id="{B44C41E0-E22F-0F48-4D3D-0AF38335A810}"/>
              </a:ext>
            </a:extLst>
          </p:cNvPr>
          <p:cNvSpPr txBox="1">
            <a:spLocks/>
          </p:cNvSpPr>
          <p:nvPr/>
        </p:nvSpPr>
        <p:spPr>
          <a:xfrm>
            <a:off x="498657" y="782574"/>
            <a:ext cx="11194683" cy="2578694"/>
          </a:xfrm>
          <a:prstGeom prst="rect">
            <a:avLst/>
          </a:prstGeom>
        </p:spPr>
        <p:txBody>
          <a:bodyPr vert="horz" lIns="0" tIns="45720" rIns="0" bIns="45720" rtlCol="0" anchor="t">
            <a:normAutofit/>
          </a:bodyPr>
          <a:lstStyle>
            <a:lvl1pPr algn="l" defTabSz="914377" rtl="0" eaLnBrk="1" latinLnBrk="0" hangingPunct="1">
              <a:lnSpc>
                <a:spcPct val="90000"/>
              </a:lnSpc>
              <a:spcBef>
                <a:spcPct val="0"/>
              </a:spcBef>
              <a:buNone/>
              <a:defRPr kumimoji="1" sz="2400" b="0" i="0" kern="1200">
                <a:solidFill>
                  <a:schemeClr val="tx1"/>
                </a:solidFill>
                <a:latin typeface="游ゴシック Medium" panose="020B0500000000000000" pitchFamily="50" charset="-128"/>
                <a:ea typeface="游ゴシック Medium" panose="020B0500000000000000" pitchFamily="50" charset="-128"/>
                <a:cs typeface="+mj-cs"/>
              </a:defRPr>
            </a:lvl1pPr>
          </a:lstStyle>
          <a:p>
            <a:r>
              <a:rPr lang="ja-JP" altLang="en-US" sz="1800" dirty="0">
                <a:latin typeface="+mn-ea"/>
                <a:ea typeface="+mn-ea"/>
              </a:rPr>
              <a:t>内容：</a:t>
            </a:r>
            <a:r>
              <a:rPr lang="zh-TW" altLang="en-US" sz="1800" dirty="0">
                <a:latin typeface="+mn-ea"/>
                <a:ea typeface="+mn-ea"/>
              </a:rPr>
              <a:t>経営力強化保証制度対応</a:t>
            </a:r>
            <a:r>
              <a:rPr lang="ja-JP" altLang="en-US" sz="1800" dirty="0">
                <a:latin typeface="+mn-ea"/>
                <a:ea typeface="+mn-ea"/>
              </a:rPr>
              <a:t>を楽に実現するダッシュボードです。</a:t>
            </a:r>
            <a:endParaRPr lang="en-US" altLang="ja-JP" sz="1800" dirty="0">
              <a:latin typeface="+mn-ea"/>
              <a:ea typeface="+mn-ea"/>
            </a:endParaRPr>
          </a:p>
          <a:p>
            <a:r>
              <a:rPr lang="ja-JP" altLang="en-US" sz="1800" dirty="0">
                <a:latin typeface="+mn-ea"/>
                <a:ea typeface="+mn-ea"/>
              </a:rPr>
              <a:t>　　　煩雑な報告の手間を大幅省力化できるボード定義をテンプレートとして提供しています。</a:t>
            </a:r>
            <a:endParaRPr lang="en-US" altLang="ja-JP" sz="1800" dirty="0">
              <a:latin typeface="+mn-ea"/>
              <a:ea typeface="+mn-ea"/>
            </a:endParaRPr>
          </a:p>
          <a:p>
            <a:r>
              <a:rPr lang="ja-JP" altLang="en-US" sz="1800" dirty="0">
                <a:latin typeface="+mn-ea"/>
                <a:ea typeface="+mn-ea"/>
              </a:rPr>
              <a:t>　　　営業店での処理を想定した画面と本部の報告書作成画面の２画面構成です。</a:t>
            </a:r>
            <a:endParaRPr lang="en-US" altLang="ja-JP" sz="1800" dirty="0">
              <a:latin typeface="+mn-ea"/>
              <a:ea typeface="+mn-ea"/>
            </a:endParaRPr>
          </a:p>
          <a:p>
            <a:endParaRPr lang="en-US" altLang="ja-JP" sz="1800" dirty="0">
              <a:latin typeface="+mn-ea"/>
              <a:ea typeface="+mn-ea"/>
            </a:endParaRPr>
          </a:p>
          <a:p>
            <a:r>
              <a:rPr lang="en-US" altLang="ja-JP" sz="1800" dirty="0">
                <a:latin typeface="+mn-ea"/>
                <a:ea typeface="+mn-ea"/>
              </a:rPr>
              <a:t>【</a:t>
            </a:r>
            <a:r>
              <a:rPr lang="ja-JP" altLang="en-US" sz="1800" dirty="0">
                <a:latin typeface="+mn-ea"/>
                <a:ea typeface="+mn-ea"/>
              </a:rPr>
              <a:t>ポイント</a:t>
            </a:r>
            <a:r>
              <a:rPr lang="en-US" altLang="ja-JP" sz="1800" dirty="0">
                <a:latin typeface="+mn-ea"/>
                <a:ea typeface="+mn-ea"/>
              </a:rPr>
              <a:t>】</a:t>
            </a:r>
          </a:p>
          <a:p>
            <a:r>
              <a:rPr lang="ja-JP" altLang="en-US" sz="1800" dirty="0">
                <a:latin typeface="+mn-ea"/>
                <a:ea typeface="+mn-ea"/>
              </a:rPr>
              <a:t>・経産省等への報告用</a:t>
            </a:r>
            <a:r>
              <a:rPr lang="en-US" altLang="ja-JP" sz="1800" dirty="0">
                <a:latin typeface="+mn-ea"/>
                <a:ea typeface="+mn-ea"/>
              </a:rPr>
              <a:t>Excel</a:t>
            </a:r>
            <a:r>
              <a:rPr lang="ja-JP" altLang="en-US" sz="1800" dirty="0">
                <a:latin typeface="+mn-ea"/>
                <a:ea typeface="+mn-ea"/>
              </a:rPr>
              <a:t>ファイルはボタン一つで自動生成が可能</a:t>
            </a:r>
            <a:endParaRPr lang="en-US" altLang="ja-JP" sz="1800" dirty="0">
              <a:latin typeface="+mn-ea"/>
              <a:ea typeface="+mn-ea"/>
            </a:endParaRPr>
          </a:p>
          <a:p>
            <a:r>
              <a:rPr lang="ja-JP" altLang="en-US" sz="1800" dirty="0">
                <a:latin typeface="+mn-ea"/>
                <a:ea typeface="+mn-ea"/>
              </a:rPr>
              <a:t>・</a:t>
            </a:r>
            <a:r>
              <a:rPr lang="en-US" altLang="ja-JP" sz="1800" dirty="0">
                <a:latin typeface="+mn-ea"/>
                <a:ea typeface="+mn-ea"/>
              </a:rPr>
              <a:t>Excel</a:t>
            </a:r>
            <a:r>
              <a:rPr lang="ja-JP" altLang="en-US" sz="1800" dirty="0">
                <a:latin typeface="+mn-ea"/>
                <a:ea typeface="+mn-ea"/>
              </a:rPr>
              <a:t>管理不要で本支店でリアルタイム共有可能</a:t>
            </a:r>
            <a:endParaRPr lang="en-US" altLang="ja-JP" sz="1800" dirty="0">
              <a:latin typeface="+mn-ea"/>
              <a:ea typeface="+mn-ea"/>
            </a:endParaRPr>
          </a:p>
          <a:p>
            <a:r>
              <a:rPr lang="ja-JP" altLang="en-US" sz="1800" dirty="0">
                <a:latin typeface="+mn-ea"/>
                <a:ea typeface="+mn-ea"/>
              </a:rPr>
              <a:t>・入力制御やバリデーションでミスを防止可能</a:t>
            </a:r>
          </a:p>
        </p:txBody>
      </p:sp>
      <p:sp>
        <p:nvSpPr>
          <p:cNvPr id="14" name="テキスト ボックス 13">
            <a:extLst>
              <a:ext uri="{FF2B5EF4-FFF2-40B4-BE49-F238E27FC236}">
                <a16:creationId xmlns:a16="http://schemas.microsoft.com/office/drawing/2014/main" id="{10559790-3CD2-0415-F0FA-A0934E454C49}"/>
              </a:ext>
            </a:extLst>
          </p:cNvPr>
          <p:cNvSpPr txBox="1"/>
          <p:nvPr/>
        </p:nvSpPr>
        <p:spPr>
          <a:xfrm>
            <a:off x="350151" y="3579961"/>
            <a:ext cx="1114838" cy="307777"/>
          </a:xfrm>
          <a:prstGeom prst="rect">
            <a:avLst/>
          </a:prstGeom>
          <a:noFill/>
        </p:spPr>
        <p:txBody>
          <a:bodyPr wrap="square" rtlCol="0">
            <a:spAutoFit/>
          </a:bodyPr>
          <a:lstStyle/>
          <a:p>
            <a:r>
              <a:rPr kumimoji="1" lang="en-US" altLang="ja-JP" sz="1400" dirty="0"/>
              <a:t>TOP</a:t>
            </a:r>
            <a:r>
              <a:rPr kumimoji="1" lang="ja-JP" altLang="en-US" sz="1400" dirty="0"/>
              <a:t>画面</a:t>
            </a:r>
          </a:p>
        </p:txBody>
      </p:sp>
      <p:sp>
        <p:nvSpPr>
          <p:cNvPr id="15" name="テキスト ボックス 14">
            <a:extLst>
              <a:ext uri="{FF2B5EF4-FFF2-40B4-BE49-F238E27FC236}">
                <a16:creationId xmlns:a16="http://schemas.microsoft.com/office/drawing/2014/main" id="{47312099-65B9-720F-7023-91B80FBE83E4}"/>
              </a:ext>
            </a:extLst>
          </p:cNvPr>
          <p:cNvSpPr txBox="1"/>
          <p:nvPr/>
        </p:nvSpPr>
        <p:spPr>
          <a:xfrm>
            <a:off x="4270809" y="3005115"/>
            <a:ext cx="1788965" cy="307777"/>
          </a:xfrm>
          <a:prstGeom prst="rect">
            <a:avLst/>
          </a:prstGeom>
          <a:noFill/>
        </p:spPr>
        <p:txBody>
          <a:bodyPr wrap="square" rtlCol="0">
            <a:spAutoFit/>
          </a:bodyPr>
          <a:lstStyle/>
          <a:p>
            <a:r>
              <a:rPr kumimoji="1" lang="ja-JP" altLang="en-US" sz="1400" dirty="0"/>
              <a:t>営業店処理画面</a:t>
            </a:r>
          </a:p>
        </p:txBody>
      </p:sp>
      <p:sp>
        <p:nvSpPr>
          <p:cNvPr id="8" name="二等辺三角形 7">
            <a:extLst>
              <a:ext uri="{FF2B5EF4-FFF2-40B4-BE49-F238E27FC236}">
                <a16:creationId xmlns:a16="http://schemas.microsoft.com/office/drawing/2014/main" id="{26CDE7E7-5028-5653-4A4E-422B8D18873D}"/>
              </a:ext>
            </a:extLst>
          </p:cNvPr>
          <p:cNvSpPr/>
          <p:nvPr/>
        </p:nvSpPr>
        <p:spPr>
          <a:xfrm rot="5400000">
            <a:off x="3767152" y="3911572"/>
            <a:ext cx="361671" cy="243027"/>
          </a:xfrm>
          <a:prstGeom prst="triangl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dirty="0"/>
          </a:p>
        </p:txBody>
      </p:sp>
      <p:pic>
        <p:nvPicPr>
          <p:cNvPr id="9" name="図 8">
            <a:extLst>
              <a:ext uri="{FF2B5EF4-FFF2-40B4-BE49-F238E27FC236}">
                <a16:creationId xmlns:a16="http://schemas.microsoft.com/office/drawing/2014/main" id="{74425199-5551-F06D-26D0-21802562CDC6}"/>
              </a:ext>
            </a:extLst>
          </p:cNvPr>
          <p:cNvPicPr>
            <a:picLocks noChangeAspect="1"/>
          </p:cNvPicPr>
          <p:nvPr/>
        </p:nvPicPr>
        <p:blipFill>
          <a:blip r:embed="rId3"/>
          <a:stretch>
            <a:fillRect/>
          </a:stretch>
        </p:blipFill>
        <p:spPr>
          <a:xfrm>
            <a:off x="4270810" y="3312892"/>
            <a:ext cx="2995522" cy="1420993"/>
          </a:xfrm>
          <a:prstGeom prst="rect">
            <a:avLst/>
          </a:prstGeom>
          <a:effectLst>
            <a:outerShdw blurRad="50800" dist="38100" dir="2700000" algn="tl" rotWithShape="0">
              <a:prstClr val="black">
                <a:alpha val="40000"/>
              </a:prstClr>
            </a:outerShdw>
          </a:effectLst>
        </p:spPr>
      </p:pic>
      <p:pic>
        <p:nvPicPr>
          <p:cNvPr id="11" name="図 10">
            <a:extLst>
              <a:ext uri="{FF2B5EF4-FFF2-40B4-BE49-F238E27FC236}">
                <a16:creationId xmlns:a16="http://schemas.microsoft.com/office/drawing/2014/main" id="{54E81F8B-A5D5-FC21-9E04-590FE661522F}"/>
              </a:ext>
            </a:extLst>
          </p:cNvPr>
          <p:cNvPicPr>
            <a:picLocks noChangeAspect="1"/>
          </p:cNvPicPr>
          <p:nvPr/>
        </p:nvPicPr>
        <p:blipFill>
          <a:blip r:embed="rId4"/>
          <a:stretch>
            <a:fillRect/>
          </a:stretch>
        </p:blipFill>
        <p:spPr>
          <a:xfrm>
            <a:off x="4270809" y="5090143"/>
            <a:ext cx="2995523" cy="1421738"/>
          </a:xfrm>
          <a:prstGeom prst="rect">
            <a:avLst/>
          </a:prstGeom>
          <a:effectLst>
            <a:outerShdw blurRad="50800" dist="38100" dir="2700000" algn="tl" rotWithShape="0">
              <a:prstClr val="black">
                <a:alpha val="40000"/>
              </a:prstClr>
            </a:outerShdw>
          </a:effectLst>
        </p:spPr>
      </p:pic>
      <p:sp>
        <p:nvSpPr>
          <p:cNvPr id="12" name="二等辺三角形 11">
            <a:extLst>
              <a:ext uri="{FF2B5EF4-FFF2-40B4-BE49-F238E27FC236}">
                <a16:creationId xmlns:a16="http://schemas.microsoft.com/office/drawing/2014/main" id="{284368DA-80F1-2A33-821D-DA1AEA6B8926}"/>
              </a:ext>
            </a:extLst>
          </p:cNvPr>
          <p:cNvSpPr/>
          <p:nvPr/>
        </p:nvSpPr>
        <p:spPr>
          <a:xfrm rot="5400000">
            <a:off x="3747747" y="5476474"/>
            <a:ext cx="361671" cy="243027"/>
          </a:xfrm>
          <a:prstGeom prst="triangl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dirty="0"/>
          </a:p>
        </p:txBody>
      </p:sp>
      <p:sp>
        <p:nvSpPr>
          <p:cNvPr id="16" name="テキスト ボックス 15">
            <a:extLst>
              <a:ext uri="{FF2B5EF4-FFF2-40B4-BE49-F238E27FC236}">
                <a16:creationId xmlns:a16="http://schemas.microsoft.com/office/drawing/2014/main" id="{A7089285-9EEA-1CC5-32D9-C90069D1C199}"/>
              </a:ext>
            </a:extLst>
          </p:cNvPr>
          <p:cNvSpPr txBox="1"/>
          <p:nvPr/>
        </p:nvSpPr>
        <p:spPr>
          <a:xfrm>
            <a:off x="4270808" y="4811161"/>
            <a:ext cx="1788965" cy="307777"/>
          </a:xfrm>
          <a:prstGeom prst="rect">
            <a:avLst/>
          </a:prstGeom>
          <a:noFill/>
        </p:spPr>
        <p:txBody>
          <a:bodyPr wrap="square" rtlCol="0">
            <a:spAutoFit/>
          </a:bodyPr>
          <a:lstStyle/>
          <a:p>
            <a:r>
              <a:rPr kumimoji="1" lang="ja-JP" altLang="en-US" sz="1400" dirty="0"/>
              <a:t>本部報告画面</a:t>
            </a:r>
          </a:p>
        </p:txBody>
      </p:sp>
      <p:pic>
        <p:nvPicPr>
          <p:cNvPr id="18" name="図 17">
            <a:extLst>
              <a:ext uri="{FF2B5EF4-FFF2-40B4-BE49-F238E27FC236}">
                <a16:creationId xmlns:a16="http://schemas.microsoft.com/office/drawing/2014/main" id="{B700E1BE-5996-8EE6-757B-64D2F894FE47}"/>
              </a:ext>
            </a:extLst>
          </p:cNvPr>
          <p:cNvPicPr>
            <a:picLocks noChangeAspect="1"/>
          </p:cNvPicPr>
          <p:nvPr/>
        </p:nvPicPr>
        <p:blipFill>
          <a:blip r:embed="rId5"/>
          <a:stretch>
            <a:fillRect/>
          </a:stretch>
        </p:blipFill>
        <p:spPr>
          <a:xfrm>
            <a:off x="7742436" y="5022509"/>
            <a:ext cx="1581295" cy="776272"/>
          </a:xfrm>
          <a:prstGeom prst="rect">
            <a:avLst/>
          </a:prstGeom>
        </p:spPr>
      </p:pic>
      <p:pic>
        <p:nvPicPr>
          <p:cNvPr id="20" name="図 19">
            <a:extLst>
              <a:ext uri="{FF2B5EF4-FFF2-40B4-BE49-F238E27FC236}">
                <a16:creationId xmlns:a16="http://schemas.microsoft.com/office/drawing/2014/main" id="{2C3AEDB8-D2D6-36A0-F9FD-7079B5993346}"/>
              </a:ext>
            </a:extLst>
          </p:cNvPr>
          <p:cNvPicPr>
            <a:picLocks noChangeAspect="1"/>
          </p:cNvPicPr>
          <p:nvPr/>
        </p:nvPicPr>
        <p:blipFill>
          <a:blip r:embed="rId6"/>
          <a:stretch>
            <a:fillRect/>
          </a:stretch>
        </p:blipFill>
        <p:spPr>
          <a:xfrm>
            <a:off x="7810732" y="5856635"/>
            <a:ext cx="826572" cy="851124"/>
          </a:xfrm>
          <a:prstGeom prst="rect">
            <a:avLst/>
          </a:prstGeom>
        </p:spPr>
      </p:pic>
      <p:pic>
        <p:nvPicPr>
          <p:cNvPr id="22" name="図 21">
            <a:extLst>
              <a:ext uri="{FF2B5EF4-FFF2-40B4-BE49-F238E27FC236}">
                <a16:creationId xmlns:a16="http://schemas.microsoft.com/office/drawing/2014/main" id="{5C311EB7-F96D-33BA-3502-068A02CDE3F0}"/>
              </a:ext>
            </a:extLst>
          </p:cNvPr>
          <p:cNvPicPr>
            <a:picLocks noChangeAspect="1"/>
          </p:cNvPicPr>
          <p:nvPr/>
        </p:nvPicPr>
        <p:blipFill>
          <a:blip r:embed="rId7"/>
          <a:stretch>
            <a:fillRect/>
          </a:stretch>
        </p:blipFill>
        <p:spPr>
          <a:xfrm>
            <a:off x="8637304" y="5856635"/>
            <a:ext cx="826571" cy="811678"/>
          </a:xfrm>
          <a:prstGeom prst="rect">
            <a:avLst/>
          </a:prstGeom>
        </p:spPr>
      </p:pic>
      <p:sp>
        <p:nvSpPr>
          <p:cNvPr id="23" name="二等辺三角形 22">
            <a:extLst>
              <a:ext uri="{FF2B5EF4-FFF2-40B4-BE49-F238E27FC236}">
                <a16:creationId xmlns:a16="http://schemas.microsoft.com/office/drawing/2014/main" id="{D87DE1A5-D507-4A23-9337-2EB822AEB15E}"/>
              </a:ext>
            </a:extLst>
          </p:cNvPr>
          <p:cNvSpPr/>
          <p:nvPr/>
        </p:nvSpPr>
        <p:spPr>
          <a:xfrm rot="5400000">
            <a:off x="7377268" y="5615760"/>
            <a:ext cx="361671" cy="243027"/>
          </a:xfrm>
          <a:prstGeom prst="triangl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dirty="0"/>
          </a:p>
        </p:txBody>
      </p:sp>
      <p:pic>
        <p:nvPicPr>
          <p:cNvPr id="25" name="図 24">
            <a:extLst>
              <a:ext uri="{FF2B5EF4-FFF2-40B4-BE49-F238E27FC236}">
                <a16:creationId xmlns:a16="http://schemas.microsoft.com/office/drawing/2014/main" id="{C8D6518E-A122-E33A-8A3E-522E713F5EAE}"/>
              </a:ext>
            </a:extLst>
          </p:cNvPr>
          <p:cNvPicPr>
            <a:picLocks noChangeAspect="1"/>
          </p:cNvPicPr>
          <p:nvPr/>
        </p:nvPicPr>
        <p:blipFill>
          <a:blip r:embed="rId8"/>
          <a:stretch>
            <a:fillRect/>
          </a:stretch>
        </p:blipFill>
        <p:spPr>
          <a:xfrm>
            <a:off x="7878594" y="3274253"/>
            <a:ext cx="3170562" cy="1498269"/>
          </a:xfrm>
          <a:prstGeom prst="rect">
            <a:avLst/>
          </a:prstGeom>
        </p:spPr>
      </p:pic>
      <p:sp>
        <p:nvSpPr>
          <p:cNvPr id="26" name="二等辺三角形 25">
            <a:extLst>
              <a:ext uri="{FF2B5EF4-FFF2-40B4-BE49-F238E27FC236}">
                <a16:creationId xmlns:a16="http://schemas.microsoft.com/office/drawing/2014/main" id="{E17D904B-AE5F-0912-F2FD-6E0DE76C8B79}"/>
              </a:ext>
            </a:extLst>
          </p:cNvPr>
          <p:cNvSpPr/>
          <p:nvPr/>
        </p:nvSpPr>
        <p:spPr>
          <a:xfrm rot="5400000">
            <a:off x="7377269" y="3895086"/>
            <a:ext cx="361671" cy="243027"/>
          </a:xfrm>
          <a:prstGeom prst="triangl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dirty="0"/>
          </a:p>
        </p:txBody>
      </p:sp>
    </p:spTree>
    <p:extLst>
      <p:ext uri="{BB962C8B-B14F-4D97-AF65-F5344CB8AC3E}">
        <p14:creationId xmlns:p14="http://schemas.microsoft.com/office/powerpoint/2010/main" val="158406069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DD1D78-236F-311E-CA67-5A9614A1397D}"/>
            </a:ext>
          </a:extLst>
        </p:cNvPr>
        <p:cNvGrpSpPr/>
        <p:nvPr/>
      </p:nvGrpSpPr>
      <p:grpSpPr>
        <a:xfrm>
          <a:off x="0" y="0"/>
          <a:ext cx="0" cy="0"/>
          <a:chOff x="0" y="0"/>
          <a:chExt cx="0" cy="0"/>
        </a:xfrm>
      </p:grpSpPr>
      <p:sp>
        <p:nvSpPr>
          <p:cNvPr id="6" name="タイトル 5">
            <a:extLst>
              <a:ext uri="{FF2B5EF4-FFF2-40B4-BE49-F238E27FC236}">
                <a16:creationId xmlns:a16="http://schemas.microsoft.com/office/drawing/2014/main" id="{9FF9E0EC-935C-144A-0D85-65AB88104BB0}"/>
              </a:ext>
            </a:extLst>
          </p:cNvPr>
          <p:cNvSpPr>
            <a:spLocks noGrp="1"/>
          </p:cNvSpPr>
          <p:nvPr>
            <p:ph type="title"/>
          </p:nvPr>
        </p:nvSpPr>
        <p:spPr/>
        <p:txBody>
          <a:bodyPr/>
          <a:lstStyle/>
          <a:p>
            <a:r>
              <a:rPr lang="ja-JP" altLang="en-US" dirty="0"/>
              <a:t>適用手順</a:t>
            </a:r>
          </a:p>
        </p:txBody>
      </p:sp>
      <p:sp>
        <p:nvSpPr>
          <p:cNvPr id="5" name="正方形/長方形 4">
            <a:extLst>
              <a:ext uri="{FF2B5EF4-FFF2-40B4-BE49-F238E27FC236}">
                <a16:creationId xmlns:a16="http://schemas.microsoft.com/office/drawing/2014/main" id="{8AD9E541-7DE1-3E62-4DFC-9745646F9EE9}"/>
              </a:ext>
            </a:extLst>
          </p:cNvPr>
          <p:cNvSpPr/>
          <p:nvPr/>
        </p:nvSpPr>
        <p:spPr>
          <a:xfrm>
            <a:off x="7860526" y="3356262"/>
            <a:ext cx="4199791" cy="358086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r"/>
            <a:r>
              <a:rPr kumimoji="1" lang="en-US" altLang="ja-JP" sz="34670" spc="-2100" baseline="0" dirty="0">
                <a:solidFill>
                  <a:schemeClr val="bg2">
                    <a:lumMod val="20000"/>
                    <a:lumOff val="80000"/>
                  </a:schemeClr>
                </a:solidFill>
                <a:latin typeface="游ゴシック Medium" panose="020B0500000000000000" pitchFamily="50" charset="-128"/>
                <a:ea typeface="游ゴシック Medium" panose="020B0500000000000000" pitchFamily="50" charset="-128"/>
                <a:cs typeface="Poppins Light" panose="00000400000000000000" pitchFamily="2" charset="0"/>
              </a:rPr>
              <a:t>02</a:t>
            </a:r>
            <a:endParaRPr kumimoji="1" lang="ja-JP" altLang="en-US" sz="34670" spc="-2100" baseline="0" dirty="0">
              <a:solidFill>
                <a:schemeClr val="bg2">
                  <a:lumMod val="20000"/>
                  <a:lumOff val="80000"/>
                </a:schemeClr>
              </a:solidFill>
              <a:latin typeface="游ゴシック Medium" panose="020B0500000000000000" pitchFamily="50" charset="-128"/>
              <a:ea typeface="游ゴシック Medium" panose="020B0500000000000000" pitchFamily="50" charset="-128"/>
              <a:cs typeface="Poppins Light" panose="00000400000000000000" pitchFamily="2" charset="0"/>
            </a:endParaRPr>
          </a:p>
        </p:txBody>
      </p:sp>
    </p:spTree>
    <p:extLst>
      <p:ext uri="{BB962C8B-B14F-4D97-AF65-F5344CB8AC3E}">
        <p14:creationId xmlns:p14="http://schemas.microsoft.com/office/powerpoint/2010/main" val="222976989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0F89CBF-7F90-2DBA-8BF5-FC7BFECDD4A3}"/>
            </a:ext>
          </a:extLst>
        </p:cNvPr>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15BD3B36-B35C-2C9E-0120-DD5F755FF967}"/>
              </a:ext>
            </a:extLst>
          </p:cNvPr>
          <p:cNvSpPr>
            <a:spLocks noGrp="1"/>
          </p:cNvSpPr>
          <p:nvPr>
            <p:ph type="sldNum" sz="quarter" idx="2"/>
          </p:nvPr>
        </p:nvSpPr>
        <p:spPr/>
        <p:txBody>
          <a:bodyPr/>
          <a:lstStyle/>
          <a:p>
            <a:fld id="{86CB4B4D-7CA3-9044-876B-883B54F8677D}" type="slidenum">
              <a:rPr lang="en-US" altLang="ja-JP" smtClean="0"/>
              <a:pPr/>
              <a:t>6</a:t>
            </a:fld>
            <a:endParaRPr lang="ja-JP" altLang="en-US" dirty="0"/>
          </a:p>
        </p:txBody>
      </p:sp>
      <p:sp>
        <p:nvSpPr>
          <p:cNvPr id="3" name="フッター プレースホルダー 2">
            <a:extLst>
              <a:ext uri="{FF2B5EF4-FFF2-40B4-BE49-F238E27FC236}">
                <a16:creationId xmlns:a16="http://schemas.microsoft.com/office/drawing/2014/main" id="{6F1C45E6-D105-C644-97EA-EA0DABC36BF7}"/>
              </a:ext>
            </a:extLst>
          </p:cNvPr>
          <p:cNvSpPr>
            <a:spLocks noGrp="1"/>
          </p:cNvSpPr>
          <p:nvPr>
            <p:ph type="ftr" sz="quarter" idx="3"/>
          </p:nvPr>
        </p:nvSpPr>
        <p:spPr/>
        <p:txBody>
          <a:bodyPr/>
          <a:lstStyle/>
          <a:p>
            <a:r>
              <a:rPr kumimoji="1" lang="en-US" altLang="ja-JP">
                <a:latin typeface="游ゴシック Medium" panose="020B0500000000000000" pitchFamily="50" charset="-128"/>
                <a:ea typeface="游ゴシック Medium" panose="020B0500000000000000" pitchFamily="50" charset="-128"/>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rPr>
              <a:pPr/>
              <a:t>2026</a:t>
            </a:fld>
            <a:r>
              <a:rPr kumimoji="1" lang="en-US" altLang="ja-JP">
                <a:latin typeface="游ゴシック Medium" panose="020B0500000000000000" pitchFamily="50" charset="-128"/>
                <a:ea typeface="游ゴシック Medium" panose="020B0500000000000000" pitchFamily="50" charset="-128"/>
              </a:rPr>
              <a:t> WingArc1st Inc.  All Rights Reserved.</a:t>
            </a:r>
            <a:endParaRPr kumimoji="1" lang="ja-JP" altLang="en-US" dirty="0">
              <a:latin typeface="游ゴシック Medium" panose="020B0500000000000000" pitchFamily="50" charset="-128"/>
              <a:ea typeface="游ゴシック Medium" panose="020B0500000000000000" pitchFamily="50" charset="-128"/>
            </a:endParaRPr>
          </a:p>
        </p:txBody>
      </p:sp>
      <p:sp>
        <p:nvSpPr>
          <p:cNvPr id="4" name="テキスト プレースホルダー 3">
            <a:extLst>
              <a:ext uri="{FF2B5EF4-FFF2-40B4-BE49-F238E27FC236}">
                <a16:creationId xmlns:a16="http://schemas.microsoft.com/office/drawing/2014/main" id="{F6BB670A-8D40-D164-8EE0-ABD299F4B958}"/>
              </a:ext>
            </a:extLst>
          </p:cNvPr>
          <p:cNvSpPr>
            <a:spLocks noGrp="1"/>
          </p:cNvSpPr>
          <p:nvPr>
            <p:ph type="body" sz="quarter" idx="22"/>
          </p:nvPr>
        </p:nvSpPr>
        <p:spPr>
          <a:xfrm>
            <a:off x="397432" y="781050"/>
            <a:ext cx="11397450" cy="5172075"/>
          </a:xfrm>
        </p:spPr>
        <p:txBody>
          <a:bodyPr>
            <a:normAutofit/>
          </a:bodyPr>
          <a:lstStyle/>
          <a:p>
            <a:pPr marL="0" indent="0">
              <a:buNone/>
            </a:pPr>
            <a:r>
              <a:rPr lang="ja-JP" altLang="en-US" sz="1800" dirty="0"/>
              <a:t>■</a:t>
            </a:r>
            <a:r>
              <a:rPr lang="en-US" altLang="ja-JP" sz="1800" dirty="0" err="1"/>
              <a:t>MotionBoard</a:t>
            </a:r>
            <a:r>
              <a:rPr lang="ja-JP" altLang="en-US" sz="1800" dirty="0"/>
              <a:t>（オンプレミス版）の場合</a:t>
            </a:r>
            <a:endParaRPr lang="en-US" altLang="ja-JP" sz="1800" dirty="0"/>
          </a:p>
          <a:p>
            <a:pPr marL="0" indent="0">
              <a:buNone/>
            </a:pPr>
            <a:r>
              <a:rPr lang="ja-JP" altLang="en-US" sz="1800" dirty="0"/>
              <a:t>　バージョンは </a:t>
            </a:r>
            <a:r>
              <a:rPr lang="en-US" altLang="ja-JP" sz="1800" dirty="0"/>
              <a:t>7.1.00.0020</a:t>
            </a:r>
            <a:r>
              <a:rPr lang="ja-JP" altLang="en-US" sz="1800" dirty="0"/>
              <a:t> 以降を適用してください。</a:t>
            </a:r>
            <a:endParaRPr lang="en-US" altLang="ja-JP" sz="1800" dirty="0"/>
          </a:p>
          <a:p>
            <a:pPr marL="0" indent="0">
              <a:buNone/>
            </a:pPr>
            <a:r>
              <a:rPr lang="ja-JP" altLang="en-US" sz="1800" dirty="0"/>
              <a:t>　動作モードは「</a:t>
            </a:r>
            <a:r>
              <a:rPr lang="en-US" altLang="ja-JP" sz="1800" dirty="0" err="1"/>
              <a:t>re:Act</a:t>
            </a:r>
            <a:r>
              <a:rPr lang="ja-JP" altLang="en-US" sz="1800" dirty="0"/>
              <a:t>モード」となります。</a:t>
            </a:r>
            <a:r>
              <a:rPr lang="ja-JP" altLang="en-US" sz="1800" dirty="0">
                <a:solidFill>
                  <a:srgbClr val="FF0000"/>
                </a:solidFill>
              </a:rPr>
              <a:t>「</a:t>
            </a:r>
            <a:r>
              <a:rPr lang="en-US" altLang="ja-JP" sz="1800" dirty="0">
                <a:solidFill>
                  <a:srgbClr val="FF0000"/>
                </a:solidFill>
              </a:rPr>
              <a:t>Classic</a:t>
            </a:r>
            <a:r>
              <a:rPr lang="ja-JP" altLang="en-US" sz="1800" dirty="0">
                <a:solidFill>
                  <a:srgbClr val="FF0000"/>
                </a:solidFill>
              </a:rPr>
              <a:t>モード」では動作しません。</a:t>
            </a:r>
            <a:endParaRPr lang="en-US" altLang="ja-JP" sz="1800" dirty="0">
              <a:solidFill>
                <a:srgbClr val="FF0000"/>
              </a:solidFill>
            </a:endParaRPr>
          </a:p>
          <a:p>
            <a:pPr marL="0" indent="0">
              <a:buNone/>
            </a:pPr>
            <a:r>
              <a:rPr lang="en-US" altLang="ja-JP" sz="1800" dirty="0"/>
              <a:t> </a:t>
            </a:r>
            <a:r>
              <a:rPr lang="ja-JP" altLang="en-US" sz="1800" dirty="0"/>
              <a:t>　</a:t>
            </a:r>
            <a:r>
              <a:rPr lang="en-US" altLang="ja-JP" sz="1800" dirty="0"/>
              <a:t>7.1</a:t>
            </a:r>
            <a:r>
              <a:rPr lang="ja-JP" altLang="en-US" sz="1800" dirty="0"/>
              <a:t>以前のバージョンには導入できません。</a:t>
            </a:r>
            <a:endParaRPr lang="en-US" altLang="ja-JP" sz="1800" dirty="0"/>
          </a:p>
          <a:p>
            <a:pPr marL="0" indent="0">
              <a:buNone/>
            </a:pPr>
            <a:r>
              <a:rPr lang="en-US" altLang="ja-JP" sz="1800" dirty="0"/>
              <a:t> </a:t>
            </a:r>
            <a:r>
              <a:rPr lang="ja-JP" altLang="en-US" sz="1800" dirty="0"/>
              <a:t>　帳票出力オプションが必要です（</a:t>
            </a:r>
            <a:r>
              <a:rPr lang="en-US" altLang="ja-JP" sz="1800" dirty="0"/>
              <a:t>Excel</a:t>
            </a:r>
            <a:r>
              <a:rPr lang="ja-JP" altLang="en-US" sz="1800" dirty="0"/>
              <a:t>レポート機能を利用しています）</a:t>
            </a:r>
            <a:endParaRPr lang="en-US" altLang="ja-JP" sz="1800" dirty="0"/>
          </a:p>
          <a:p>
            <a:pPr marL="0" indent="0">
              <a:buNone/>
            </a:pPr>
            <a:endParaRPr lang="en-US" altLang="ja-JP" sz="1800" dirty="0"/>
          </a:p>
          <a:p>
            <a:pPr marL="0" indent="0">
              <a:buNone/>
            </a:pPr>
            <a:r>
              <a:rPr lang="ja-JP" altLang="en-US" sz="1800" dirty="0"/>
              <a:t>■</a:t>
            </a:r>
            <a:r>
              <a:rPr lang="en-US" altLang="ja-JP" sz="1800" dirty="0" err="1"/>
              <a:t>MotionBoard</a:t>
            </a:r>
            <a:r>
              <a:rPr lang="ja-JP" altLang="en-US" sz="1800" dirty="0"/>
              <a:t>（クラウド版）の場合</a:t>
            </a:r>
            <a:endParaRPr lang="en-US" altLang="ja-JP" sz="1800" dirty="0"/>
          </a:p>
          <a:p>
            <a:pPr marL="0" indent="0">
              <a:buNone/>
            </a:pPr>
            <a:r>
              <a:rPr lang="ja-JP" altLang="en-US" sz="1800" dirty="0"/>
              <a:t>　動作モードは「</a:t>
            </a:r>
            <a:r>
              <a:rPr lang="en-US" altLang="ja-JP" sz="1800" dirty="0" err="1"/>
              <a:t>re:Act</a:t>
            </a:r>
            <a:r>
              <a:rPr lang="ja-JP" altLang="en-US" sz="1800" dirty="0"/>
              <a:t>モード」となります。</a:t>
            </a:r>
            <a:r>
              <a:rPr lang="ja-JP" altLang="en-US" sz="1800" dirty="0">
                <a:solidFill>
                  <a:srgbClr val="FF0000"/>
                </a:solidFill>
              </a:rPr>
              <a:t>「</a:t>
            </a:r>
            <a:r>
              <a:rPr lang="en-US" altLang="ja-JP" sz="1800" dirty="0">
                <a:solidFill>
                  <a:srgbClr val="FF0000"/>
                </a:solidFill>
              </a:rPr>
              <a:t>Classic</a:t>
            </a:r>
            <a:r>
              <a:rPr lang="ja-JP" altLang="en-US" sz="1800" dirty="0">
                <a:solidFill>
                  <a:srgbClr val="FF0000"/>
                </a:solidFill>
              </a:rPr>
              <a:t>モード」では動作しません。</a:t>
            </a:r>
            <a:endParaRPr lang="en-US" altLang="ja-JP" sz="1800" dirty="0">
              <a:solidFill>
                <a:srgbClr val="FF0000"/>
              </a:solidFill>
            </a:endParaRPr>
          </a:p>
          <a:p>
            <a:pPr marL="0" indent="0">
              <a:buNone/>
            </a:pPr>
            <a:endParaRPr lang="en-US" altLang="ja-JP" sz="1400" dirty="0"/>
          </a:p>
        </p:txBody>
      </p:sp>
      <p:sp>
        <p:nvSpPr>
          <p:cNvPr id="5" name="タイトル 4">
            <a:extLst>
              <a:ext uri="{FF2B5EF4-FFF2-40B4-BE49-F238E27FC236}">
                <a16:creationId xmlns:a16="http://schemas.microsoft.com/office/drawing/2014/main" id="{0EBC465D-723C-A1FD-7CDB-52E76AD7E52D}"/>
              </a:ext>
            </a:extLst>
          </p:cNvPr>
          <p:cNvSpPr>
            <a:spLocks noGrp="1"/>
          </p:cNvSpPr>
          <p:nvPr>
            <p:ph type="title"/>
          </p:nvPr>
        </p:nvSpPr>
        <p:spPr/>
        <p:txBody>
          <a:bodyPr/>
          <a:lstStyle/>
          <a:p>
            <a:r>
              <a:rPr kumimoji="1" lang="ja-JP" altLang="en-US" dirty="0"/>
              <a:t>前提条件</a:t>
            </a:r>
          </a:p>
        </p:txBody>
      </p:sp>
    </p:spTree>
    <p:extLst>
      <p:ext uri="{BB962C8B-B14F-4D97-AF65-F5344CB8AC3E}">
        <p14:creationId xmlns:p14="http://schemas.microsoft.com/office/powerpoint/2010/main" val="178154666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B4F26B-BECC-B798-6A83-1923946B4DD9}"/>
            </a:ext>
          </a:extLst>
        </p:cNvPr>
        <p:cNvGrpSpPr/>
        <p:nvPr/>
      </p:nvGrpSpPr>
      <p:grpSpPr>
        <a:xfrm>
          <a:off x="0" y="0"/>
          <a:ext cx="0" cy="0"/>
          <a:chOff x="0" y="0"/>
          <a:chExt cx="0" cy="0"/>
        </a:xfrm>
      </p:grpSpPr>
      <p:pic>
        <p:nvPicPr>
          <p:cNvPr id="15" name="図 14">
            <a:extLst>
              <a:ext uri="{FF2B5EF4-FFF2-40B4-BE49-F238E27FC236}">
                <a16:creationId xmlns:a16="http://schemas.microsoft.com/office/drawing/2014/main" id="{F1962413-6F2F-D68B-D219-2C4749B94C56}"/>
              </a:ext>
            </a:extLst>
          </p:cNvPr>
          <p:cNvPicPr>
            <a:picLocks noChangeAspect="1"/>
          </p:cNvPicPr>
          <p:nvPr/>
        </p:nvPicPr>
        <p:blipFill>
          <a:blip r:embed="rId3"/>
          <a:stretch>
            <a:fillRect/>
          </a:stretch>
        </p:blipFill>
        <p:spPr>
          <a:xfrm>
            <a:off x="8128228" y="2344886"/>
            <a:ext cx="3840292" cy="3141514"/>
          </a:xfrm>
          <a:prstGeom prst="rect">
            <a:avLst/>
          </a:prstGeom>
          <a:effectLst>
            <a:outerShdw blurRad="50800" dist="38100" dir="2700000" algn="tl" rotWithShape="0">
              <a:prstClr val="black">
                <a:alpha val="40000"/>
              </a:prstClr>
            </a:outerShdw>
          </a:effectLst>
        </p:spPr>
      </p:pic>
      <p:pic>
        <p:nvPicPr>
          <p:cNvPr id="13" name="図 12">
            <a:extLst>
              <a:ext uri="{FF2B5EF4-FFF2-40B4-BE49-F238E27FC236}">
                <a16:creationId xmlns:a16="http://schemas.microsoft.com/office/drawing/2014/main" id="{E9A86877-DD93-900D-7AD6-3C6BE9ABF397}"/>
              </a:ext>
            </a:extLst>
          </p:cNvPr>
          <p:cNvPicPr>
            <a:picLocks noChangeAspect="1"/>
          </p:cNvPicPr>
          <p:nvPr/>
        </p:nvPicPr>
        <p:blipFill>
          <a:blip r:embed="rId4"/>
          <a:stretch>
            <a:fillRect/>
          </a:stretch>
        </p:blipFill>
        <p:spPr>
          <a:xfrm>
            <a:off x="3785350" y="3062923"/>
            <a:ext cx="4078075" cy="2068098"/>
          </a:xfrm>
          <a:prstGeom prst="rect">
            <a:avLst/>
          </a:prstGeom>
        </p:spPr>
      </p:pic>
      <p:pic>
        <p:nvPicPr>
          <p:cNvPr id="11" name="図 10">
            <a:extLst>
              <a:ext uri="{FF2B5EF4-FFF2-40B4-BE49-F238E27FC236}">
                <a16:creationId xmlns:a16="http://schemas.microsoft.com/office/drawing/2014/main" id="{17DDDE01-28D5-4659-1C53-9C7EF453A3DD}"/>
              </a:ext>
            </a:extLst>
          </p:cNvPr>
          <p:cNvPicPr>
            <a:picLocks noChangeAspect="1"/>
          </p:cNvPicPr>
          <p:nvPr/>
        </p:nvPicPr>
        <p:blipFill>
          <a:blip r:embed="rId5"/>
          <a:stretch>
            <a:fillRect/>
          </a:stretch>
        </p:blipFill>
        <p:spPr>
          <a:xfrm>
            <a:off x="803330" y="2273040"/>
            <a:ext cx="2870344" cy="4199709"/>
          </a:xfrm>
          <a:prstGeom prst="rect">
            <a:avLst/>
          </a:prstGeom>
          <a:effectLst>
            <a:outerShdw blurRad="50800" dist="38100" dir="2700000" algn="tl" rotWithShape="0">
              <a:prstClr val="black">
                <a:alpha val="40000"/>
              </a:prstClr>
            </a:outerShdw>
          </a:effectLst>
        </p:spPr>
      </p:pic>
      <p:sp>
        <p:nvSpPr>
          <p:cNvPr id="2" name="スライド番号プレースホルダー 1">
            <a:extLst>
              <a:ext uri="{FF2B5EF4-FFF2-40B4-BE49-F238E27FC236}">
                <a16:creationId xmlns:a16="http://schemas.microsoft.com/office/drawing/2014/main" id="{E0A2BA54-D81A-4607-2561-B8EEE546667E}"/>
              </a:ext>
            </a:extLst>
          </p:cNvPr>
          <p:cNvSpPr>
            <a:spLocks noGrp="1"/>
          </p:cNvSpPr>
          <p:nvPr>
            <p:ph type="sldNum" sz="quarter" idx="2"/>
          </p:nvPr>
        </p:nvSpPr>
        <p:spPr/>
        <p:txBody>
          <a:bodyPr/>
          <a:lstStyle/>
          <a:p>
            <a:fld id="{86CB4B4D-7CA3-9044-876B-883B54F8677D}" type="slidenum">
              <a:rPr lang="en-US" altLang="ja-JP" smtClean="0"/>
              <a:pPr/>
              <a:t>7</a:t>
            </a:fld>
            <a:endParaRPr lang="ja-JP" altLang="en-US" dirty="0"/>
          </a:p>
        </p:txBody>
      </p:sp>
      <p:sp>
        <p:nvSpPr>
          <p:cNvPr id="3" name="フッター プレースホルダー 2">
            <a:extLst>
              <a:ext uri="{FF2B5EF4-FFF2-40B4-BE49-F238E27FC236}">
                <a16:creationId xmlns:a16="http://schemas.microsoft.com/office/drawing/2014/main" id="{61BEF5D2-DBE7-44DA-20EB-531102662A3B}"/>
              </a:ext>
            </a:extLst>
          </p:cNvPr>
          <p:cNvSpPr>
            <a:spLocks noGrp="1"/>
          </p:cNvSpPr>
          <p:nvPr>
            <p:ph type="ftr" sz="quarter" idx="3"/>
          </p:nvPr>
        </p:nvSpPr>
        <p:spPr/>
        <p:txBody>
          <a:bodyPr/>
          <a:lstStyle/>
          <a:p>
            <a:r>
              <a:rPr kumimoji="1" lang="en-US" altLang="ja-JP">
                <a:latin typeface="游ゴシック Medium" panose="020B0500000000000000" pitchFamily="50" charset="-128"/>
                <a:ea typeface="游ゴシック Medium" panose="020B0500000000000000" pitchFamily="50" charset="-128"/>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rPr>
              <a:pPr/>
              <a:t>2026</a:t>
            </a:fld>
            <a:r>
              <a:rPr kumimoji="1" lang="en-US" altLang="ja-JP">
                <a:latin typeface="游ゴシック Medium" panose="020B0500000000000000" pitchFamily="50" charset="-128"/>
                <a:ea typeface="游ゴシック Medium" panose="020B0500000000000000" pitchFamily="50" charset="-128"/>
              </a:rPr>
              <a:t> WingArc1st Inc.  All Rights Reserved.</a:t>
            </a:r>
            <a:endParaRPr kumimoji="1" lang="ja-JP" altLang="en-US" dirty="0">
              <a:latin typeface="游ゴシック Medium" panose="020B0500000000000000" pitchFamily="50" charset="-128"/>
              <a:ea typeface="游ゴシック Medium" panose="020B0500000000000000" pitchFamily="50" charset="-128"/>
            </a:endParaRPr>
          </a:p>
        </p:txBody>
      </p:sp>
      <p:sp>
        <p:nvSpPr>
          <p:cNvPr id="4" name="テキスト プレースホルダー 3">
            <a:extLst>
              <a:ext uri="{FF2B5EF4-FFF2-40B4-BE49-F238E27FC236}">
                <a16:creationId xmlns:a16="http://schemas.microsoft.com/office/drawing/2014/main" id="{767A8C0E-F1DC-BCDD-12BE-4683A4937ACF}"/>
              </a:ext>
            </a:extLst>
          </p:cNvPr>
          <p:cNvSpPr>
            <a:spLocks noGrp="1"/>
          </p:cNvSpPr>
          <p:nvPr>
            <p:ph type="body" sz="quarter" idx="22"/>
          </p:nvPr>
        </p:nvSpPr>
        <p:spPr>
          <a:xfrm>
            <a:off x="397432" y="781051"/>
            <a:ext cx="11397450" cy="1447874"/>
          </a:xfrm>
        </p:spPr>
        <p:txBody>
          <a:bodyPr>
            <a:normAutofit/>
          </a:bodyPr>
          <a:lstStyle/>
          <a:p>
            <a:pPr marL="0" indent="0">
              <a:buNone/>
            </a:pPr>
            <a:r>
              <a:rPr kumimoji="1" lang="ja-JP" altLang="en-US" sz="1800" dirty="0"/>
              <a:t>・</a:t>
            </a:r>
            <a:r>
              <a:rPr kumimoji="1" lang="en-US" altLang="ja-JP" sz="1800" dirty="0" err="1"/>
              <a:t>MotionBoard</a:t>
            </a:r>
            <a:r>
              <a:rPr lang="ja-JP" altLang="en-US" sz="1800" dirty="0"/>
              <a:t>の［ボード一覧］画面左側にあるツリーの任意のフォルダ階層を右クリックし、［</a:t>
            </a:r>
            <a:r>
              <a:rPr kumimoji="1" lang="ja-JP" altLang="en-US" sz="1800" dirty="0"/>
              <a:t>ボードをアップロード］を選択します。</a:t>
            </a:r>
            <a:endParaRPr kumimoji="1" lang="en-US" altLang="ja-JP" sz="1800" dirty="0"/>
          </a:p>
          <a:p>
            <a:pPr marL="0" indent="0">
              <a:buNone/>
            </a:pPr>
            <a:r>
              <a:rPr lang="ja-JP" altLang="en-US" sz="1800" dirty="0"/>
              <a:t>・配布物の「ボード定義」フォルダにある「経営力強化フォローアップ報告書</a:t>
            </a:r>
            <a:r>
              <a:rPr lang="en-US" altLang="ja-JP" sz="1800" dirty="0"/>
              <a:t>.</a:t>
            </a:r>
            <a:r>
              <a:rPr lang="en-US" altLang="ja-JP" sz="1800" dirty="0" err="1"/>
              <a:t>mbdef</a:t>
            </a:r>
            <a:r>
              <a:rPr lang="en-US" altLang="ja-JP" sz="1800" dirty="0"/>
              <a:t> </a:t>
            </a:r>
            <a:r>
              <a:rPr lang="ja-JP" altLang="en-US" sz="1800" dirty="0"/>
              <a:t>」を開き、</a:t>
            </a:r>
            <a:r>
              <a:rPr lang="en-US" altLang="ja-JP" sz="1800" dirty="0" err="1"/>
              <a:t>MotionBoard</a:t>
            </a:r>
            <a:r>
              <a:rPr lang="ja-JP" altLang="en-US" sz="1800" dirty="0"/>
              <a:t>上にインポートされたことを確認します。</a:t>
            </a:r>
            <a:endParaRPr lang="en-US" altLang="ja-JP" sz="1800" dirty="0"/>
          </a:p>
        </p:txBody>
      </p:sp>
      <p:sp>
        <p:nvSpPr>
          <p:cNvPr id="5" name="タイトル 4">
            <a:extLst>
              <a:ext uri="{FF2B5EF4-FFF2-40B4-BE49-F238E27FC236}">
                <a16:creationId xmlns:a16="http://schemas.microsoft.com/office/drawing/2014/main" id="{62B44D7A-E7B9-D2A7-4B4E-017443B81949}"/>
              </a:ext>
            </a:extLst>
          </p:cNvPr>
          <p:cNvSpPr>
            <a:spLocks noGrp="1"/>
          </p:cNvSpPr>
          <p:nvPr>
            <p:ph type="title"/>
          </p:nvPr>
        </p:nvSpPr>
        <p:spPr/>
        <p:txBody>
          <a:bodyPr/>
          <a:lstStyle/>
          <a:p>
            <a:r>
              <a:rPr lang="ja-JP" altLang="en-US" dirty="0"/>
              <a:t>適用手順１</a:t>
            </a:r>
            <a:r>
              <a:rPr kumimoji="1" lang="en-US" altLang="ja-JP" dirty="0"/>
              <a:t>: </a:t>
            </a:r>
            <a:r>
              <a:rPr kumimoji="1" lang="ja-JP" altLang="en-US" dirty="0"/>
              <a:t>ボードの定義のアップロード</a:t>
            </a:r>
          </a:p>
        </p:txBody>
      </p:sp>
      <p:sp>
        <p:nvSpPr>
          <p:cNvPr id="24" name="二等辺三角形 23">
            <a:extLst>
              <a:ext uri="{FF2B5EF4-FFF2-40B4-BE49-F238E27FC236}">
                <a16:creationId xmlns:a16="http://schemas.microsoft.com/office/drawing/2014/main" id="{ADB240D9-987A-940A-02F8-90A0014AAE98}"/>
              </a:ext>
            </a:extLst>
          </p:cNvPr>
          <p:cNvSpPr/>
          <p:nvPr/>
        </p:nvSpPr>
        <p:spPr>
          <a:xfrm rot="5400000">
            <a:off x="3474275" y="4036149"/>
            <a:ext cx="361671" cy="243027"/>
          </a:xfrm>
          <a:prstGeom prst="triangl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dirty="0"/>
          </a:p>
        </p:txBody>
      </p:sp>
      <p:sp>
        <p:nvSpPr>
          <p:cNvPr id="25" name="二等辺三角形 24">
            <a:extLst>
              <a:ext uri="{FF2B5EF4-FFF2-40B4-BE49-F238E27FC236}">
                <a16:creationId xmlns:a16="http://schemas.microsoft.com/office/drawing/2014/main" id="{C0653AE5-9987-220B-4F3C-E1EDE81E7FD1}"/>
              </a:ext>
            </a:extLst>
          </p:cNvPr>
          <p:cNvSpPr/>
          <p:nvPr/>
        </p:nvSpPr>
        <p:spPr>
          <a:xfrm rot="5400000">
            <a:off x="7821554" y="4036149"/>
            <a:ext cx="361671" cy="243027"/>
          </a:xfrm>
          <a:prstGeom prst="triangl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dirty="0"/>
          </a:p>
        </p:txBody>
      </p:sp>
      <p:sp>
        <p:nvSpPr>
          <p:cNvPr id="26" name="四角形: 角を丸くする 25">
            <a:extLst>
              <a:ext uri="{FF2B5EF4-FFF2-40B4-BE49-F238E27FC236}">
                <a16:creationId xmlns:a16="http://schemas.microsoft.com/office/drawing/2014/main" id="{F2FC4366-1B54-9D5A-774D-D5A61521F0D4}"/>
              </a:ext>
            </a:extLst>
          </p:cNvPr>
          <p:cNvSpPr/>
          <p:nvPr/>
        </p:nvSpPr>
        <p:spPr>
          <a:xfrm>
            <a:off x="1767014" y="5418092"/>
            <a:ext cx="942975" cy="257175"/>
          </a:xfrm>
          <a:prstGeom prst="roundRect">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dirty="0"/>
          </a:p>
        </p:txBody>
      </p:sp>
      <p:sp>
        <p:nvSpPr>
          <p:cNvPr id="27" name="四角形: 角を丸くする 26">
            <a:extLst>
              <a:ext uri="{FF2B5EF4-FFF2-40B4-BE49-F238E27FC236}">
                <a16:creationId xmlns:a16="http://schemas.microsoft.com/office/drawing/2014/main" id="{0E6872AE-2D66-91AC-8C73-87C574FF05C1}"/>
              </a:ext>
            </a:extLst>
          </p:cNvPr>
          <p:cNvSpPr/>
          <p:nvPr/>
        </p:nvSpPr>
        <p:spPr>
          <a:xfrm>
            <a:off x="4905103" y="3713317"/>
            <a:ext cx="2986432" cy="263510"/>
          </a:xfrm>
          <a:prstGeom prst="roundRect">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dirty="0"/>
          </a:p>
        </p:txBody>
      </p:sp>
      <p:sp>
        <p:nvSpPr>
          <p:cNvPr id="28" name="四角形: 角を丸くする 27">
            <a:extLst>
              <a:ext uri="{FF2B5EF4-FFF2-40B4-BE49-F238E27FC236}">
                <a16:creationId xmlns:a16="http://schemas.microsoft.com/office/drawing/2014/main" id="{8B8B8ADB-D4EC-B2E7-F9BB-21538F60FF63}"/>
              </a:ext>
            </a:extLst>
          </p:cNvPr>
          <p:cNvSpPr/>
          <p:nvPr/>
        </p:nvSpPr>
        <p:spPr>
          <a:xfrm>
            <a:off x="9700082" y="3619272"/>
            <a:ext cx="1259655" cy="795974"/>
          </a:xfrm>
          <a:prstGeom prst="roundRect">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dirty="0"/>
          </a:p>
        </p:txBody>
      </p:sp>
      <p:sp>
        <p:nvSpPr>
          <p:cNvPr id="6" name="正方形/長方形 5">
            <a:extLst>
              <a:ext uri="{FF2B5EF4-FFF2-40B4-BE49-F238E27FC236}">
                <a16:creationId xmlns:a16="http://schemas.microsoft.com/office/drawing/2014/main" id="{6E96127B-7A45-969B-E58E-7087D1C7E579}"/>
              </a:ext>
            </a:extLst>
          </p:cNvPr>
          <p:cNvSpPr/>
          <p:nvPr/>
        </p:nvSpPr>
        <p:spPr>
          <a:xfrm>
            <a:off x="3848100" y="3442561"/>
            <a:ext cx="1003300" cy="227739"/>
          </a:xfrm>
          <a:prstGeom prst="rect">
            <a:avLst/>
          </a:prstGeom>
          <a:solidFill>
            <a:srgbClr val="3527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dirty="0"/>
          </a:p>
        </p:txBody>
      </p:sp>
    </p:spTree>
    <p:extLst>
      <p:ext uri="{BB962C8B-B14F-4D97-AF65-F5344CB8AC3E}">
        <p14:creationId xmlns:p14="http://schemas.microsoft.com/office/powerpoint/2010/main" val="160666747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E68E91-509E-420B-780D-5DF199943F70}"/>
            </a:ext>
          </a:extLst>
        </p:cNvPr>
        <p:cNvGrpSpPr/>
        <p:nvPr/>
      </p:nvGrpSpPr>
      <p:grpSpPr>
        <a:xfrm>
          <a:off x="0" y="0"/>
          <a:ext cx="0" cy="0"/>
          <a:chOff x="0" y="0"/>
          <a:chExt cx="0" cy="0"/>
        </a:xfrm>
      </p:grpSpPr>
      <p:pic>
        <p:nvPicPr>
          <p:cNvPr id="16" name="図 15">
            <a:extLst>
              <a:ext uri="{FF2B5EF4-FFF2-40B4-BE49-F238E27FC236}">
                <a16:creationId xmlns:a16="http://schemas.microsoft.com/office/drawing/2014/main" id="{F278F027-FFA8-427C-5B0B-1DE893408BB3}"/>
              </a:ext>
            </a:extLst>
          </p:cNvPr>
          <p:cNvPicPr>
            <a:picLocks noChangeAspect="1"/>
          </p:cNvPicPr>
          <p:nvPr/>
        </p:nvPicPr>
        <p:blipFill>
          <a:blip r:embed="rId2"/>
          <a:stretch>
            <a:fillRect/>
          </a:stretch>
        </p:blipFill>
        <p:spPr>
          <a:xfrm>
            <a:off x="3925951" y="2401079"/>
            <a:ext cx="4786991" cy="2314688"/>
          </a:xfrm>
          <a:prstGeom prst="rect">
            <a:avLst/>
          </a:prstGeom>
          <a:effectLst>
            <a:outerShdw blurRad="50800" dist="38100" dir="2700000" algn="tl" rotWithShape="0">
              <a:prstClr val="black">
                <a:alpha val="40000"/>
              </a:prstClr>
            </a:outerShdw>
          </a:effectLst>
        </p:spPr>
      </p:pic>
      <p:pic>
        <p:nvPicPr>
          <p:cNvPr id="9" name="図 8">
            <a:extLst>
              <a:ext uri="{FF2B5EF4-FFF2-40B4-BE49-F238E27FC236}">
                <a16:creationId xmlns:a16="http://schemas.microsoft.com/office/drawing/2014/main" id="{4619146B-333F-8B80-3290-1B8B3425C7E3}"/>
              </a:ext>
            </a:extLst>
          </p:cNvPr>
          <p:cNvPicPr>
            <a:picLocks noChangeAspect="1"/>
          </p:cNvPicPr>
          <p:nvPr/>
        </p:nvPicPr>
        <p:blipFill>
          <a:blip r:embed="rId3"/>
          <a:stretch>
            <a:fillRect/>
          </a:stretch>
        </p:blipFill>
        <p:spPr>
          <a:xfrm>
            <a:off x="587852" y="2458009"/>
            <a:ext cx="2833872" cy="1996985"/>
          </a:xfrm>
          <a:prstGeom prst="rect">
            <a:avLst/>
          </a:prstGeom>
          <a:effectLst>
            <a:outerShdw blurRad="50800" dist="38100" dir="2700000" algn="tl" rotWithShape="0">
              <a:prstClr val="black">
                <a:alpha val="40000"/>
              </a:prstClr>
            </a:outerShdw>
          </a:effectLst>
        </p:spPr>
      </p:pic>
      <p:sp>
        <p:nvSpPr>
          <p:cNvPr id="2" name="スライド番号プレースホルダー 1">
            <a:extLst>
              <a:ext uri="{FF2B5EF4-FFF2-40B4-BE49-F238E27FC236}">
                <a16:creationId xmlns:a16="http://schemas.microsoft.com/office/drawing/2014/main" id="{3D10767D-5041-DD82-2BC8-C8981EB5E04F}"/>
              </a:ext>
            </a:extLst>
          </p:cNvPr>
          <p:cNvSpPr>
            <a:spLocks noGrp="1"/>
          </p:cNvSpPr>
          <p:nvPr>
            <p:ph type="sldNum" sz="quarter" idx="2"/>
          </p:nvPr>
        </p:nvSpPr>
        <p:spPr/>
        <p:txBody>
          <a:bodyPr/>
          <a:lstStyle/>
          <a:p>
            <a:fld id="{86CB4B4D-7CA3-9044-876B-883B54F8677D}" type="slidenum">
              <a:rPr lang="en-US" altLang="ja-JP" smtClean="0"/>
              <a:pPr/>
              <a:t>8</a:t>
            </a:fld>
            <a:endParaRPr lang="ja-JP" altLang="en-US" dirty="0"/>
          </a:p>
        </p:txBody>
      </p:sp>
      <p:sp>
        <p:nvSpPr>
          <p:cNvPr id="3" name="フッター プレースホルダー 2">
            <a:extLst>
              <a:ext uri="{FF2B5EF4-FFF2-40B4-BE49-F238E27FC236}">
                <a16:creationId xmlns:a16="http://schemas.microsoft.com/office/drawing/2014/main" id="{B95210F4-8120-66C9-BCAD-FEEBC367C43A}"/>
              </a:ext>
            </a:extLst>
          </p:cNvPr>
          <p:cNvSpPr>
            <a:spLocks noGrp="1"/>
          </p:cNvSpPr>
          <p:nvPr>
            <p:ph type="ftr" sz="quarter" idx="3"/>
          </p:nvPr>
        </p:nvSpPr>
        <p:spPr/>
        <p:txBody>
          <a:bodyPr/>
          <a:lstStyle/>
          <a:p>
            <a:r>
              <a:rPr kumimoji="1" lang="en-US" altLang="ja-JP">
                <a:latin typeface="游ゴシック Medium" panose="020B0500000000000000" pitchFamily="50" charset="-128"/>
                <a:ea typeface="游ゴシック Medium" panose="020B0500000000000000" pitchFamily="50" charset="-128"/>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rPr>
              <a:pPr/>
              <a:t>2026</a:t>
            </a:fld>
            <a:r>
              <a:rPr kumimoji="1" lang="en-US" altLang="ja-JP">
                <a:latin typeface="游ゴシック Medium" panose="020B0500000000000000" pitchFamily="50" charset="-128"/>
                <a:ea typeface="游ゴシック Medium" panose="020B0500000000000000" pitchFamily="50" charset="-128"/>
              </a:rPr>
              <a:t> WingArc1st Inc.  All Rights Reserved.</a:t>
            </a:r>
            <a:endParaRPr kumimoji="1" lang="ja-JP" altLang="en-US" dirty="0">
              <a:latin typeface="游ゴシック Medium" panose="020B0500000000000000" pitchFamily="50" charset="-128"/>
              <a:ea typeface="游ゴシック Medium" panose="020B0500000000000000" pitchFamily="50" charset="-128"/>
            </a:endParaRPr>
          </a:p>
        </p:txBody>
      </p:sp>
      <p:sp>
        <p:nvSpPr>
          <p:cNvPr id="4" name="テキスト プレースホルダー 3">
            <a:extLst>
              <a:ext uri="{FF2B5EF4-FFF2-40B4-BE49-F238E27FC236}">
                <a16:creationId xmlns:a16="http://schemas.microsoft.com/office/drawing/2014/main" id="{F96D132B-3567-DA36-E8CD-1C9FC931718C}"/>
              </a:ext>
            </a:extLst>
          </p:cNvPr>
          <p:cNvSpPr>
            <a:spLocks noGrp="1"/>
          </p:cNvSpPr>
          <p:nvPr>
            <p:ph type="body" sz="quarter" idx="22"/>
          </p:nvPr>
        </p:nvSpPr>
        <p:spPr>
          <a:xfrm>
            <a:off x="397432" y="781051"/>
            <a:ext cx="11397450" cy="1807104"/>
          </a:xfrm>
        </p:spPr>
        <p:txBody>
          <a:bodyPr>
            <a:noAutofit/>
          </a:bodyPr>
          <a:lstStyle/>
          <a:p>
            <a:pPr marL="0" indent="0">
              <a:lnSpc>
                <a:spcPct val="110000"/>
              </a:lnSpc>
              <a:buNone/>
            </a:pPr>
            <a:r>
              <a:rPr kumimoji="1" lang="ja-JP" altLang="en-US" sz="1800" dirty="0"/>
              <a:t>・画面上部の</a:t>
            </a:r>
            <a:r>
              <a:rPr lang="ja-JP" altLang="en-US" sz="1800" dirty="0"/>
              <a:t>［フォルダ］アイコン</a:t>
            </a:r>
            <a:r>
              <a:rPr kumimoji="1" lang="ja-JP" altLang="en-US" sz="1800" dirty="0"/>
              <a:t>をクリックし、</a:t>
            </a:r>
            <a:r>
              <a:rPr lang="ja-JP" altLang="en-US" sz="1800" dirty="0"/>
              <a:t>［</a:t>
            </a:r>
            <a:r>
              <a:rPr kumimoji="1" lang="ja-JP" altLang="en-US" sz="1800" dirty="0"/>
              <a:t>共有リソース管理］</a:t>
            </a:r>
            <a:r>
              <a:rPr lang="ja-JP" altLang="en-US" sz="1800" dirty="0"/>
              <a:t>を選択します。</a:t>
            </a:r>
            <a:endParaRPr lang="en-US" altLang="ja-JP" sz="1800" dirty="0"/>
          </a:p>
          <a:p>
            <a:pPr marL="0" indent="0">
              <a:lnSpc>
                <a:spcPct val="110000"/>
              </a:lnSpc>
              <a:buNone/>
            </a:pPr>
            <a:r>
              <a:rPr lang="ja-JP" altLang="en-US" sz="1800" dirty="0"/>
              <a:t>・［共有リソース管理］画面が表示されたら、［</a:t>
            </a:r>
            <a:r>
              <a:rPr kumimoji="1" lang="en-US" altLang="ja-JP" sz="1800" dirty="0"/>
              <a:t>CSV/Excel</a:t>
            </a:r>
            <a:r>
              <a:rPr lang="ja-JP" altLang="en-US" sz="1800" dirty="0"/>
              <a:t>］</a:t>
            </a:r>
            <a:r>
              <a:rPr kumimoji="1" lang="ja-JP" altLang="en-US" sz="1800" dirty="0"/>
              <a:t>メニュー を選択します</a:t>
            </a:r>
            <a:r>
              <a:rPr lang="ja-JP" altLang="en-US" sz="1800" dirty="0"/>
              <a:t>。</a:t>
            </a:r>
            <a:endParaRPr lang="en-US" altLang="ja-JP" sz="1800" dirty="0"/>
          </a:p>
          <a:p>
            <a:pPr marL="0" indent="0">
              <a:lnSpc>
                <a:spcPct val="110000"/>
              </a:lnSpc>
              <a:buNone/>
            </a:pPr>
            <a:r>
              <a:rPr kumimoji="1" lang="ja-JP" altLang="en-US" sz="1800" dirty="0"/>
              <a:t>・［</a:t>
            </a:r>
            <a:r>
              <a:rPr kumimoji="1" lang="en-US" altLang="ja-JP" sz="1800" dirty="0"/>
              <a:t>CSV/Excel</a:t>
            </a:r>
            <a:r>
              <a:rPr kumimoji="1" lang="ja-JP" altLang="en-US" sz="1800" dirty="0"/>
              <a:t>］を右クリックし［インポート］</a:t>
            </a:r>
            <a:r>
              <a:rPr lang="ja-JP" altLang="en-US" sz="1800" dirty="0"/>
              <a:t>より、配布物の「共有</a:t>
            </a:r>
            <a:r>
              <a:rPr lang="en-US" altLang="ja-JP" sz="1800" dirty="0"/>
              <a:t>CSV</a:t>
            </a:r>
            <a:r>
              <a:rPr lang="ja-JP" altLang="en-US" sz="1800" dirty="0"/>
              <a:t>」フォルダにある</a:t>
            </a:r>
            <a:r>
              <a:rPr kumimoji="1" lang="ja-JP" altLang="en-US" sz="1800" dirty="0"/>
              <a:t>「</a:t>
            </a:r>
            <a:r>
              <a:rPr lang="zh-TW" altLang="en-US" sz="1800" dirty="0"/>
              <a:t>経営力強化保証制度</a:t>
            </a:r>
            <a:r>
              <a:rPr lang="en-US" altLang="zh-TW" sz="1800" dirty="0"/>
              <a:t>.</a:t>
            </a:r>
            <a:r>
              <a:rPr lang="en-US" altLang="zh-TW" sz="1800" dirty="0" err="1"/>
              <a:t>mbzip</a:t>
            </a:r>
            <a:r>
              <a:rPr kumimoji="1" lang="ja-JP" altLang="en-US" sz="1800" dirty="0"/>
              <a:t>」を選択します。</a:t>
            </a:r>
          </a:p>
        </p:txBody>
      </p:sp>
      <p:sp>
        <p:nvSpPr>
          <p:cNvPr id="5" name="タイトル 4">
            <a:extLst>
              <a:ext uri="{FF2B5EF4-FFF2-40B4-BE49-F238E27FC236}">
                <a16:creationId xmlns:a16="http://schemas.microsoft.com/office/drawing/2014/main" id="{228BB8C0-B75C-E02D-C46D-98C2BC3B61BC}"/>
              </a:ext>
            </a:extLst>
          </p:cNvPr>
          <p:cNvSpPr>
            <a:spLocks noGrp="1"/>
          </p:cNvSpPr>
          <p:nvPr>
            <p:ph type="title"/>
          </p:nvPr>
        </p:nvSpPr>
        <p:spPr>
          <a:xfrm>
            <a:off x="282888" y="342283"/>
            <a:ext cx="3683509" cy="236514"/>
          </a:xfrm>
        </p:spPr>
        <p:txBody>
          <a:bodyPr/>
          <a:lstStyle/>
          <a:p>
            <a:r>
              <a:rPr lang="ja-JP" altLang="en-US" dirty="0"/>
              <a:t>適用手順２</a:t>
            </a:r>
            <a:r>
              <a:rPr kumimoji="1" lang="en-US" altLang="ja-JP" dirty="0"/>
              <a:t>: </a:t>
            </a:r>
            <a:r>
              <a:rPr kumimoji="1" lang="ja-JP" altLang="en-US" dirty="0"/>
              <a:t>共有</a:t>
            </a:r>
            <a:r>
              <a:rPr lang="en-US" altLang="ja-JP" dirty="0"/>
              <a:t>CSV</a:t>
            </a:r>
            <a:r>
              <a:rPr kumimoji="1" lang="ja-JP" altLang="en-US" dirty="0"/>
              <a:t>のアップロード</a:t>
            </a:r>
          </a:p>
        </p:txBody>
      </p:sp>
      <p:sp>
        <p:nvSpPr>
          <p:cNvPr id="30" name="二等辺三角形 29">
            <a:extLst>
              <a:ext uri="{FF2B5EF4-FFF2-40B4-BE49-F238E27FC236}">
                <a16:creationId xmlns:a16="http://schemas.microsoft.com/office/drawing/2014/main" id="{2BC49561-240A-B867-8D65-AF3919AC7775}"/>
              </a:ext>
            </a:extLst>
          </p:cNvPr>
          <p:cNvSpPr/>
          <p:nvPr/>
        </p:nvSpPr>
        <p:spPr>
          <a:xfrm rot="5400000">
            <a:off x="3551625" y="3146753"/>
            <a:ext cx="361671" cy="243027"/>
          </a:xfrm>
          <a:prstGeom prst="triangl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dirty="0"/>
          </a:p>
        </p:txBody>
      </p:sp>
      <p:sp>
        <p:nvSpPr>
          <p:cNvPr id="31" name="二等辺三角形 30">
            <a:extLst>
              <a:ext uri="{FF2B5EF4-FFF2-40B4-BE49-F238E27FC236}">
                <a16:creationId xmlns:a16="http://schemas.microsoft.com/office/drawing/2014/main" id="{3DDF88AD-897F-2C9B-37B4-5BF5922EEE6D}"/>
              </a:ext>
            </a:extLst>
          </p:cNvPr>
          <p:cNvSpPr/>
          <p:nvPr/>
        </p:nvSpPr>
        <p:spPr>
          <a:xfrm rot="5400000">
            <a:off x="7058127" y="3146753"/>
            <a:ext cx="361671" cy="243027"/>
          </a:xfrm>
          <a:prstGeom prst="triangle">
            <a:avLst>
              <a:gd name="adj" fmla="val 50000"/>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dirty="0"/>
          </a:p>
        </p:txBody>
      </p:sp>
      <p:sp>
        <p:nvSpPr>
          <p:cNvPr id="32" name="四角形: 角を丸くする 31">
            <a:extLst>
              <a:ext uri="{FF2B5EF4-FFF2-40B4-BE49-F238E27FC236}">
                <a16:creationId xmlns:a16="http://schemas.microsoft.com/office/drawing/2014/main" id="{677BC94D-C100-B095-1AC1-73A66A1AE44F}"/>
              </a:ext>
            </a:extLst>
          </p:cNvPr>
          <p:cNvSpPr/>
          <p:nvPr/>
        </p:nvSpPr>
        <p:spPr>
          <a:xfrm>
            <a:off x="1379434" y="2671768"/>
            <a:ext cx="1452664" cy="262352"/>
          </a:xfrm>
          <a:prstGeom prst="roundRect">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dirty="0"/>
          </a:p>
        </p:txBody>
      </p:sp>
      <p:sp>
        <p:nvSpPr>
          <p:cNvPr id="33" name="四角形: 角を丸くする 32">
            <a:extLst>
              <a:ext uri="{FF2B5EF4-FFF2-40B4-BE49-F238E27FC236}">
                <a16:creationId xmlns:a16="http://schemas.microsoft.com/office/drawing/2014/main" id="{774430DA-C76E-2884-EF46-2711AAF8ADD7}"/>
              </a:ext>
            </a:extLst>
          </p:cNvPr>
          <p:cNvSpPr/>
          <p:nvPr/>
        </p:nvSpPr>
        <p:spPr>
          <a:xfrm>
            <a:off x="3898999" y="2916942"/>
            <a:ext cx="931716" cy="283432"/>
          </a:xfrm>
          <a:prstGeom prst="roundRect">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dirty="0"/>
          </a:p>
        </p:txBody>
      </p:sp>
      <p:sp>
        <p:nvSpPr>
          <p:cNvPr id="34" name="四角形: 角を丸くする 33">
            <a:extLst>
              <a:ext uri="{FF2B5EF4-FFF2-40B4-BE49-F238E27FC236}">
                <a16:creationId xmlns:a16="http://schemas.microsoft.com/office/drawing/2014/main" id="{878E5993-4000-E6F2-BB6C-0B65E3B70D36}"/>
              </a:ext>
            </a:extLst>
          </p:cNvPr>
          <p:cNvSpPr/>
          <p:nvPr/>
        </p:nvSpPr>
        <p:spPr>
          <a:xfrm>
            <a:off x="5448772" y="3599721"/>
            <a:ext cx="838452" cy="228600"/>
          </a:xfrm>
          <a:prstGeom prst="roundRect">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dirty="0"/>
          </a:p>
        </p:txBody>
      </p:sp>
      <p:sp>
        <p:nvSpPr>
          <p:cNvPr id="13" name="四角形: 角を丸くする 12">
            <a:extLst>
              <a:ext uri="{FF2B5EF4-FFF2-40B4-BE49-F238E27FC236}">
                <a16:creationId xmlns:a16="http://schemas.microsoft.com/office/drawing/2014/main" id="{E01F7107-107C-3EE7-78CA-8EDFEAFFE84C}"/>
              </a:ext>
            </a:extLst>
          </p:cNvPr>
          <p:cNvSpPr/>
          <p:nvPr/>
        </p:nvSpPr>
        <p:spPr>
          <a:xfrm>
            <a:off x="2485932" y="2409416"/>
            <a:ext cx="336374" cy="262352"/>
          </a:xfrm>
          <a:prstGeom prst="roundRect">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dirty="0"/>
          </a:p>
        </p:txBody>
      </p:sp>
      <p:pic>
        <p:nvPicPr>
          <p:cNvPr id="19" name="図 18">
            <a:extLst>
              <a:ext uri="{FF2B5EF4-FFF2-40B4-BE49-F238E27FC236}">
                <a16:creationId xmlns:a16="http://schemas.microsoft.com/office/drawing/2014/main" id="{034C925E-422C-CFA0-93BD-BA9707A1D270}"/>
              </a:ext>
            </a:extLst>
          </p:cNvPr>
          <p:cNvPicPr>
            <a:picLocks noChangeAspect="1"/>
          </p:cNvPicPr>
          <p:nvPr/>
        </p:nvPicPr>
        <p:blipFill>
          <a:blip r:embed="rId4"/>
          <a:stretch>
            <a:fillRect/>
          </a:stretch>
        </p:blipFill>
        <p:spPr>
          <a:xfrm>
            <a:off x="7451544" y="2925692"/>
            <a:ext cx="4233182" cy="2154252"/>
          </a:xfrm>
          <a:prstGeom prst="rect">
            <a:avLst/>
          </a:prstGeom>
          <a:effectLst>
            <a:outerShdw blurRad="50800" dist="38100" dir="2700000" algn="tl" rotWithShape="0">
              <a:prstClr val="black">
                <a:alpha val="40000"/>
              </a:prstClr>
            </a:outerShdw>
          </a:effectLst>
        </p:spPr>
      </p:pic>
      <p:pic>
        <p:nvPicPr>
          <p:cNvPr id="21" name="図 20">
            <a:extLst>
              <a:ext uri="{FF2B5EF4-FFF2-40B4-BE49-F238E27FC236}">
                <a16:creationId xmlns:a16="http://schemas.microsoft.com/office/drawing/2014/main" id="{92A83C57-8EDA-F0E1-6721-3C9D2958959B}"/>
              </a:ext>
            </a:extLst>
          </p:cNvPr>
          <p:cNvPicPr>
            <a:picLocks noChangeAspect="1"/>
          </p:cNvPicPr>
          <p:nvPr/>
        </p:nvPicPr>
        <p:blipFill>
          <a:blip r:embed="rId5"/>
          <a:stretch>
            <a:fillRect/>
          </a:stretch>
        </p:blipFill>
        <p:spPr>
          <a:xfrm>
            <a:off x="587852" y="4979244"/>
            <a:ext cx="5043438" cy="1442160"/>
          </a:xfrm>
          <a:prstGeom prst="rect">
            <a:avLst/>
          </a:prstGeom>
          <a:effectLst>
            <a:outerShdw blurRad="50800" dist="38100" dir="2700000" algn="tl" rotWithShape="0">
              <a:prstClr val="black">
                <a:alpha val="40000"/>
              </a:prstClr>
            </a:outerShdw>
          </a:effectLst>
        </p:spPr>
      </p:pic>
      <p:sp>
        <p:nvSpPr>
          <p:cNvPr id="23" name="テキスト ボックス 22">
            <a:extLst>
              <a:ext uri="{FF2B5EF4-FFF2-40B4-BE49-F238E27FC236}">
                <a16:creationId xmlns:a16="http://schemas.microsoft.com/office/drawing/2014/main" id="{F0B81229-2E41-C1E9-5623-B3A8AD3C1162}"/>
              </a:ext>
            </a:extLst>
          </p:cNvPr>
          <p:cNvSpPr txBox="1"/>
          <p:nvPr/>
        </p:nvSpPr>
        <p:spPr>
          <a:xfrm>
            <a:off x="1521648" y="6103059"/>
            <a:ext cx="5173067" cy="261610"/>
          </a:xfrm>
          <a:prstGeom prst="rect">
            <a:avLst/>
          </a:prstGeom>
          <a:solidFill>
            <a:schemeClr val="bg1"/>
          </a:solidFill>
          <a:ln>
            <a:solidFill>
              <a:schemeClr val="accent1"/>
            </a:solidFill>
          </a:ln>
        </p:spPr>
        <p:txBody>
          <a:bodyPr wrap="square">
            <a:spAutoFit/>
          </a:bodyPr>
          <a:lstStyle/>
          <a:p>
            <a:pPr algn="ctr"/>
            <a:r>
              <a:rPr lang="en-US" altLang="ja-JP" sz="1100" dirty="0"/>
              <a:t>4</a:t>
            </a:r>
            <a:r>
              <a:rPr lang="ja-JP" altLang="en-US" sz="1100" dirty="0"/>
              <a:t>つの</a:t>
            </a:r>
            <a:r>
              <a:rPr lang="en-US" altLang="ja-JP" sz="1100" dirty="0"/>
              <a:t>CSV</a:t>
            </a:r>
            <a:r>
              <a:rPr lang="ja-JP" altLang="en-US" sz="1100" dirty="0"/>
              <a:t>ファイルが</a:t>
            </a:r>
            <a:r>
              <a:rPr lang="en-US" altLang="ja-JP" sz="1100" dirty="0" err="1"/>
              <a:t>MotionBoard</a:t>
            </a:r>
            <a:r>
              <a:rPr lang="ja-JP" altLang="en-US" sz="1100" dirty="0"/>
              <a:t>上にインポートされたことを確認します。</a:t>
            </a:r>
          </a:p>
        </p:txBody>
      </p:sp>
    </p:spTree>
    <p:extLst>
      <p:ext uri="{BB962C8B-B14F-4D97-AF65-F5344CB8AC3E}">
        <p14:creationId xmlns:p14="http://schemas.microsoft.com/office/powerpoint/2010/main" val="86374313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E68E91-509E-420B-780D-5DF199943F70}"/>
            </a:ext>
          </a:extLst>
        </p:cNvPr>
        <p:cNvGrpSpPr/>
        <p:nvPr/>
      </p:nvGrpSpPr>
      <p:grpSpPr>
        <a:xfrm>
          <a:off x="0" y="0"/>
          <a:ext cx="0" cy="0"/>
          <a:chOff x="0" y="0"/>
          <a:chExt cx="0" cy="0"/>
        </a:xfrm>
      </p:grpSpPr>
      <p:pic>
        <p:nvPicPr>
          <p:cNvPr id="17" name="図 16">
            <a:extLst>
              <a:ext uri="{FF2B5EF4-FFF2-40B4-BE49-F238E27FC236}">
                <a16:creationId xmlns:a16="http://schemas.microsoft.com/office/drawing/2014/main" id="{A9DD28C1-F64B-E1A9-8C4E-2802D1FC3DC6}"/>
              </a:ext>
            </a:extLst>
          </p:cNvPr>
          <p:cNvPicPr>
            <a:picLocks noChangeAspect="1"/>
          </p:cNvPicPr>
          <p:nvPr/>
        </p:nvPicPr>
        <p:blipFill>
          <a:blip r:embed="rId2"/>
          <a:stretch>
            <a:fillRect/>
          </a:stretch>
        </p:blipFill>
        <p:spPr>
          <a:xfrm>
            <a:off x="7826805" y="2514594"/>
            <a:ext cx="3967763" cy="3716389"/>
          </a:xfrm>
          <a:prstGeom prst="rect">
            <a:avLst/>
          </a:prstGeom>
          <a:effectLst>
            <a:outerShdw blurRad="50800" dist="38100" dir="2700000" algn="tl" rotWithShape="0">
              <a:prstClr val="black">
                <a:alpha val="40000"/>
              </a:prstClr>
            </a:outerShdw>
          </a:effectLst>
        </p:spPr>
      </p:pic>
      <p:pic>
        <p:nvPicPr>
          <p:cNvPr id="11" name="図 10">
            <a:extLst>
              <a:ext uri="{FF2B5EF4-FFF2-40B4-BE49-F238E27FC236}">
                <a16:creationId xmlns:a16="http://schemas.microsoft.com/office/drawing/2014/main" id="{4860D252-ACC1-3887-5BCC-C02F0B130403}"/>
              </a:ext>
            </a:extLst>
          </p:cNvPr>
          <p:cNvPicPr>
            <a:picLocks noChangeAspect="1"/>
          </p:cNvPicPr>
          <p:nvPr/>
        </p:nvPicPr>
        <p:blipFill>
          <a:blip r:embed="rId3"/>
          <a:stretch>
            <a:fillRect/>
          </a:stretch>
        </p:blipFill>
        <p:spPr>
          <a:xfrm>
            <a:off x="3271796" y="2559317"/>
            <a:ext cx="4102778" cy="1957183"/>
          </a:xfrm>
          <a:prstGeom prst="rect">
            <a:avLst/>
          </a:prstGeom>
          <a:effectLst>
            <a:outerShdw blurRad="50800" dist="38100" dir="2700000" algn="tl" rotWithShape="0">
              <a:prstClr val="black">
                <a:alpha val="40000"/>
              </a:prstClr>
            </a:outerShdw>
          </a:effectLst>
        </p:spPr>
      </p:pic>
      <p:pic>
        <p:nvPicPr>
          <p:cNvPr id="7" name="図 6">
            <a:extLst>
              <a:ext uri="{FF2B5EF4-FFF2-40B4-BE49-F238E27FC236}">
                <a16:creationId xmlns:a16="http://schemas.microsoft.com/office/drawing/2014/main" id="{263CF863-0705-1808-73CF-CCB08E54785F}"/>
              </a:ext>
            </a:extLst>
          </p:cNvPr>
          <p:cNvPicPr>
            <a:picLocks noChangeAspect="1"/>
          </p:cNvPicPr>
          <p:nvPr/>
        </p:nvPicPr>
        <p:blipFill>
          <a:blip r:embed="rId4"/>
          <a:stretch>
            <a:fillRect/>
          </a:stretch>
        </p:blipFill>
        <p:spPr>
          <a:xfrm>
            <a:off x="544113" y="2579347"/>
            <a:ext cx="2386900" cy="1559073"/>
          </a:xfrm>
          <a:prstGeom prst="rect">
            <a:avLst/>
          </a:prstGeom>
          <a:effectLst>
            <a:outerShdw blurRad="50800" dist="38100" dir="2700000" algn="tl" rotWithShape="0">
              <a:prstClr val="black">
                <a:alpha val="40000"/>
              </a:prstClr>
            </a:outerShdw>
          </a:effectLst>
        </p:spPr>
      </p:pic>
      <p:sp>
        <p:nvSpPr>
          <p:cNvPr id="2" name="スライド番号プレースホルダー 1">
            <a:extLst>
              <a:ext uri="{FF2B5EF4-FFF2-40B4-BE49-F238E27FC236}">
                <a16:creationId xmlns:a16="http://schemas.microsoft.com/office/drawing/2014/main" id="{3D10767D-5041-DD82-2BC8-C8981EB5E04F}"/>
              </a:ext>
            </a:extLst>
          </p:cNvPr>
          <p:cNvSpPr>
            <a:spLocks noGrp="1"/>
          </p:cNvSpPr>
          <p:nvPr>
            <p:ph type="sldNum" sz="quarter" idx="2"/>
          </p:nvPr>
        </p:nvSpPr>
        <p:spPr/>
        <p:txBody>
          <a:bodyPr/>
          <a:lstStyle/>
          <a:p>
            <a:fld id="{86CB4B4D-7CA3-9044-876B-883B54F8677D}" type="slidenum">
              <a:rPr lang="en-US" altLang="ja-JP" smtClean="0"/>
              <a:pPr/>
              <a:t>9</a:t>
            </a:fld>
            <a:endParaRPr lang="ja-JP" altLang="en-US" dirty="0"/>
          </a:p>
        </p:txBody>
      </p:sp>
      <p:sp>
        <p:nvSpPr>
          <p:cNvPr id="3" name="フッター プレースホルダー 2">
            <a:extLst>
              <a:ext uri="{FF2B5EF4-FFF2-40B4-BE49-F238E27FC236}">
                <a16:creationId xmlns:a16="http://schemas.microsoft.com/office/drawing/2014/main" id="{B95210F4-8120-66C9-BCAD-FEEBC367C43A}"/>
              </a:ext>
            </a:extLst>
          </p:cNvPr>
          <p:cNvSpPr>
            <a:spLocks noGrp="1"/>
          </p:cNvSpPr>
          <p:nvPr>
            <p:ph type="ftr" sz="quarter" idx="3"/>
          </p:nvPr>
        </p:nvSpPr>
        <p:spPr/>
        <p:txBody>
          <a:bodyPr/>
          <a:lstStyle/>
          <a:p>
            <a:r>
              <a:rPr kumimoji="1" lang="en-US" altLang="ja-JP">
                <a:latin typeface="游ゴシック Medium" panose="020B0500000000000000" pitchFamily="50" charset="-128"/>
                <a:ea typeface="游ゴシック Medium" panose="020B0500000000000000" pitchFamily="50" charset="-128"/>
              </a:rPr>
              <a:t>Copyright © </a:t>
            </a:r>
            <a:fld id="{C5F872C3-04CE-4166-9B9C-61E6062C8297}" type="datetimeyyyy">
              <a:rPr kumimoji="1" lang="en-US" altLang="ja-JP" smtClean="0">
                <a:latin typeface="游ゴシック Medium" panose="020B0500000000000000" pitchFamily="50" charset="-128"/>
                <a:ea typeface="游ゴシック Medium" panose="020B0500000000000000" pitchFamily="50" charset="-128"/>
              </a:rPr>
              <a:pPr/>
              <a:t>2026</a:t>
            </a:fld>
            <a:r>
              <a:rPr kumimoji="1" lang="en-US" altLang="ja-JP">
                <a:latin typeface="游ゴシック Medium" panose="020B0500000000000000" pitchFamily="50" charset="-128"/>
                <a:ea typeface="游ゴシック Medium" panose="020B0500000000000000" pitchFamily="50" charset="-128"/>
              </a:rPr>
              <a:t> WingArc1st Inc.  All Rights Reserved.</a:t>
            </a:r>
            <a:endParaRPr kumimoji="1" lang="ja-JP" altLang="en-US" dirty="0">
              <a:latin typeface="游ゴシック Medium" panose="020B0500000000000000" pitchFamily="50" charset="-128"/>
              <a:ea typeface="游ゴシック Medium" panose="020B0500000000000000" pitchFamily="50" charset="-128"/>
            </a:endParaRPr>
          </a:p>
        </p:txBody>
      </p:sp>
      <p:sp>
        <p:nvSpPr>
          <p:cNvPr id="4" name="テキスト プレースホルダー 3">
            <a:extLst>
              <a:ext uri="{FF2B5EF4-FFF2-40B4-BE49-F238E27FC236}">
                <a16:creationId xmlns:a16="http://schemas.microsoft.com/office/drawing/2014/main" id="{F96D132B-3567-DA36-E8CD-1C9FC931718C}"/>
              </a:ext>
            </a:extLst>
          </p:cNvPr>
          <p:cNvSpPr>
            <a:spLocks noGrp="1"/>
          </p:cNvSpPr>
          <p:nvPr>
            <p:ph type="body" sz="quarter" idx="22"/>
          </p:nvPr>
        </p:nvSpPr>
        <p:spPr>
          <a:xfrm>
            <a:off x="397432" y="781051"/>
            <a:ext cx="11397450" cy="1807104"/>
          </a:xfrm>
        </p:spPr>
        <p:txBody>
          <a:bodyPr>
            <a:noAutofit/>
          </a:bodyPr>
          <a:lstStyle/>
          <a:p>
            <a:pPr marL="0" indent="0">
              <a:lnSpc>
                <a:spcPct val="110000"/>
              </a:lnSpc>
              <a:buNone/>
            </a:pPr>
            <a:r>
              <a:rPr kumimoji="1" lang="ja-JP" altLang="en-US" sz="1800" dirty="0"/>
              <a:t>・画面上部の</a:t>
            </a:r>
            <a:r>
              <a:rPr lang="ja-JP" altLang="en-US" sz="1800" dirty="0"/>
              <a:t>［設定］アイコン</a:t>
            </a:r>
            <a:r>
              <a:rPr kumimoji="1" lang="ja-JP" altLang="en-US" sz="1800" dirty="0"/>
              <a:t>をクリックし、</a:t>
            </a:r>
            <a:r>
              <a:rPr lang="ja-JP" altLang="en-US" sz="1800" dirty="0"/>
              <a:t>［</a:t>
            </a:r>
            <a:r>
              <a:rPr kumimoji="1" lang="ja-JP" altLang="en-US" sz="1800" dirty="0"/>
              <a:t>全般］→</a:t>
            </a:r>
            <a:r>
              <a:rPr lang="ja-JP" altLang="en-US" sz="1800" dirty="0"/>
              <a:t> ［システム変数］を選択します。</a:t>
            </a:r>
            <a:endParaRPr lang="en-US" altLang="ja-JP" sz="1800" dirty="0"/>
          </a:p>
          <a:p>
            <a:pPr marL="0" indent="0">
              <a:lnSpc>
                <a:spcPct val="110000"/>
              </a:lnSpc>
              <a:buNone/>
            </a:pPr>
            <a:r>
              <a:rPr lang="ja-JP" altLang="en-US" sz="1800" dirty="0"/>
              <a:t>・［システム変数］画面が表示されたら、［</a:t>
            </a:r>
            <a:r>
              <a:rPr kumimoji="1" lang="ja-JP" altLang="en-US" sz="1800" dirty="0"/>
              <a:t>変数一覧</a:t>
            </a:r>
            <a:r>
              <a:rPr lang="ja-JP" altLang="en-US" sz="1800" dirty="0"/>
              <a:t>］</a:t>
            </a:r>
            <a:r>
              <a:rPr kumimoji="1" lang="ja-JP" altLang="en-US" sz="1800" dirty="0"/>
              <a:t>メニュー を選択します</a:t>
            </a:r>
            <a:r>
              <a:rPr lang="ja-JP" altLang="en-US" sz="1800" dirty="0"/>
              <a:t>。</a:t>
            </a:r>
            <a:endParaRPr lang="en-US" altLang="ja-JP" sz="1800" dirty="0"/>
          </a:p>
          <a:p>
            <a:pPr marL="0" indent="0">
              <a:lnSpc>
                <a:spcPct val="110000"/>
              </a:lnSpc>
              <a:buNone/>
            </a:pPr>
            <a:r>
              <a:rPr kumimoji="1" lang="ja-JP" altLang="en-US" sz="1800" dirty="0"/>
              <a:t>・［追加］</a:t>
            </a:r>
            <a:r>
              <a:rPr lang="ja-JP" altLang="en-US" sz="1800" dirty="0"/>
              <a:t>ボタン</a:t>
            </a:r>
            <a:r>
              <a:rPr kumimoji="1" lang="ja-JP" altLang="en-US" sz="1800" dirty="0"/>
              <a:t>をクリックし、変数名、カテゴリ、データ型、初期値を入力します。</a:t>
            </a:r>
            <a:endParaRPr kumimoji="1" lang="en-US" altLang="ja-JP" sz="1800" dirty="0"/>
          </a:p>
          <a:p>
            <a:pPr marL="0" indent="0">
              <a:lnSpc>
                <a:spcPct val="110000"/>
              </a:lnSpc>
              <a:buNone/>
            </a:pPr>
            <a:r>
              <a:rPr lang="ja-JP" altLang="en-US" sz="1800" dirty="0"/>
              <a:t>・［保存］ボタンをクリックし、［変数一覧］に追加されたことを確認します。</a:t>
            </a:r>
            <a:endParaRPr kumimoji="1" lang="ja-JP" altLang="en-US" sz="1800" dirty="0"/>
          </a:p>
        </p:txBody>
      </p:sp>
      <p:sp>
        <p:nvSpPr>
          <p:cNvPr id="5" name="タイトル 4">
            <a:extLst>
              <a:ext uri="{FF2B5EF4-FFF2-40B4-BE49-F238E27FC236}">
                <a16:creationId xmlns:a16="http://schemas.microsoft.com/office/drawing/2014/main" id="{228BB8C0-B75C-E02D-C46D-98C2BC3B61BC}"/>
              </a:ext>
            </a:extLst>
          </p:cNvPr>
          <p:cNvSpPr>
            <a:spLocks noGrp="1"/>
          </p:cNvSpPr>
          <p:nvPr>
            <p:ph type="title"/>
          </p:nvPr>
        </p:nvSpPr>
        <p:spPr>
          <a:xfrm>
            <a:off x="282888" y="342283"/>
            <a:ext cx="3683509" cy="236514"/>
          </a:xfrm>
        </p:spPr>
        <p:txBody>
          <a:bodyPr/>
          <a:lstStyle/>
          <a:p>
            <a:r>
              <a:rPr lang="ja-JP" altLang="en-US" dirty="0"/>
              <a:t>適用手順３</a:t>
            </a:r>
            <a:r>
              <a:rPr kumimoji="1" lang="en-US" altLang="ja-JP" dirty="0"/>
              <a:t>: </a:t>
            </a:r>
            <a:r>
              <a:rPr kumimoji="1" lang="ja-JP" altLang="en-US" dirty="0"/>
              <a:t>システム変数の登録</a:t>
            </a:r>
          </a:p>
        </p:txBody>
      </p:sp>
      <p:sp>
        <p:nvSpPr>
          <p:cNvPr id="30" name="二等辺三角形 29">
            <a:extLst>
              <a:ext uri="{FF2B5EF4-FFF2-40B4-BE49-F238E27FC236}">
                <a16:creationId xmlns:a16="http://schemas.microsoft.com/office/drawing/2014/main" id="{2BC49561-240A-B867-8D65-AF3919AC7775}"/>
              </a:ext>
            </a:extLst>
          </p:cNvPr>
          <p:cNvSpPr/>
          <p:nvPr/>
        </p:nvSpPr>
        <p:spPr>
          <a:xfrm rot="5400000">
            <a:off x="2969446" y="3261793"/>
            <a:ext cx="361671" cy="243027"/>
          </a:xfrm>
          <a:prstGeom prst="triangl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dirty="0"/>
          </a:p>
        </p:txBody>
      </p:sp>
      <p:sp>
        <p:nvSpPr>
          <p:cNvPr id="32" name="四角形: 角を丸くする 31">
            <a:extLst>
              <a:ext uri="{FF2B5EF4-FFF2-40B4-BE49-F238E27FC236}">
                <a16:creationId xmlns:a16="http://schemas.microsoft.com/office/drawing/2014/main" id="{677BC94D-C100-B095-1AC1-73A66A1AE44F}"/>
              </a:ext>
            </a:extLst>
          </p:cNvPr>
          <p:cNvSpPr/>
          <p:nvPr/>
        </p:nvSpPr>
        <p:spPr>
          <a:xfrm>
            <a:off x="1587934" y="2946542"/>
            <a:ext cx="1056803" cy="208165"/>
          </a:xfrm>
          <a:prstGeom prst="roundRect">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dirty="0"/>
          </a:p>
        </p:txBody>
      </p:sp>
      <p:sp>
        <p:nvSpPr>
          <p:cNvPr id="33" name="四角形: 角を丸くする 32">
            <a:extLst>
              <a:ext uri="{FF2B5EF4-FFF2-40B4-BE49-F238E27FC236}">
                <a16:creationId xmlns:a16="http://schemas.microsoft.com/office/drawing/2014/main" id="{774430DA-C76E-2884-EF46-2711AAF8ADD7}"/>
              </a:ext>
            </a:extLst>
          </p:cNvPr>
          <p:cNvSpPr/>
          <p:nvPr/>
        </p:nvSpPr>
        <p:spPr>
          <a:xfrm>
            <a:off x="3270415" y="2958204"/>
            <a:ext cx="704420" cy="244267"/>
          </a:xfrm>
          <a:prstGeom prst="roundRect">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dirty="0"/>
          </a:p>
        </p:txBody>
      </p:sp>
      <p:sp>
        <p:nvSpPr>
          <p:cNvPr id="34" name="四角形: 角を丸くする 33">
            <a:extLst>
              <a:ext uri="{FF2B5EF4-FFF2-40B4-BE49-F238E27FC236}">
                <a16:creationId xmlns:a16="http://schemas.microsoft.com/office/drawing/2014/main" id="{878E5993-4000-E6F2-BB6C-0B65E3B70D36}"/>
              </a:ext>
            </a:extLst>
          </p:cNvPr>
          <p:cNvSpPr/>
          <p:nvPr/>
        </p:nvSpPr>
        <p:spPr>
          <a:xfrm>
            <a:off x="6228366" y="3040406"/>
            <a:ext cx="339035" cy="244267"/>
          </a:xfrm>
          <a:prstGeom prst="roundRect">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dirty="0"/>
          </a:p>
        </p:txBody>
      </p:sp>
      <p:sp>
        <p:nvSpPr>
          <p:cNvPr id="13" name="四角形: 角を丸くする 12">
            <a:extLst>
              <a:ext uri="{FF2B5EF4-FFF2-40B4-BE49-F238E27FC236}">
                <a16:creationId xmlns:a16="http://schemas.microsoft.com/office/drawing/2014/main" id="{E01F7107-107C-3EE7-78CA-8EDFEAFFE84C}"/>
              </a:ext>
            </a:extLst>
          </p:cNvPr>
          <p:cNvSpPr/>
          <p:nvPr/>
        </p:nvSpPr>
        <p:spPr>
          <a:xfrm>
            <a:off x="2387469" y="2559317"/>
            <a:ext cx="302988" cy="231312"/>
          </a:xfrm>
          <a:prstGeom prst="roundRect">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dirty="0"/>
          </a:p>
        </p:txBody>
      </p:sp>
      <p:sp>
        <p:nvSpPr>
          <p:cNvPr id="8" name="四角形: 角を丸くする 7">
            <a:extLst>
              <a:ext uri="{FF2B5EF4-FFF2-40B4-BE49-F238E27FC236}">
                <a16:creationId xmlns:a16="http://schemas.microsoft.com/office/drawing/2014/main" id="{D5CAA58B-0651-391A-DD65-2A05E0E6034A}"/>
              </a:ext>
            </a:extLst>
          </p:cNvPr>
          <p:cNvSpPr/>
          <p:nvPr/>
        </p:nvSpPr>
        <p:spPr>
          <a:xfrm>
            <a:off x="615297" y="3235793"/>
            <a:ext cx="981712" cy="209333"/>
          </a:xfrm>
          <a:prstGeom prst="roundRect">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dirty="0"/>
          </a:p>
        </p:txBody>
      </p:sp>
      <p:sp>
        <p:nvSpPr>
          <p:cNvPr id="18" name="四角形: 角を丸くする 17">
            <a:extLst>
              <a:ext uri="{FF2B5EF4-FFF2-40B4-BE49-F238E27FC236}">
                <a16:creationId xmlns:a16="http://schemas.microsoft.com/office/drawing/2014/main" id="{236A5DF9-7297-19A7-93D7-87EEE0BE2067}"/>
              </a:ext>
            </a:extLst>
          </p:cNvPr>
          <p:cNvSpPr/>
          <p:nvPr/>
        </p:nvSpPr>
        <p:spPr>
          <a:xfrm>
            <a:off x="8340194" y="5986716"/>
            <a:ext cx="339035" cy="244267"/>
          </a:xfrm>
          <a:prstGeom prst="roundRect">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dirty="0"/>
          </a:p>
        </p:txBody>
      </p:sp>
      <p:sp>
        <p:nvSpPr>
          <p:cNvPr id="20" name="二等辺三角形 19">
            <a:extLst>
              <a:ext uri="{FF2B5EF4-FFF2-40B4-BE49-F238E27FC236}">
                <a16:creationId xmlns:a16="http://schemas.microsoft.com/office/drawing/2014/main" id="{EE9E7D9F-B974-FB7F-9D35-6E231329C6E7}"/>
              </a:ext>
            </a:extLst>
          </p:cNvPr>
          <p:cNvSpPr/>
          <p:nvPr/>
        </p:nvSpPr>
        <p:spPr>
          <a:xfrm rot="5400000">
            <a:off x="7419854" y="3307486"/>
            <a:ext cx="361671" cy="243027"/>
          </a:xfrm>
          <a:prstGeom prst="triangl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dirty="0"/>
          </a:p>
        </p:txBody>
      </p:sp>
      <p:sp>
        <p:nvSpPr>
          <p:cNvPr id="24" name="テキスト ボックス 23">
            <a:extLst>
              <a:ext uri="{FF2B5EF4-FFF2-40B4-BE49-F238E27FC236}">
                <a16:creationId xmlns:a16="http://schemas.microsoft.com/office/drawing/2014/main" id="{E5F7B78A-1004-9B16-F673-31DC701CD9C5}"/>
              </a:ext>
            </a:extLst>
          </p:cNvPr>
          <p:cNvSpPr txBox="1"/>
          <p:nvPr/>
        </p:nvSpPr>
        <p:spPr>
          <a:xfrm>
            <a:off x="615297" y="5164138"/>
            <a:ext cx="2771165" cy="1200329"/>
          </a:xfrm>
          <a:prstGeom prst="rect">
            <a:avLst/>
          </a:prstGeom>
          <a:solidFill>
            <a:schemeClr val="bg1"/>
          </a:solidFill>
          <a:ln>
            <a:solidFill>
              <a:schemeClr val="accent1"/>
            </a:solidFill>
          </a:ln>
        </p:spPr>
        <p:txBody>
          <a:bodyPr wrap="square">
            <a:spAutoFit/>
          </a:bodyPr>
          <a:lstStyle/>
          <a:p>
            <a:r>
              <a:rPr lang="en-US" altLang="ja-JP" sz="1200" dirty="0"/>
              <a:t>1</a:t>
            </a:r>
            <a:r>
              <a:rPr lang="ja-JP" altLang="en-US" sz="1200" dirty="0"/>
              <a:t>つ目の</a:t>
            </a:r>
            <a:r>
              <a:rPr lang="zh-CN" altLang="en-US" sz="1200" dirty="0"/>
              <a:t>変数</a:t>
            </a:r>
            <a:r>
              <a:rPr lang="ja-JP" altLang="en-US" sz="1200" dirty="0"/>
              <a:t>の内容</a:t>
            </a:r>
            <a:endParaRPr lang="en-US" altLang="zh-CN" sz="1200" dirty="0"/>
          </a:p>
          <a:p>
            <a:endParaRPr lang="en-US" altLang="zh-CN" sz="1200" dirty="0"/>
          </a:p>
          <a:p>
            <a:r>
              <a:rPr lang="ja-JP" altLang="en-US" sz="1200" dirty="0"/>
              <a:t>　変数名：</a:t>
            </a:r>
            <a:r>
              <a:rPr lang="en-US" altLang="ja-JP" sz="1200" dirty="0"/>
              <a:t>DATE</a:t>
            </a:r>
          </a:p>
          <a:p>
            <a:r>
              <a:rPr lang="ja-JP" altLang="en-US" sz="1200" dirty="0"/>
              <a:t>カテゴリ：日付</a:t>
            </a:r>
            <a:endParaRPr lang="en-US" altLang="ja-JP" sz="1200" dirty="0"/>
          </a:p>
          <a:p>
            <a:r>
              <a:rPr lang="ja-JP" altLang="en-US" sz="1200" dirty="0"/>
              <a:t>データ型：日付型</a:t>
            </a:r>
            <a:endParaRPr lang="en-US" altLang="ja-JP" sz="1200" dirty="0"/>
          </a:p>
          <a:p>
            <a:r>
              <a:rPr lang="ja-JP" altLang="en-US" sz="1200" dirty="0"/>
              <a:t>　初期値：</a:t>
            </a:r>
            <a:r>
              <a:rPr lang="en-US" altLang="ja-JP" sz="1200" dirty="0"/>
              <a:t> DATE("YYYY/MM/DD")</a:t>
            </a:r>
            <a:endParaRPr lang="ja-JP" altLang="en-US" sz="1200" dirty="0"/>
          </a:p>
        </p:txBody>
      </p:sp>
      <p:sp>
        <p:nvSpPr>
          <p:cNvPr id="25" name="テキスト ボックス 24">
            <a:extLst>
              <a:ext uri="{FF2B5EF4-FFF2-40B4-BE49-F238E27FC236}">
                <a16:creationId xmlns:a16="http://schemas.microsoft.com/office/drawing/2014/main" id="{4F1DBBFD-C6FA-8136-4E7B-FD6B07040098}"/>
              </a:ext>
            </a:extLst>
          </p:cNvPr>
          <p:cNvSpPr txBox="1"/>
          <p:nvPr/>
        </p:nvSpPr>
        <p:spPr>
          <a:xfrm>
            <a:off x="3463123" y="5164138"/>
            <a:ext cx="3852077" cy="1200329"/>
          </a:xfrm>
          <a:prstGeom prst="rect">
            <a:avLst/>
          </a:prstGeom>
          <a:solidFill>
            <a:schemeClr val="bg1"/>
          </a:solidFill>
          <a:ln>
            <a:solidFill>
              <a:schemeClr val="accent1"/>
            </a:solidFill>
          </a:ln>
        </p:spPr>
        <p:txBody>
          <a:bodyPr wrap="square">
            <a:spAutoFit/>
          </a:bodyPr>
          <a:lstStyle/>
          <a:p>
            <a:r>
              <a:rPr lang="ja-JP" altLang="en-US" sz="1200" dirty="0"/>
              <a:t>２つ目の</a:t>
            </a:r>
            <a:r>
              <a:rPr lang="zh-CN" altLang="en-US" sz="1200" dirty="0"/>
              <a:t>変数</a:t>
            </a:r>
            <a:r>
              <a:rPr lang="ja-JP" altLang="en-US" sz="1200" dirty="0"/>
              <a:t>の内容</a:t>
            </a:r>
            <a:endParaRPr lang="en-US" altLang="zh-CN" sz="1200" dirty="0"/>
          </a:p>
          <a:p>
            <a:endParaRPr lang="en-US" altLang="zh-CN" sz="1200" dirty="0"/>
          </a:p>
          <a:p>
            <a:r>
              <a:rPr lang="ja-JP" altLang="en-US" sz="1200" dirty="0"/>
              <a:t>　変数名：今日</a:t>
            </a:r>
            <a:endParaRPr lang="en-US" altLang="ja-JP" sz="1200" dirty="0"/>
          </a:p>
          <a:p>
            <a:r>
              <a:rPr lang="ja-JP" altLang="en-US" sz="1200" dirty="0"/>
              <a:t>カテゴリ：日付</a:t>
            </a:r>
            <a:endParaRPr lang="en-US" altLang="ja-JP" sz="1200" dirty="0"/>
          </a:p>
          <a:p>
            <a:r>
              <a:rPr lang="ja-JP" altLang="en-US" sz="1200" dirty="0"/>
              <a:t>データ型：日付型</a:t>
            </a:r>
            <a:endParaRPr lang="en-US" altLang="ja-JP" sz="1200" dirty="0"/>
          </a:p>
          <a:p>
            <a:r>
              <a:rPr lang="ja-JP" altLang="en-US" sz="1200" dirty="0"/>
              <a:t>　初期値：</a:t>
            </a:r>
            <a:r>
              <a:rPr lang="en-US" altLang="ja-JP" sz="1200" dirty="0"/>
              <a:t>DATE("YYYY/MM/DD JJ:NN:SS")</a:t>
            </a:r>
            <a:endParaRPr lang="ja-JP" altLang="en-US" sz="1200" dirty="0"/>
          </a:p>
        </p:txBody>
      </p:sp>
      <p:sp>
        <p:nvSpPr>
          <p:cNvPr id="26" name="テキスト ボックス 25">
            <a:extLst>
              <a:ext uri="{FF2B5EF4-FFF2-40B4-BE49-F238E27FC236}">
                <a16:creationId xmlns:a16="http://schemas.microsoft.com/office/drawing/2014/main" id="{4C7A8A7F-02B0-F0F6-7C71-A24A6DD3D379}"/>
              </a:ext>
            </a:extLst>
          </p:cNvPr>
          <p:cNvSpPr txBox="1"/>
          <p:nvPr/>
        </p:nvSpPr>
        <p:spPr>
          <a:xfrm>
            <a:off x="1597009" y="4784529"/>
            <a:ext cx="3852077" cy="307777"/>
          </a:xfrm>
          <a:prstGeom prst="rect">
            <a:avLst/>
          </a:prstGeom>
          <a:solidFill>
            <a:schemeClr val="accent1">
              <a:lumMod val="40000"/>
              <a:lumOff val="60000"/>
            </a:schemeClr>
          </a:solidFill>
        </p:spPr>
        <p:txBody>
          <a:bodyPr wrap="square" rtlCol="0">
            <a:spAutoFit/>
          </a:bodyPr>
          <a:lstStyle/>
          <a:p>
            <a:pPr algn="ctr"/>
            <a:r>
              <a:rPr kumimoji="1" lang="ja-JP" altLang="en-US" sz="1400" dirty="0"/>
              <a:t>同様の</a:t>
            </a:r>
            <a:r>
              <a:rPr kumimoji="1" lang="ja-JP" altLang="en-US" sz="1400"/>
              <a:t>手順で </a:t>
            </a:r>
            <a:r>
              <a:rPr kumimoji="1" lang="en-US" altLang="ja-JP" sz="1400"/>
              <a:t>2</a:t>
            </a:r>
            <a:r>
              <a:rPr kumimoji="1" lang="ja-JP" altLang="en-US" sz="1400" dirty="0"/>
              <a:t>つの変数を作成してください</a:t>
            </a:r>
          </a:p>
        </p:txBody>
      </p:sp>
    </p:spTree>
    <p:extLst>
      <p:ext uri="{BB962C8B-B14F-4D97-AF65-F5344CB8AC3E}">
        <p14:creationId xmlns:p14="http://schemas.microsoft.com/office/powerpoint/2010/main" val="3981809837"/>
      </p:ext>
    </p:extLst>
  </p:cSld>
  <p:clrMapOvr>
    <a:masterClrMapping/>
  </p:clrMapOvr>
</p:sld>
</file>

<file path=ppt/theme/theme1.xml><?xml version="1.0" encoding="utf-8"?>
<a:theme xmlns:a="http://schemas.openxmlformats.org/drawingml/2006/main" name="Office テーマ">
  <a:themeElements>
    <a:clrScheme name="ユーザー定義 10">
      <a:dk1>
        <a:srgbClr val="111111"/>
      </a:dk1>
      <a:lt1>
        <a:srgbClr val="FFFFFF"/>
      </a:lt1>
      <a:dk2>
        <a:srgbClr val="4B4346"/>
      </a:dk2>
      <a:lt2>
        <a:srgbClr val="3C7BE3"/>
      </a:lt2>
      <a:accent1>
        <a:srgbClr val="F26BAC"/>
      </a:accent1>
      <a:accent2>
        <a:srgbClr val="00ADAD"/>
      </a:accent2>
      <a:accent3>
        <a:srgbClr val="7058A3"/>
      </a:accent3>
      <a:accent4>
        <a:srgbClr val="FFDB4F"/>
      </a:accent4>
      <a:accent5>
        <a:srgbClr val="2D98E0"/>
      </a:accent5>
      <a:accent6>
        <a:srgbClr val="F78100"/>
      </a:accent6>
      <a:hlink>
        <a:srgbClr val="0563C1"/>
      </a:hlink>
      <a:folHlink>
        <a:srgbClr val="954F72"/>
      </a:folHlink>
    </a:clrScheme>
    <a:fontScheme name="210524_official">
      <a:majorFont>
        <a:latin typeface="Yu Gothic Medium"/>
        <a:ea typeface="Yu Gothic Medium"/>
        <a:cs typeface=""/>
      </a:majorFont>
      <a:minorFont>
        <a:latin typeface="Yu Gothic Medium"/>
        <a:ea typeface="Yu Gothic Medium"/>
        <a:cs typeface=""/>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5"/>
        </a:solidFill>
        <a:ln>
          <a:noFill/>
        </a:ln>
      </a:spPr>
      <a:bodyPr rtlCol="0" anchor="ctr"/>
      <a:lstStyle>
        <a:defPPr algn="ctr">
          <a:defRPr kumimoji="1" sz="1200" dirty="0" smtClean="0"/>
        </a:defPPr>
      </a:lstStyle>
      <a:style>
        <a:lnRef idx="2">
          <a:schemeClr val="accent1">
            <a:shade val="50000"/>
          </a:schemeClr>
        </a:lnRef>
        <a:fillRef idx="1">
          <a:schemeClr val="accent1"/>
        </a:fillRef>
        <a:effectRef idx="0">
          <a:schemeClr val="accent1"/>
        </a:effectRef>
        <a:fontRef idx="minor">
          <a:schemeClr val="lt1"/>
        </a:fontRef>
      </a:style>
    </a:spDef>
    <a:lnDef>
      <a:spPr>
        <a:ln w="19050">
          <a:tailEnd type="none"/>
        </a:ln>
      </a:spPr>
      <a:bodyPr/>
      <a:lstStyle/>
      <a:style>
        <a:lnRef idx="1">
          <a:schemeClr val="dk1"/>
        </a:lnRef>
        <a:fillRef idx="0">
          <a:schemeClr val="dk1"/>
        </a:fillRef>
        <a:effectRef idx="0">
          <a:schemeClr val="dk1"/>
        </a:effectRef>
        <a:fontRef idx="minor">
          <a:schemeClr val="tx1"/>
        </a:fontRef>
      </a:style>
    </a:lnDef>
  </a:objectDefaults>
  <a:extraClrSchemeLst/>
  <a:extLst>
    <a:ext uri="{05A4C25C-085E-4340-85A3-A5531E510DB2}">
      <thm15:themeFamily xmlns:thm15="http://schemas.microsoft.com/office/thememl/2012/main" name="プレゼンテーション2" id="{E93896DF-D055-6843-B45B-633F70C60CA5}" vid="{E9891F15-3EA5-9545-ADA7-383616AA7BE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e11a377c-935a-47ad-b9a9-04deff473ab9">
      <Terms xmlns="http://schemas.microsoft.com/office/infopath/2007/PartnerControls"/>
    </lcf76f155ced4ddcb4097134ff3c332f>
    <TaxCatchAll xmlns="ce3e7b7d-0c4f-4c89-9479-176aca27ca7a"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ドキュメント" ma:contentTypeID="0x01010026BFD804B4E1154681AB10738623E0D0" ma:contentTypeVersion="15" ma:contentTypeDescription="新しいドキュメントを作成します。" ma:contentTypeScope="" ma:versionID="fc46624a71aff38686be0cfaadd2c5c3">
  <xsd:schema xmlns:xsd="http://www.w3.org/2001/XMLSchema" xmlns:xs="http://www.w3.org/2001/XMLSchema" xmlns:p="http://schemas.microsoft.com/office/2006/metadata/properties" xmlns:ns2="e11a377c-935a-47ad-b9a9-04deff473ab9" xmlns:ns3="ce3e7b7d-0c4f-4c89-9479-176aca27ca7a" targetNamespace="http://schemas.microsoft.com/office/2006/metadata/properties" ma:root="true" ma:fieldsID="79282a13537ea419ac0c9fca22b2f99f" ns2:_="" ns3:_="">
    <xsd:import namespace="e11a377c-935a-47ad-b9a9-04deff473ab9"/>
    <xsd:import namespace="ce3e7b7d-0c4f-4c89-9479-176aca27ca7a"/>
    <xsd:element name="properties">
      <xsd:complexType>
        <xsd:sequence>
          <xsd:element name="documentManagement">
            <xsd:complexType>
              <xsd:all>
                <xsd:element ref="ns2:MediaServiceMetadata" minOccurs="0"/>
                <xsd:element ref="ns2:MediaServiceFastMetadata" minOccurs="0"/>
                <xsd:element ref="ns2:MediaServiceObjectDetectorVersions" minOccurs="0"/>
                <xsd:element ref="ns2:MediaServiceDateTaken" minOccurs="0"/>
                <xsd:element ref="ns2:MediaLengthInSecond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3:SharedWithUsers" minOccurs="0"/>
                <xsd:element ref="ns3:SharedWithDetails" minOccurs="0"/>
                <xsd:element ref="ns2:MediaServiceLocation"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11a377c-935a-47ad-b9a9-04deff473ab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MediaServiceDateTaken" ma:index="11" nillable="true" ma:displayName="MediaServiceDateTaken" ma:hidden="true" ma:indexed="true" ma:internalName="MediaServiceDateTaken" ma:readOnly="true">
      <xsd:simpleType>
        <xsd:restriction base="dms:Text"/>
      </xsd:simpleType>
    </xsd:element>
    <xsd:element name="MediaLengthInSeconds" ma:index="12" nillable="true" ma:displayName="MediaLengthInSeconds" ma:hidden="true" ma:internalName="MediaLengthInSeconds" ma:readOnly="true">
      <xsd:simpleType>
        <xsd:restriction base="dms:Unknown"/>
      </xsd:simpleType>
    </xsd:element>
    <xsd:element name="lcf76f155ced4ddcb4097134ff3c332f" ma:index="14" nillable="true" ma:taxonomy="true" ma:internalName="lcf76f155ced4ddcb4097134ff3c332f" ma:taxonomyFieldName="MediaServiceImageTags" ma:displayName="画像タグ" ma:readOnly="false" ma:fieldId="{5cf76f15-5ced-4ddc-b409-7134ff3c332f}" ma:taxonomyMulti="true" ma:sspId="584920a3-91d0-4259-bacb-a27d4656868d" ma:termSetId="09814cd3-568e-fe90-9814-8d621ff8fb84" ma:anchorId="fba54fb3-c3e1-fe81-a776-ca4b69148c4d" ma:open="true" ma:isKeyword="false">
      <xsd:complexType>
        <xsd:sequence>
          <xsd:element ref="pc:Terms" minOccurs="0" maxOccurs="1"/>
        </xsd:sequence>
      </xsd:complex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Location" ma:index="21" nillable="true" ma:displayName="Location" ma:indexed="true" ma:internalName="MediaServiceLocation" ma:readOnly="true">
      <xsd:simpleType>
        <xsd:restriction base="dms:Text"/>
      </xsd:simpleType>
    </xsd:element>
    <xsd:element name="MediaServiceSearchProperties" ma:index="22"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e3e7b7d-0c4f-4c89-9479-176aca27ca7a" elementFormDefault="qualified">
    <xsd:import namespace="http://schemas.microsoft.com/office/2006/documentManagement/types"/>
    <xsd:import namespace="http://schemas.microsoft.com/office/infopath/2007/PartnerControls"/>
    <xsd:element name="TaxCatchAll" ma:index="15" nillable="true" ma:displayName="Taxonomy Catch All Column" ma:hidden="true" ma:list="{3cbdcd6f-c7cc-4855-8ed3-e51f0fbca7ff}" ma:internalName="TaxCatchAll" ma:showField="CatchAllData" ma:web="ce3e7b7d-0c4f-4c89-9479-176aca27ca7a">
      <xsd:complexType>
        <xsd:complexContent>
          <xsd:extension base="dms:MultiChoiceLookup">
            <xsd:sequence>
              <xsd:element name="Value" type="dms:Lookup" maxOccurs="unbounded" minOccurs="0" nillable="true"/>
            </xsd:sequence>
          </xsd:extension>
        </xsd:complexContent>
      </xsd:complexType>
    </xsd:element>
    <xsd:element name="SharedWithUsers" ma:index="19" nillable="true" ma:displayName="共有相手"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共有相手の詳細情報"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コンテンツ タイプ"/>
        <xsd:element ref="dc:title" minOccurs="0" maxOccurs="1" ma:index="4" ma:displayName="タイトル"/>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44EBD8BE-41E5-4FEB-B2E4-D41F63A4A291}">
  <ds:schemaRefs>
    <ds:schemaRef ds:uri="http://purl.org/dc/elements/1.1/"/>
    <ds:schemaRef ds:uri="http://www.w3.org/XML/1998/namespace"/>
    <ds:schemaRef ds:uri="ce3e7b7d-0c4f-4c89-9479-176aca27ca7a"/>
    <ds:schemaRef ds:uri="http://schemas.microsoft.com/office/2006/documentManagement/types"/>
    <ds:schemaRef ds:uri="e11a377c-935a-47ad-b9a9-04deff473ab9"/>
    <ds:schemaRef ds:uri="http://schemas.microsoft.com/office/2006/metadata/properties"/>
    <ds:schemaRef ds:uri="http://schemas.openxmlformats.org/package/2006/metadata/core-properties"/>
    <ds:schemaRef ds:uri="http://purl.org/dc/dcmitype/"/>
    <ds:schemaRef ds:uri="http://schemas.microsoft.com/office/infopath/2007/PartnerControls"/>
    <ds:schemaRef ds:uri="http://purl.org/dc/terms/"/>
  </ds:schemaRefs>
</ds:datastoreItem>
</file>

<file path=customXml/itemProps2.xml><?xml version="1.0" encoding="utf-8"?>
<ds:datastoreItem xmlns:ds="http://schemas.openxmlformats.org/officeDocument/2006/customXml" ds:itemID="{2C5BAAB1-6BF4-42B5-A831-34146F99D5B1}">
  <ds:schemaRefs>
    <ds:schemaRef ds:uri="http://schemas.microsoft.com/sharepoint/v3/contenttype/forms"/>
  </ds:schemaRefs>
</ds:datastoreItem>
</file>

<file path=customXml/itemProps3.xml><?xml version="1.0" encoding="utf-8"?>
<ds:datastoreItem xmlns:ds="http://schemas.openxmlformats.org/officeDocument/2006/customXml" ds:itemID="{4915F3C1-3D3B-451A-AE4E-EAB7C0DD9F3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e11a377c-935a-47ad-b9a9-04deff473ab9"/>
    <ds:schemaRef ds:uri="ce3e7b7d-0c4f-4c89-9479-176aca27ca7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テーマ</Template>
  <TotalTime>3744</TotalTime>
  <Words>966</Words>
  <Application>Microsoft Office PowerPoint</Application>
  <PresentationFormat>ワイド画面</PresentationFormat>
  <Paragraphs>85</Paragraphs>
  <Slides>12</Slides>
  <Notes>2</Notes>
  <HiddenSlides>0</HiddenSlides>
  <MMClips>0</MMClips>
  <ScaleCrop>false</ScaleCrop>
  <HeadingPairs>
    <vt:vector size="6" baseType="variant">
      <vt:variant>
        <vt:lpstr>使用されているフォント</vt:lpstr>
      </vt:variant>
      <vt:variant>
        <vt:i4>3</vt:i4>
      </vt:variant>
      <vt:variant>
        <vt:lpstr>テーマ</vt:lpstr>
      </vt:variant>
      <vt:variant>
        <vt:i4>1</vt:i4>
      </vt:variant>
      <vt:variant>
        <vt:lpstr>スライド タイトル</vt:lpstr>
      </vt:variant>
      <vt:variant>
        <vt:i4>12</vt:i4>
      </vt:variant>
    </vt:vector>
  </HeadingPairs>
  <TitlesOfParts>
    <vt:vector size="16" baseType="lpstr">
      <vt:lpstr>游ゴシック Medium</vt:lpstr>
      <vt:lpstr>Arial</vt:lpstr>
      <vt:lpstr>Poppins Light</vt:lpstr>
      <vt:lpstr>Office テーマ</vt:lpstr>
      <vt:lpstr>PowerPoint プレゼンテーション</vt:lpstr>
      <vt:lpstr>PowerPoint プレゼンテーション</vt:lpstr>
      <vt:lpstr>経営力強化フォローアップ報告書 ボードとは</vt:lpstr>
      <vt:lpstr>経営力強化フォローアップ報告書 ボードとは</vt:lpstr>
      <vt:lpstr>適用手順</vt:lpstr>
      <vt:lpstr>前提条件</vt:lpstr>
      <vt:lpstr>適用手順１: ボードの定義のアップロード</vt:lpstr>
      <vt:lpstr>適用手順２: 共有CSVのアップロード</vt:lpstr>
      <vt:lpstr>適用手順３: システム変数の登録</vt:lpstr>
      <vt:lpstr>適用手順４: 動作確認</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是友 克史 (Katsushi Koretomo)</dc:creator>
  <cp:lastModifiedBy>谷口 政行 (Masayuki Taniguchi)</cp:lastModifiedBy>
  <cp:revision>49</cp:revision>
  <dcterms:created xsi:type="dcterms:W3CDTF">2021-04-16T07:44:21Z</dcterms:created>
  <dcterms:modified xsi:type="dcterms:W3CDTF">2026-07-26T01:41:22Z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0x01010026BFD804B4E1154681AB10738623E0D0</vt:lpwstr>
  </property>
  <property fmtid="{D5CDD505-2E9C-101B-9397-08002B2CF9AE}" pid="3" name="MediaServiceImageTags">
    <vt:lpwstr/>
  </property>
</Properties>
</file>