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5"/>
  </p:notesMasterIdLst>
  <p:handoutMasterIdLst>
    <p:handoutMasterId r:id="rId16"/>
  </p:handoutMasterIdLst>
  <p:sldIdLst>
    <p:sldId id="277" r:id="rId5"/>
    <p:sldId id="261" r:id="rId6"/>
    <p:sldId id="263" r:id="rId7"/>
    <p:sldId id="284" r:id="rId8"/>
    <p:sldId id="285" r:id="rId9"/>
    <p:sldId id="296" r:id="rId10"/>
    <p:sldId id="286" r:id="rId11"/>
    <p:sldId id="289" r:id="rId12"/>
    <p:sldId id="282" r:id="rId13"/>
    <p:sldId id="273" r:id="rId14"/>
  </p:sldIdLst>
  <p:sldSz cx="12192000" cy="6858000"/>
  <p:notesSz cx="6858000" cy="9144000"/>
  <p:defaultTex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61"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3A65CDE-7556-CE6D-C233-2FC01C417556}" name="伊東 和久 (Kazuhisa Ito)" initials="和伊" userId="S::cwito.ka@wingarc.com::b9c5dd54-7346-445d-be41-4cefa01e615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山本 葉月 (Hazuki Yamamoto)" initials="山Y" lastIdx="20" clrIdx="0">
    <p:extLst>
      <p:ext uri="{19B8F6BF-5375-455C-9EA6-DF929625EA0E}">
        <p15:presenceInfo xmlns:p15="http://schemas.microsoft.com/office/powerpoint/2012/main" userId="S::yamamoto.ha@wingarc.com::eaff99ad-0a1f-4b50-aa4d-51ff3d65fae8" providerId="AD"/>
      </p:ext>
    </p:extLst>
  </p:cmAuthor>
  <p:cmAuthor id="2" name="宮森 牧子 (Makiko Miyamori)" initials="宮M" lastIdx="18" clrIdx="1">
    <p:extLst>
      <p:ext uri="{19B8F6BF-5375-455C-9EA6-DF929625EA0E}">
        <p15:presenceInfo xmlns:p15="http://schemas.microsoft.com/office/powerpoint/2012/main" userId="S::miyamori.m@wingarc.com::26417b94-8dbc-4da8-a690-27bdd6358e4a" providerId="AD"/>
      </p:ext>
    </p:extLst>
  </p:cmAuthor>
  <p:cmAuthor id="3" name="是友 克史 (Katsushi Koretomo)" initials="是K" lastIdx="63" clrIdx="2">
    <p:extLst>
      <p:ext uri="{19B8F6BF-5375-455C-9EA6-DF929625EA0E}">
        <p15:presenceInfo xmlns:p15="http://schemas.microsoft.com/office/powerpoint/2012/main" userId="S::koretomo.k@wingarc.com::a9470aee-660c-4967-a893-f33cd73cd6e4" providerId="AD"/>
      </p:ext>
    </p:extLst>
  </p:cmAuthor>
  <p:cmAuthor id="4" name="森 直人 (Naoto Mori)" initials="森M" lastIdx="1" clrIdx="3">
    <p:extLst>
      <p:ext uri="{19B8F6BF-5375-455C-9EA6-DF929625EA0E}">
        <p15:presenceInfo xmlns:p15="http://schemas.microsoft.com/office/powerpoint/2012/main" userId="S::mori.n@wingarc.com::361b57f8-70e5-4090-84d6-e82fc0871ab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123571"/>
    <a:srgbClr val="000000"/>
    <a:srgbClr val="ECECEC"/>
    <a:srgbClr val="323332"/>
    <a:srgbClr val="C12B1F"/>
    <a:srgbClr val="9E9E9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E5E7E66-3620-4B4D-8200-EDCEE134F400}" v="3" dt="2025-08-14T02:22:23.765"/>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08" autoAdjust="0"/>
    <p:restoredTop sz="94409"/>
  </p:normalViewPr>
  <p:slideViewPr>
    <p:cSldViewPr snapToGrid="0">
      <p:cViewPr varScale="1">
        <p:scale>
          <a:sx n="70" d="100"/>
          <a:sy n="70" d="100"/>
        </p:scale>
        <p:origin x="792" y="52"/>
      </p:cViewPr>
      <p:guideLst>
        <p:guide orient="horz" pos="1661"/>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2DAB1308-4490-4EE7-AE73-33B5A13E323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dirty="0">
              <a:latin typeface="游ゴシック Medium" panose="020B0500000000000000" pitchFamily="50" charset="-128"/>
              <a:ea typeface="游ゴシック Medium" panose="020B0500000000000000" pitchFamily="50" charset="-128"/>
            </a:endParaRPr>
          </a:p>
        </p:txBody>
      </p:sp>
      <p:sp>
        <p:nvSpPr>
          <p:cNvPr id="3" name="日付プレースホルダー 2">
            <a:extLst>
              <a:ext uri="{FF2B5EF4-FFF2-40B4-BE49-F238E27FC236}">
                <a16:creationId xmlns:a16="http://schemas.microsoft.com/office/drawing/2014/main" id="{FCA7E3CB-8D40-46BE-A32B-6D1E3F94D0C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508E93A-A0BA-4479-AEA1-BB19D0C91F5B}" type="datetimeFigureOut">
              <a:rPr kumimoji="1" lang="ja-JP" altLang="en-US" smtClean="0">
                <a:latin typeface="游ゴシック Medium" panose="020B0500000000000000" pitchFamily="50" charset="-128"/>
                <a:ea typeface="游ゴシック Medium" panose="020B0500000000000000" pitchFamily="50" charset="-128"/>
              </a:rPr>
              <a:t>2025/8/18</a:t>
            </a:fld>
            <a:endParaRPr kumimoji="1" lang="ja-JP" altLang="en-US" dirty="0">
              <a:latin typeface="游ゴシック Medium" panose="020B0500000000000000" pitchFamily="50" charset="-128"/>
              <a:ea typeface="游ゴシック Medium" panose="020B0500000000000000" pitchFamily="50" charset="-128"/>
            </a:endParaRPr>
          </a:p>
        </p:txBody>
      </p:sp>
      <p:sp>
        <p:nvSpPr>
          <p:cNvPr id="4" name="フッター プレースホルダー 3">
            <a:extLst>
              <a:ext uri="{FF2B5EF4-FFF2-40B4-BE49-F238E27FC236}">
                <a16:creationId xmlns:a16="http://schemas.microsoft.com/office/drawing/2014/main" id="{F3164433-BA5D-4A65-BDA5-E19D144C2F3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dirty="0">
              <a:latin typeface="游ゴシック Medium" panose="020B0500000000000000" pitchFamily="50" charset="-128"/>
              <a:ea typeface="游ゴシック Medium" panose="020B0500000000000000" pitchFamily="50" charset="-128"/>
            </a:endParaRPr>
          </a:p>
        </p:txBody>
      </p:sp>
      <p:sp>
        <p:nvSpPr>
          <p:cNvPr id="5" name="スライド番号プレースホルダー 4">
            <a:extLst>
              <a:ext uri="{FF2B5EF4-FFF2-40B4-BE49-F238E27FC236}">
                <a16:creationId xmlns:a16="http://schemas.microsoft.com/office/drawing/2014/main" id="{E17BB7E9-D218-472C-9F8B-FBC579EFCA9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21E4CA-3F08-4B50-8D89-8F72E0263C37}" type="slidenum">
              <a:rPr kumimoji="1" lang="ja-JP" altLang="en-US" smtClean="0">
                <a:latin typeface="游ゴシック Medium" panose="020B0500000000000000" pitchFamily="50" charset="-128"/>
                <a:ea typeface="游ゴシック Medium" panose="020B0500000000000000" pitchFamily="50" charset="-128"/>
              </a:rPr>
              <a:t>‹#›</a:t>
            </a:fld>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18309299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游ゴシック Medium" panose="020B0500000000000000" pitchFamily="50" charset="-128"/>
                <a:ea typeface="游ゴシック Medium" panose="020B0500000000000000" pitchFamily="50" charset="-128"/>
              </a:defRPr>
            </a:lvl1pPr>
          </a:lstStyle>
          <a:p>
            <a:endParaRPr kumimoji="1" lang="ja-JP" altLang="en-US" dirty="0"/>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游ゴシック Medium" panose="020B0500000000000000" pitchFamily="50" charset="-128"/>
                <a:ea typeface="游ゴシック Medium" panose="020B0500000000000000" pitchFamily="50" charset="-128"/>
              </a:defRPr>
            </a:lvl1pPr>
          </a:lstStyle>
          <a:p>
            <a:fld id="{E98194B1-6EB0-2D44-9516-E3435CC64CC9}" type="datetimeFigureOut">
              <a:rPr kumimoji="1" lang="ja-JP" altLang="en-US" smtClean="0"/>
              <a:pPr/>
              <a:t>2025/8/18</a:t>
            </a:fld>
            <a:endParaRPr kumimoji="1" lang="ja-JP" altLang="en-US" dirty="0"/>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游ゴシック Medium" panose="020B0500000000000000" pitchFamily="50" charset="-128"/>
                <a:ea typeface="游ゴシック Medium" panose="020B0500000000000000" pitchFamily="50" charset="-128"/>
              </a:defRPr>
            </a:lvl1pPr>
          </a:lstStyle>
          <a:p>
            <a:endParaRPr kumimoji="1" lang="ja-JP" altLang="en-US" dirty="0"/>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游ゴシック Medium" panose="020B0500000000000000" pitchFamily="50" charset="-128"/>
                <a:ea typeface="游ゴシック Medium" panose="020B0500000000000000" pitchFamily="50" charset="-128"/>
              </a:defRPr>
            </a:lvl1pPr>
          </a:lstStyle>
          <a:p>
            <a:fld id="{20D70671-8355-244D-938D-FC06B4060D2C}" type="slidenum">
              <a:rPr kumimoji="1" lang="ja-JP" altLang="en-US" smtClean="0"/>
              <a:pPr/>
              <a:t>‹#›</a:t>
            </a:fld>
            <a:endParaRPr kumimoji="1" lang="ja-JP" altLang="en-US" dirty="0"/>
          </a:p>
        </p:txBody>
      </p:sp>
    </p:spTree>
    <p:extLst>
      <p:ext uri="{BB962C8B-B14F-4D97-AF65-F5344CB8AC3E}">
        <p14:creationId xmlns:p14="http://schemas.microsoft.com/office/powerpoint/2010/main" val="3379706434"/>
      </p:ext>
    </p:extLst>
  </p:cSld>
  <p:clrMap bg1="lt1" tx1="dk1" bg2="lt2" tx2="dk2" accent1="accent1" accent2="accent2" accent3="accent3" accent4="accent4" accent5="accent5" accent6="accent6" hlink="hlink" folHlink="folHlink"/>
  <p:notesStyle>
    <a:lvl1pPr marL="0" algn="l" defTabSz="914377" rtl="0" eaLnBrk="1" latinLnBrk="0" hangingPunct="1">
      <a:defRPr kumimoji="1" sz="1200" kern="1200">
        <a:solidFill>
          <a:schemeClr val="tx1"/>
        </a:solidFill>
        <a:latin typeface="游ゴシック Medium" panose="020B0500000000000000" pitchFamily="50" charset="-128"/>
        <a:ea typeface="游ゴシック Medium" panose="020B0500000000000000" pitchFamily="50" charset="-128"/>
        <a:cs typeface="+mn-cs"/>
      </a:defRPr>
    </a:lvl1pPr>
    <a:lvl2pPr marL="457189" algn="l" defTabSz="914377" rtl="0" eaLnBrk="1" latinLnBrk="0" hangingPunct="1">
      <a:defRPr kumimoji="1" sz="1200" kern="1200">
        <a:solidFill>
          <a:schemeClr val="tx1"/>
        </a:solidFill>
        <a:latin typeface="游ゴシック Medium" panose="020B0500000000000000" pitchFamily="50" charset="-128"/>
        <a:ea typeface="游ゴシック Medium" panose="020B0500000000000000" pitchFamily="50" charset="-128"/>
        <a:cs typeface="+mn-cs"/>
      </a:defRPr>
    </a:lvl2pPr>
    <a:lvl3pPr marL="914377" algn="l" defTabSz="914377" rtl="0" eaLnBrk="1" latinLnBrk="0" hangingPunct="1">
      <a:defRPr kumimoji="1" sz="1200" kern="1200">
        <a:solidFill>
          <a:schemeClr val="tx1"/>
        </a:solidFill>
        <a:latin typeface="游ゴシック Medium" panose="020B0500000000000000" pitchFamily="50" charset="-128"/>
        <a:ea typeface="游ゴシック Medium" panose="020B0500000000000000" pitchFamily="50" charset="-128"/>
        <a:cs typeface="+mn-cs"/>
      </a:defRPr>
    </a:lvl3pPr>
    <a:lvl4pPr marL="1371566" algn="l" defTabSz="914377" rtl="0" eaLnBrk="1" latinLnBrk="0" hangingPunct="1">
      <a:defRPr kumimoji="1" sz="1200" kern="1200">
        <a:solidFill>
          <a:schemeClr val="tx1"/>
        </a:solidFill>
        <a:latin typeface="游ゴシック Medium" panose="020B0500000000000000" pitchFamily="50" charset="-128"/>
        <a:ea typeface="游ゴシック Medium" panose="020B0500000000000000" pitchFamily="50" charset="-128"/>
        <a:cs typeface="+mn-cs"/>
      </a:defRPr>
    </a:lvl4pPr>
    <a:lvl5pPr marL="1828754" algn="l" defTabSz="914377" rtl="0" eaLnBrk="1" latinLnBrk="0" hangingPunct="1">
      <a:defRPr kumimoji="1" sz="1200" kern="1200">
        <a:solidFill>
          <a:schemeClr val="tx1"/>
        </a:solidFill>
        <a:latin typeface="游ゴシック Medium" panose="020B0500000000000000" pitchFamily="50" charset="-128"/>
        <a:ea typeface="游ゴシック Medium" panose="020B0500000000000000" pitchFamily="50" charset="-128"/>
        <a:cs typeface="+mn-cs"/>
      </a:defRPr>
    </a:lvl5pPr>
    <a:lvl6pPr marL="2285943" algn="l" defTabSz="914377" rtl="0" eaLnBrk="1" latinLnBrk="0" hangingPunct="1">
      <a:defRPr kumimoji="1" sz="1200" kern="1200">
        <a:solidFill>
          <a:schemeClr val="tx1"/>
        </a:solidFill>
        <a:latin typeface="+mn-lt"/>
        <a:ea typeface="+mn-ea"/>
        <a:cs typeface="+mn-cs"/>
      </a:defRPr>
    </a:lvl6pPr>
    <a:lvl7pPr marL="2743131" algn="l" defTabSz="914377" rtl="0" eaLnBrk="1" latinLnBrk="0" hangingPunct="1">
      <a:defRPr kumimoji="1" sz="1200" kern="1200">
        <a:solidFill>
          <a:schemeClr val="tx1"/>
        </a:solidFill>
        <a:latin typeface="+mn-lt"/>
        <a:ea typeface="+mn-ea"/>
        <a:cs typeface="+mn-cs"/>
      </a:defRPr>
    </a:lvl7pPr>
    <a:lvl8pPr marL="3200320" algn="l" defTabSz="914377" rtl="0" eaLnBrk="1" latinLnBrk="0" hangingPunct="1">
      <a:defRPr kumimoji="1" sz="1200" kern="1200">
        <a:solidFill>
          <a:schemeClr val="tx1"/>
        </a:solidFill>
        <a:latin typeface="+mn-lt"/>
        <a:ea typeface="+mn-ea"/>
        <a:cs typeface="+mn-cs"/>
      </a:defRPr>
    </a:lvl8pPr>
    <a:lvl9pPr marL="3657509" algn="l" defTabSz="914377"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0D70671-8355-244D-938D-FC06B4060D2C}" type="slidenum">
              <a:rPr kumimoji="1" lang="ja-JP" altLang="en-US" smtClean="0"/>
              <a:t>2</a:t>
            </a:fld>
            <a:endParaRPr kumimoji="1" lang="ja-JP" altLang="en-US"/>
          </a:p>
        </p:txBody>
      </p:sp>
    </p:spTree>
    <p:extLst>
      <p:ext uri="{BB962C8B-B14F-4D97-AF65-F5344CB8AC3E}">
        <p14:creationId xmlns:p14="http://schemas.microsoft.com/office/powerpoint/2010/main" val="1396046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D70671-8355-244D-938D-FC06B4060D2C}" type="slidenum">
              <a:rPr kumimoji="1" lang="ja-JP" altLang="en-US" smtClean="0"/>
              <a:pPr/>
              <a:t>7</a:t>
            </a:fld>
            <a:endParaRPr kumimoji="1" lang="ja-JP" altLang="en-US" dirty="0"/>
          </a:p>
        </p:txBody>
      </p:sp>
    </p:spTree>
    <p:extLst>
      <p:ext uri="{BB962C8B-B14F-4D97-AF65-F5344CB8AC3E}">
        <p14:creationId xmlns:p14="http://schemas.microsoft.com/office/powerpoint/2010/main" val="3486098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1">
    <p:bg>
      <p:bgPr>
        <a:solidFill>
          <a:schemeClr val="tx2"/>
        </a:solidFill>
        <a:effectLst/>
      </p:bgPr>
    </p:bg>
    <p:spTree>
      <p:nvGrpSpPr>
        <p:cNvPr id="1" name=""/>
        <p:cNvGrpSpPr/>
        <p:nvPr/>
      </p:nvGrpSpPr>
      <p:grpSpPr>
        <a:xfrm>
          <a:off x="0" y="0"/>
          <a:ext cx="0" cy="0"/>
          <a:chOff x="0" y="0"/>
          <a:chExt cx="0" cy="0"/>
        </a:xfrm>
      </p:grpSpPr>
      <p:sp>
        <p:nvSpPr>
          <p:cNvPr id="24" name="update">
            <a:extLst>
              <a:ext uri="{FF2B5EF4-FFF2-40B4-BE49-F238E27FC236}">
                <a16:creationId xmlns:a16="http://schemas.microsoft.com/office/drawing/2014/main" id="{91515945-2106-1445-A430-B5847B28DBEA}"/>
              </a:ext>
            </a:extLst>
          </p:cNvPr>
          <p:cNvSpPr txBox="1"/>
          <p:nvPr userDrawn="1"/>
        </p:nvSpPr>
        <p:spPr>
          <a:xfrm>
            <a:off x="603249" y="2824195"/>
            <a:ext cx="586992" cy="2413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nchorCtr="0">
            <a:normAutofit/>
          </a:bodyPr>
          <a:lstStyle>
            <a:lvl1pPr>
              <a:defRPr sz="1900" spc="94">
                <a:solidFill>
                  <a:srgbClr val="FFFFFF"/>
                </a:solidFill>
                <a:latin typeface="Helvetica"/>
                <a:ea typeface="Helvetica"/>
                <a:cs typeface="Helvetica"/>
                <a:sym typeface="Helvetica"/>
              </a:defRPr>
            </a:lvl1pPr>
          </a:lstStyle>
          <a:p>
            <a:r>
              <a:rPr sz="933" b="0" i="0" spc="0" dirty="0">
                <a:solidFill>
                  <a:schemeClr val="bg1"/>
                </a:solidFill>
                <a:latin typeface="游ゴシック Medium" panose="020B0500000000000000" pitchFamily="50" charset="-128"/>
                <a:cs typeface="Poppins Light" pitchFamily="2" charset="0"/>
              </a:rPr>
              <a:t>update</a:t>
            </a:r>
          </a:p>
        </p:txBody>
      </p:sp>
      <p:sp>
        <p:nvSpPr>
          <p:cNvPr id="2" name="正方形/長方形 1">
            <a:extLst>
              <a:ext uri="{FF2B5EF4-FFF2-40B4-BE49-F238E27FC236}">
                <a16:creationId xmlns:a16="http://schemas.microsoft.com/office/drawing/2014/main" id="{DFA4D8A2-AD9F-4BD8-AE4A-2AD8F0C370A3}"/>
              </a:ext>
            </a:extLst>
          </p:cNvPr>
          <p:cNvSpPr/>
          <p:nvPr userDrawn="1"/>
        </p:nvSpPr>
        <p:spPr>
          <a:xfrm>
            <a:off x="8135332" y="0"/>
            <a:ext cx="405666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Medium" panose="020B0500000000000000" pitchFamily="50" charset="-128"/>
              <a:ea typeface="游ゴシック Medium" panose="020B0500000000000000" pitchFamily="50" charset="-128"/>
            </a:endParaRPr>
          </a:p>
        </p:txBody>
      </p:sp>
      <p:sp>
        <p:nvSpPr>
          <p:cNvPr id="25" name="Footer Placeholder 4">
            <a:extLst>
              <a:ext uri="{FF2B5EF4-FFF2-40B4-BE49-F238E27FC236}">
                <a16:creationId xmlns:a16="http://schemas.microsoft.com/office/drawing/2014/main" id="{2765FCBB-CAB2-4CF0-84C8-1B6659A69B44}"/>
              </a:ext>
            </a:extLst>
          </p:cNvPr>
          <p:cNvSpPr>
            <a:spLocks noGrp="1"/>
          </p:cNvSpPr>
          <p:nvPr>
            <p:ph type="ftr" sz="quarter" idx="3"/>
          </p:nvPr>
        </p:nvSpPr>
        <p:spPr>
          <a:xfrm>
            <a:off x="8792066" y="6492875"/>
            <a:ext cx="2743200" cy="228601"/>
          </a:xfrm>
          <a:prstGeom prst="rect">
            <a:avLst/>
          </a:prstGeom>
        </p:spPr>
        <p:txBody>
          <a:bodyPr vert="horz" lIns="91440" tIns="45720" rIns="91440" bIns="45720" rtlCol="0" anchor="ctr"/>
          <a:lstStyle>
            <a:lvl1pPr algn="ctr">
              <a:defRPr sz="700">
                <a:solidFill>
                  <a:schemeClr val="tx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15" name="マーケティング部 ウイング太郎">
            <a:extLst>
              <a:ext uri="{FF2B5EF4-FFF2-40B4-BE49-F238E27FC236}">
                <a16:creationId xmlns:a16="http://schemas.microsoft.com/office/drawing/2014/main" id="{5A02E35D-D4DA-443F-A1FE-8AE676BFBF84}"/>
              </a:ext>
            </a:extLst>
          </p:cNvPr>
          <p:cNvSpPr txBox="1">
            <a:spLocks noGrp="1"/>
          </p:cNvSpPr>
          <p:nvPr>
            <p:ph type="body" sz="quarter" idx="22"/>
          </p:nvPr>
        </p:nvSpPr>
        <p:spPr>
          <a:xfrm>
            <a:off x="1190242" y="3082789"/>
            <a:ext cx="3272255" cy="277057"/>
          </a:xfrm>
          <a:prstGeom prst="rect">
            <a:avLst/>
          </a:prstGeom>
        </p:spPr>
        <p:txBody>
          <a:bodyPr wrap="none" lIns="0" tIns="0" rIns="0" bIns="0" numCol="1" spcCol="38100" anchor="t" anchorCtr="0">
            <a:noAutofit/>
          </a:bodyPr>
          <a:lstStyle>
            <a:lvl1pPr marL="0" indent="0">
              <a:lnSpc>
                <a:spcPct val="120000"/>
              </a:lnSpc>
              <a:spcBef>
                <a:spcPts val="0"/>
              </a:spcBef>
              <a:buSzTx/>
              <a:buNone/>
              <a:defRPr sz="1400" b="0" i="0" spc="49">
                <a:solidFill>
                  <a:schemeClr val="bg1"/>
                </a:solidFill>
                <a:latin typeface="游ゴシック Medium" panose="020B0500000000000000" pitchFamily="50" charset="-128"/>
                <a:ea typeface="游ゴシック Medium" panose="020B0500000000000000" pitchFamily="50" charset="-128"/>
                <a:cs typeface="游ゴシック Medium" panose="020B0500000000000000" pitchFamily="50" charset="-128"/>
                <a:sym typeface="Noto Sans JP Light"/>
              </a:defRPr>
            </a:lvl1pPr>
          </a:lstStyle>
          <a:p>
            <a:endParaRPr dirty="0"/>
          </a:p>
        </p:txBody>
      </p:sp>
      <p:sp>
        <p:nvSpPr>
          <p:cNvPr id="16" name="マーケティング部 ウイング太郎">
            <a:extLst>
              <a:ext uri="{FF2B5EF4-FFF2-40B4-BE49-F238E27FC236}">
                <a16:creationId xmlns:a16="http://schemas.microsoft.com/office/drawing/2014/main" id="{A319A7C7-2044-4809-9DC3-73A0533FC15B}"/>
              </a:ext>
            </a:extLst>
          </p:cNvPr>
          <p:cNvSpPr txBox="1">
            <a:spLocks noGrp="1"/>
          </p:cNvSpPr>
          <p:nvPr>
            <p:ph type="body" sz="quarter" idx="32" hasCustomPrompt="1"/>
          </p:nvPr>
        </p:nvSpPr>
        <p:spPr>
          <a:xfrm>
            <a:off x="1190242" y="2803889"/>
            <a:ext cx="3272255" cy="277057"/>
          </a:xfrm>
          <a:prstGeom prst="rect">
            <a:avLst/>
          </a:prstGeom>
        </p:spPr>
        <p:txBody>
          <a:bodyPr lIns="0" tIns="0" rIns="0" bIns="0" numCol="1" spcCol="38100" anchor="ctr" anchorCtr="0">
            <a:normAutofit/>
          </a:bodyPr>
          <a:lstStyle>
            <a:lvl1pPr marL="0" indent="0">
              <a:lnSpc>
                <a:spcPct val="120000"/>
              </a:lnSpc>
              <a:spcBef>
                <a:spcPts val="0"/>
              </a:spcBef>
              <a:buSzTx/>
              <a:buNone/>
              <a:defRPr sz="1000" b="0" i="0" spc="49">
                <a:solidFill>
                  <a:schemeClr val="bg1"/>
                </a:solidFill>
                <a:latin typeface="游ゴシック Medium" panose="020B0500000000000000" pitchFamily="50" charset="-128"/>
                <a:ea typeface="游ゴシック Medium" panose="020B0500000000000000" pitchFamily="50" charset="-128"/>
                <a:cs typeface="Poppins Regular" panose="00000500000000000000" pitchFamily="2" charset="0"/>
                <a:sym typeface="Noto Sans JP Light"/>
              </a:defRPr>
            </a:lvl1pPr>
          </a:lstStyle>
          <a:p>
            <a:fld id="{2BAE2B3D-266D-40E8-AD7F-B0B8658E70C6}" type="datetime4">
              <a:rPr lang="en-US" smtClean="0"/>
              <a:t>February 22, 2022</a:t>
            </a:fld>
            <a:endParaRPr dirty="0"/>
          </a:p>
        </p:txBody>
      </p:sp>
      <p:pic>
        <p:nvPicPr>
          <p:cNvPr id="17" name="図 16" descr="ロゴ&#10;&#10;自動的に生成された説明">
            <a:extLst>
              <a:ext uri="{FF2B5EF4-FFF2-40B4-BE49-F238E27FC236}">
                <a16:creationId xmlns:a16="http://schemas.microsoft.com/office/drawing/2014/main" id="{460603B1-F1D2-0B4C-8A4D-1A49CF9E8517}"/>
              </a:ext>
            </a:extLst>
          </p:cNvPr>
          <p:cNvPicPr>
            <a:picLocks noChangeAspect="1"/>
          </p:cNvPicPr>
          <p:nvPr userDrawn="1"/>
        </p:nvPicPr>
        <p:blipFill>
          <a:blip r:embed="rId2"/>
          <a:stretch>
            <a:fillRect/>
          </a:stretch>
        </p:blipFill>
        <p:spPr>
          <a:xfrm>
            <a:off x="7664415" y="2408990"/>
            <a:ext cx="4765226" cy="1058940"/>
          </a:xfrm>
          <a:prstGeom prst="rect">
            <a:avLst/>
          </a:prstGeom>
        </p:spPr>
      </p:pic>
      <p:pic>
        <p:nvPicPr>
          <p:cNvPr id="11" name="図 10" descr="ロゴ&#10;&#10;自動的に生成された説明">
            <a:extLst>
              <a:ext uri="{FF2B5EF4-FFF2-40B4-BE49-F238E27FC236}">
                <a16:creationId xmlns:a16="http://schemas.microsoft.com/office/drawing/2014/main" id="{B3FA27E0-2E30-DB41-876C-274CB9100BD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623666" y="5876919"/>
            <a:ext cx="1080000" cy="479432"/>
          </a:xfrm>
          <a:prstGeom prst="rect">
            <a:avLst/>
          </a:prstGeom>
        </p:spPr>
      </p:pic>
      <p:sp>
        <p:nvSpPr>
          <p:cNvPr id="10" name="タイトル 2">
            <a:extLst>
              <a:ext uri="{FF2B5EF4-FFF2-40B4-BE49-F238E27FC236}">
                <a16:creationId xmlns:a16="http://schemas.microsoft.com/office/drawing/2014/main" id="{7DCB14C2-0C38-488C-A19B-FEDBB5AF0079}"/>
              </a:ext>
            </a:extLst>
          </p:cNvPr>
          <p:cNvSpPr>
            <a:spLocks noGrp="1"/>
          </p:cNvSpPr>
          <p:nvPr>
            <p:ph type="title"/>
          </p:nvPr>
        </p:nvSpPr>
        <p:spPr>
          <a:xfrm>
            <a:off x="597695" y="1325479"/>
            <a:ext cx="6700252" cy="1325563"/>
          </a:xfrm>
        </p:spPr>
        <p:txBody>
          <a:bodyPr lIns="0" rIns="0" anchor="b">
            <a:normAutofit/>
          </a:bodyPr>
          <a:lstStyle>
            <a:lvl1pPr>
              <a:defRPr sz="3200">
                <a:solidFill>
                  <a:schemeClr val="bg1"/>
                </a:solidFill>
              </a:defRPr>
            </a:lvl1pPr>
          </a:lstStyle>
          <a:p>
            <a:r>
              <a:rPr kumimoji="1" lang="ja-JP" altLang="en-US" dirty="0"/>
              <a:t>マスター タイトルの書式設定</a:t>
            </a:r>
          </a:p>
        </p:txBody>
      </p:sp>
    </p:spTree>
    <p:extLst>
      <p:ext uri="{BB962C8B-B14F-4D97-AF65-F5344CB8AC3E}">
        <p14:creationId xmlns:p14="http://schemas.microsoft.com/office/powerpoint/2010/main" val="2079705556"/>
      </p:ext>
    </p:extLst>
  </p:cSld>
  <p:clrMapOvr>
    <a:masterClrMapping/>
  </p:clrMapOvr>
  <p:extLst>
    <p:ext uri="{DCECCB84-F9BA-43D5-87BE-67443E8EF086}">
      <p15:sldGuideLst xmlns:p15="http://schemas.microsoft.com/office/powerpoint/2012/main">
        <p15:guide id="1" orient="horz" pos="1888" userDrawn="1">
          <p15:clr>
            <a:srgbClr val="FBAE40"/>
          </p15:clr>
        </p15:guide>
        <p15:guide id="2" pos="640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pic>
        <p:nvPicPr>
          <p:cNvPr id="13" name="図 12" descr="ロゴ&#10;&#10;自動的に生成された説明">
            <a:extLst>
              <a:ext uri="{FF2B5EF4-FFF2-40B4-BE49-F238E27FC236}">
                <a16:creationId xmlns:a16="http://schemas.microsoft.com/office/drawing/2014/main" id="{F5E6479F-0830-4E69-B9FD-96B7B22038A4}"/>
              </a:ext>
            </a:extLst>
          </p:cNvPr>
          <p:cNvPicPr>
            <a:picLocks noChangeAspect="1"/>
          </p:cNvPicPr>
          <p:nvPr userDrawn="1"/>
        </p:nvPicPr>
        <p:blipFill>
          <a:blip r:embed="rId2"/>
          <a:stretch>
            <a:fillRect/>
          </a:stretch>
        </p:blipFill>
        <p:spPr>
          <a:xfrm>
            <a:off x="10522371" y="120229"/>
            <a:ext cx="1489562" cy="661243"/>
          </a:xfrm>
          <a:prstGeom prst="rect">
            <a:avLst/>
          </a:prstGeom>
        </p:spPr>
      </p:pic>
      <p:sp>
        <p:nvSpPr>
          <p:cNvPr id="9" name="スライド番号">
            <a:extLst>
              <a:ext uri="{FF2B5EF4-FFF2-40B4-BE49-F238E27FC236}">
                <a16:creationId xmlns:a16="http://schemas.microsoft.com/office/drawing/2014/main" id="{DAA63AE7-86EC-45FB-9D51-22DE460F788D}"/>
              </a:ext>
            </a:extLst>
          </p:cNvPr>
          <p:cNvSpPr txBox="1">
            <a:spLocks noGrp="1"/>
          </p:cNvSpPr>
          <p:nvPr>
            <p:ph type="sldNum" sz="quarter" idx="2"/>
          </p:nvPr>
        </p:nvSpPr>
        <p:spPr>
          <a:xfrm>
            <a:off x="11749181" y="6511881"/>
            <a:ext cx="316325" cy="290677"/>
          </a:xfrm>
          <a:prstGeom prst="rect">
            <a:avLst/>
          </a:prstGeom>
        </p:spPr>
        <p:txBody>
          <a:bodyPr lIns="0" tIns="0" rIns="0" bIns="0"/>
          <a:lstStyle>
            <a:lvl1pPr algn="l">
              <a:defRPr sz="800" b="0" i="0">
                <a:solidFill>
                  <a:schemeClr val="tx1"/>
                </a:solidFill>
                <a:latin typeface="游ゴシック Medium" panose="020B0500000000000000" pitchFamily="50" charset="-128"/>
                <a:ea typeface="游ゴシック Medium" panose="020B0500000000000000" pitchFamily="50" charset="-128"/>
                <a:cs typeface="Poppins" pitchFamily="2" charset="0"/>
              </a:defRPr>
            </a:lvl1pPr>
          </a:lstStyle>
          <a:p>
            <a:fld id="{86CB4B4D-7CA3-9044-876B-883B54F8677D}" type="slidenum">
              <a:rPr lang="en-US" altLang="ja-JP" smtClean="0"/>
              <a:pPr/>
              <a:t>‹#›</a:t>
            </a:fld>
            <a:endParaRPr lang="ja-JP" altLang="en-US" dirty="0"/>
          </a:p>
        </p:txBody>
      </p:sp>
      <p:sp>
        <p:nvSpPr>
          <p:cNvPr id="10" name="page No.">
            <a:extLst>
              <a:ext uri="{FF2B5EF4-FFF2-40B4-BE49-F238E27FC236}">
                <a16:creationId xmlns:a16="http://schemas.microsoft.com/office/drawing/2014/main" id="{BAF66373-2D30-47AF-9D23-EE5F74F07C2F}"/>
              </a:ext>
            </a:extLst>
          </p:cNvPr>
          <p:cNvSpPr txBox="1"/>
          <p:nvPr userDrawn="1"/>
        </p:nvSpPr>
        <p:spPr>
          <a:xfrm>
            <a:off x="11075382" y="6546643"/>
            <a:ext cx="597865" cy="2349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normAutofit/>
          </a:bodyPr>
          <a:lstStyle>
            <a:lvl1pPr algn="r">
              <a:defRPr spc="0">
                <a:solidFill>
                  <a:srgbClr val="FFFFFF"/>
                </a:solidFill>
                <a:latin typeface="Poppins Light"/>
                <a:ea typeface="Poppins Light"/>
                <a:cs typeface="Poppins Light"/>
                <a:sym typeface="Poppins Light"/>
              </a:defRPr>
            </a:lvl1pPr>
          </a:lstStyle>
          <a:p>
            <a:r>
              <a:rPr sz="800" dirty="0">
                <a:solidFill>
                  <a:schemeClr val="tx1"/>
                </a:solidFill>
                <a:latin typeface="游ゴシック Medium" panose="020B0500000000000000" pitchFamily="50" charset="-128"/>
                <a:ea typeface="游ゴシック Medium" panose="020B0500000000000000" pitchFamily="50" charset="-128"/>
              </a:rPr>
              <a:t>page No.</a:t>
            </a:r>
          </a:p>
        </p:txBody>
      </p:sp>
      <p:sp>
        <p:nvSpPr>
          <p:cNvPr id="12" name="Footer Placeholder 4">
            <a:extLst>
              <a:ext uri="{FF2B5EF4-FFF2-40B4-BE49-F238E27FC236}">
                <a16:creationId xmlns:a16="http://schemas.microsoft.com/office/drawing/2014/main" id="{D9491ADF-D145-42C3-A969-F3E7C02D8EF7}"/>
              </a:ext>
            </a:extLst>
          </p:cNvPr>
          <p:cNvSpPr>
            <a:spLocks noGrp="1"/>
          </p:cNvSpPr>
          <p:nvPr>
            <p:ph type="ftr" sz="quarter" idx="3"/>
          </p:nvPr>
        </p:nvSpPr>
        <p:spPr>
          <a:xfrm>
            <a:off x="4549930" y="6546643"/>
            <a:ext cx="3092139" cy="228601"/>
          </a:xfrm>
          <a:prstGeom prst="rect">
            <a:avLst/>
          </a:prstGeom>
        </p:spPr>
        <p:txBody>
          <a:bodyPr vert="horz" lIns="91440" tIns="45720" rIns="91440" bIns="45720" rtlCol="0" anchor="ctr"/>
          <a:lstStyle>
            <a:lvl1pPr algn="ctr">
              <a:defRPr sz="800">
                <a:solidFill>
                  <a:schemeClr val="tx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16" name="テキスト プレースホルダー 3">
            <a:extLst>
              <a:ext uri="{FF2B5EF4-FFF2-40B4-BE49-F238E27FC236}">
                <a16:creationId xmlns:a16="http://schemas.microsoft.com/office/drawing/2014/main" id="{C61D12EB-9915-4993-B734-726DD2F82D24}"/>
              </a:ext>
            </a:extLst>
          </p:cNvPr>
          <p:cNvSpPr>
            <a:spLocks noGrp="1"/>
          </p:cNvSpPr>
          <p:nvPr>
            <p:ph type="body" sz="quarter" idx="22"/>
          </p:nvPr>
        </p:nvSpPr>
        <p:spPr>
          <a:xfrm>
            <a:off x="282888" y="781050"/>
            <a:ext cx="11626538" cy="4235419"/>
          </a:xfrm>
        </p:spPr>
        <p:txBody>
          <a:bodyPr/>
          <a:lstStyle/>
          <a:p>
            <a:r>
              <a:rPr lang="ja-JP" altLang="en-US"/>
              <a:t>第１レベル</a:t>
            </a:r>
            <a:endParaRPr lang="en-US" altLang="ja-JP"/>
          </a:p>
          <a:p>
            <a:pPr lvl="1"/>
            <a:r>
              <a:rPr lang="ja-JP" altLang="en-US"/>
              <a:t>第２レベル</a:t>
            </a:r>
            <a:endParaRPr lang="en-US" altLang="ja-JP"/>
          </a:p>
          <a:p>
            <a:pPr lvl="2"/>
            <a:r>
              <a:rPr lang="ja-JP" altLang="en-US"/>
              <a:t>第３レベル</a:t>
            </a:r>
            <a:endParaRPr lang="en-US" altLang="ja-JP"/>
          </a:p>
          <a:p>
            <a:pPr lvl="3"/>
            <a:r>
              <a:rPr lang="ja-JP" altLang="en-US"/>
              <a:t>第４レベル</a:t>
            </a:r>
            <a:endParaRPr lang="en-US" altLang="ja-JP"/>
          </a:p>
          <a:p>
            <a:pPr lvl="4"/>
            <a:r>
              <a:rPr lang="ja-JP" altLang="en-US"/>
              <a:t>第５レベル</a:t>
            </a:r>
          </a:p>
          <a:p>
            <a:pPr marL="0" indent="0">
              <a:buNone/>
            </a:pPr>
            <a:endParaRPr lang="ja-JP" altLang="en-US"/>
          </a:p>
        </p:txBody>
      </p:sp>
      <p:sp>
        <p:nvSpPr>
          <p:cNvPr id="8" name="タイトル 1">
            <a:extLst>
              <a:ext uri="{FF2B5EF4-FFF2-40B4-BE49-F238E27FC236}">
                <a16:creationId xmlns:a16="http://schemas.microsoft.com/office/drawing/2014/main" id="{E7262C67-A6BB-4481-95B4-EB63306753A2}"/>
              </a:ext>
            </a:extLst>
          </p:cNvPr>
          <p:cNvSpPr>
            <a:spLocks noGrp="1"/>
          </p:cNvSpPr>
          <p:nvPr>
            <p:ph type="title"/>
          </p:nvPr>
        </p:nvSpPr>
        <p:spPr>
          <a:xfrm>
            <a:off x="282888" y="342283"/>
            <a:ext cx="3524181" cy="221598"/>
          </a:xfrm>
        </p:spPr>
        <p:txBody>
          <a:bodyPr wrap="none" lIns="36000">
            <a:noAutofit/>
          </a:bodyPr>
          <a:lstStyle>
            <a:lvl1pPr>
              <a:defRPr sz="1600"/>
            </a:lvl1pPr>
          </a:lstStyle>
          <a:p>
            <a:r>
              <a:rPr kumimoji="1" lang="ja-JP" altLang="en-US" dirty="0"/>
              <a:t>マスター タイトルの書式設定</a:t>
            </a:r>
          </a:p>
        </p:txBody>
      </p:sp>
    </p:spTree>
    <p:extLst>
      <p:ext uri="{BB962C8B-B14F-4D97-AF65-F5344CB8AC3E}">
        <p14:creationId xmlns:p14="http://schemas.microsoft.com/office/powerpoint/2010/main" val="12402264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1">
    <p:spTree>
      <p:nvGrpSpPr>
        <p:cNvPr id="1" name=""/>
        <p:cNvGrpSpPr/>
        <p:nvPr/>
      </p:nvGrpSpPr>
      <p:grpSpPr>
        <a:xfrm>
          <a:off x="0" y="0"/>
          <a:ext cx="0" cy="0"/>
          <a:chOff x="0" y="0"/>
          <a:chExt cx="0" cy="0"/>
        </a:xfrm>
      </p:grpSpPr>
      <p:pic>
        <p:nvPicPr>
          <p:cNvPr id="9" name="図 8" descr="ロゴ&#10;&#10;自動的に生成された説明">
            <a:extLst>
              <a:ext uri="{FF2B5EF4-FFF2-40B4-BE49-F238E27FC236}">
                <a16:creationId xmlns:a16="http://schemas.microsoft.com/office/drawing/2014/main" id="{68D01C6B-BC8A-476D-A2A5-5E477529DA3A}"/>
              </a:ext>
            </a:extLst>
          </p:cNvPr>
          <p:cNvPicPr>
            <a:picLocks noChangeAspect="1"/>
          </p:cNvPicPr>
          <p:nvPr userDrawn="1"/>
        </p:nvPicPr>
        <p:blipFill>
          <a:blip r:embed="rId2"/>
          <a:stretch>
            <a:fillRect/>
          </a:stretch>
        </p:blipFill>
        <p:spPr>
          <a:xfrm>
            <a:off x="10522371" y="120229"/>
            <a:ext cx="1489562" cy="661243"/>
          </a:xfrm>
          <a:prstGeom prst="rect">
            <a:avLst/>
          </a:prstGeom>
        </p:spPr>
      </p:pic>
      <p:sp>
        <p:nvSpPr>
          <p:cNvPr id="6" name="スライド番号">
            <a:extLst>
              <a:ext uri="{FF2B5EF4-FFF2-40B4-BE49-F238E27FC236}">
                <a16:creationId xmlns:a16="http://schemas.microsoft.com/office/drawing/2014/main" id="{C264ED4C-ED42-4C77-AA5A-2933E800D3BA}"/>
              </a:ext>
            </a:extLst>
          </p:cNvPr>
          <p:cNvSpPr txBox="1">
            <a:spLocks noGrp="1"/>
          </p:cNvSpPr>
          <p:nvPr>
            <p:ph type="sldNum" sz="quarter" idx="2"/>
          </p:nvPr>
        </p:nvSpPr>
        <p:spPr>
          <a:xfrm>
            <a:off x="11749181" y="6511881"/>
            <a:ext cx="316325" cy="290677"/>
          </a:xfrm>
          <a:prstGeom prst="rect">
            <a:avLst/>
          </a:prstGeom>
        </p:spPr>
        <p:txBody>
          <a:bodyPr lIns="0" tIns="0" rIns="0" bIns="0"/>
          <a:lstStyle>
            <a:lvl1pPr algn="l">
              <a:defRPr sz="800" b="0" i="0">
                <a:solidFill>
                  <a:schemeClr val="tx1"/>
                </a:solidFill>
                <a:latin typeface="游ゴシック Medium" panose="020B0500000000000000" pitchFamily="50" charset="-128"/>
                <a:ea typeface="游ゴシック Medium" panose="020B0500000000000000" pitchFamily="50" charset="-128"/>
                <a:cs typeface="Poppins" pitchFamily="2" charset="0"/>
              </a:defRPr>
            </a:lvl1pPr>
          </a:lstStyle>
          <a:p>
            <a:fld id="{86CB4B4D-7CA3-9044-876B-883B54F8677D}" type="slidenum">
              <a:rPr lang="en-US" altLang="ja-JP" smtClean="0"/>
              <a:pPr/>
              <a:t>‹#›</a:t>
            </a:fld>
            <a:endParaRPr lang="ja-JP" altLang="en-US" dirty="0"/>
          </a:p>
        </p:txBody>
      </p:sp>
      <p:sp>
        <p:nvSpPr>
          <p:cNvPr id="8" name="page No.">
            <a:extLst>
              <a:ext uri="{FF2B5EF4-FFF2-40B4-BE49-F238E27FC236}">
                <a16:creationId xmlns:a16="http://schemas.microsoft.com/office/drawing/2014/main" id="{950D15FD-4A79-44B2-BFC5-CDCD98458F8A}"/>
              </a:ext>
            </a:extLst>
          </p:cNvPr>
          <p:cNvSpPr txBox="1"/>
          <p:nvPr userDrawn="1"/>
        </p:nvSpPr>
        <p:spPr>
          <a:xfrm>
            <a:off x="11075382" y="6546643"/>
            <a:ext cx="597865" cy="2349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normAutofit/>
          </a:bodyPr>
          <a:lstStyle>
            <a:lvl1pPr algn="r">
              <a:defRPr spc="0">
                <a:solidFill>
                  <a:srgbClr val="FFFFFF"/>
                </a:solidFill>
                <a:latin typeface="Poppins Light"/>
                <a:ea typeface="Poppins Light"/>
                <a:cs typeface="Poppins Light"/>
                <a:sym typeface="Poppins Light"/>
              </a:defRPr>
            </a:lvl1pPr>
          </a:lstStyle>
          <a:p>
            <a:r>
              <a:rPr sz="800" dirty="0">
                <a:solidFill>
                  <a:schemeClr val="tx1"/>
                </a:solidFill>
                <a:latin typeface="游ゴシック Medium" panose="020B0500000000000000" pitchFamily="50" charset="-128"/>
                <a:ea typeface="游ゴシック Medium" panose="020B0500000000000000" pitchFamily="50" charset="-128"/>
              </a:rPr>
              <a:t>page No.</a:t>
            </a:r>
          </a:p>
        </p:txBody>
      </p:sp>
      <p:sp>
        <p:nvSpPr>
          <p:cNvPr id="11" name="Footer Placeholder 4">
            <a:extLst>
              <a:ext uri="{FF2B5EF4-FFF2-40B4-BE49-F238E27FC236}">
                <a16:creationId xmlns:a16="http://schemas.microsoft.com/office/drawing/2014/main" id="{DB9D2940-4A8E-4F31-9C7C-505140F5E495}"/>
              </a:ext>
            </a:extLst>
          </p:cNvPr>
          <p:cNvSpPr>
            <a:spLocks noGrp="1"/>
          </p:cNvSpPr>
          <p:nvPr>
            <p:ph type="ftr" sz="quarter" idx="3"/>
          </p:nvPr>
        </p:nvSpPr>
        <p:spPr>
          <a:xfrm>
            <a:off x="4549930" y="6546643"/>
            <a:ext cx="3092139" cy="228601"/>
          </a:xfrm>
          <a:prstGeom prst="rect">
            <a:avLst/>
          </a:prstGeom>
        </p:spPr>
        <p:txBody>
          <a:bodyPr vert="horz" lIns="91440" tIns="45720" rIns="91440" bIns="45720" rtlCol="0" anchor="ctr"/>
          <a:lstStyle>
            <a:lvl1pPr algn="ctr">
              <a:defRPr sz="800">
                <a:solidFill>
                  <a:schemeClr val="tx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0130682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2">
    <p:bg>
      <p:bgPr>
        <a:solidFill>
          <a:srgbClr val="9E9E9E"/>
        </a:solidFill>
        <a:effectLst/>
      </p:bgPr>
    </p:bg>
    <p:spTree>
      <p:nvGrpSpPr>
        <p:cNvPr id="1" name=""/>
        <p:cNvGrpSpPr/>
        <p:nvPr/>
      </p:nvGrpSpPr>
      <p:grpSpPr>
        <a:xfrm>
          <a:off x="0" y="0"/>
          <a:ext cx="0" cy="0"/>
          <a:chOff x="0" y="0"/>
          <a:chExt cx="0" cy="0"/>
        </a:xfrm>
      </p:grpSpPr>
      <p:pic>
        <p:nvPicPr>
          <p:cNvPr id="8" name="図 7" descr="ロゴ&#10;&#10;自動的に生成された説明">
            <a:extLst>
              <a:ext uri="{FF2B5EF4-FFF2-40B4-BE49-F238E27FC236}">
                <a16:creationId xmlns:a16="http://schemas.microsoft.com/office/drawing/2014/main" id="{B70CC87A-05D7-404F-A884-2863A4866973}"/>
              </a:ext>
            </a:extLst>
          </p:cNvPr>
          <p:cNvPicPr>
            <a:picLocks noChangeAspect="1"/>
          </p:cNvPicPr>
          <p:nvPr userDrawn="1"/>
        </p:nvPicPr>
        <p:blipFill>
          <a:blip r:embed="rId2"/>
          <a:stretch>
            <a:fillRect/>
          </a:stretch>
        </p:blipFill>
        <p:spPr>
          <a:xfrm>
            <a:off x="10522371" y="120229"/>
            <a:ext cx="1489562" cy="661243"/>
          </a:xfrm>
          <a:prstGeom prst="rect">
            <a:avLst/>
          </a:prstGeom>
        </p:spPr>
      </p:pic>
      <p:sp>
        <p:nvSpPr>
          <p:cNvPr id="6" name="スライド番号">
            <a:extLst>
              <a:ext uri="{FF2B5EF4-FFF2-40B4-BE49-F238E27FC236}">
                <a16:creationId xmlns:a16="http://schemas.microsoft.com/office/drawing/2014/main" id="{BEA928E9-7576-4696-8500-76F1BA4C08AC}"/>
              </a:ext>
            </a:extLst>
          </p:cNvPr>
          <p:cNvSpPr txBox="1">
            <a:spLocks noGrp="1"/>
          </p:cNvSpPr>
          <p:nvPr>
            <p:ph type="sldNum" sz="quarter" idx="2"/>
          </p:nvPr>
        </p:nvSpPr>
        <p:spPr>
          <a:xfrm>
            <a:off x="11749181" y="6511881"/>
            <a:ext cx="316325" cy="290677"/>
          </a:xfrm>
          <a:prstGeom prst="rect">
            <a:avLst/>
          </a:prstGeom>
        </p:spPr>
        <p:txBody>
          <a:bodyPr lIns="0" tIns="0" rIns="0" bIns="0"/>
          <a:lstStyle>
            <a:lvl1pPr algn="l">
              <a:defRPr sz="800" b="0" i="0">
                <a:solidFill>
                  <a:schemeClr val="tx1"/>
                </a:solidFill>
                <a:latin typeface="游ゴシック Medium" panose="020B0500000000000000" pitchFamily="50" charset="-128"/>
                <a:ea typeface="游ゴシック Medium" panose="020B0500000000000000" pitchFamily="50" charset="-128"/>
                <a:cs typeface="Poppins" pitchFamily="2" charset="0"/>
              </a:defRPr>
            </a:lvl1pPr>
          </a:lstStyle>
          <a:p>
            <a:fld id="{86CB4B4D-7CA3-9044-876B-883B54F8677D}" type="slidenum">
              <a:rPr lang="en-US" altLang="ja-JP" smtClean="0"/>
              <a:pPr/>
              <a:t>‹#›</a:t>
            </a:fld>
            <a:endParaRPr lang="ja-JP" altLang="en-US" dirty="0"/>
          </a:p>
        </p:txBody>
      </p:sp>
      <p:sp>
        <p:nvSpPr>
          <p:cNvPr id="9" name="page No.">
            <a:extLst>
              <a:ext uri="{FF2B5EF4-FFF2-40B4-BE49-F238E27FC236}">
                <a16:creationId xmlns:a16="http://schemas.microsoft.com/office/drawing/2014/main" id="{2A0C9F63-9B5A-4C7C-9B9B-EDA9A6BC2BC2}"/>
              </a:ext>
            </a:extLst>
          </p:cNvPr>
          <p:cNvSpPr txBox="1"/>
          <p:nvPr userDrawn="1"/>
        </p:nvSpPr>
        <p:spPr>
          <a:xfrm>
            <a:off x="11075382" y="6546643"/>
            <a:ext cx="597865" cy="2349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normAutofit/>
          </a:bodyPr>
          <a:lstStyle>
            <a:lvl1pPr algn="r">
              <a:defRPr spc="0">
                <a:solidFill>
                  <a:srgbClr val="FFFFFF"/>
                </a:solidFill>
                <a:latin typeface="Poppins Light"/>
                <a:ea typeface="Poppins Light"/>
                <a:cs typeface="Poppins Light"/>
                <a:sym typeface="Poppins Light"/>
              </a:defRPr>
            </a:lvl1pPr>
          </a:lstStyle>
          <a:p>
            <a:r>
              <a:rPr sz="800" dirty="0">
                <a:solidFill>
                  <a:schemeClr val="tx1"/>
                </a:solidFill>
                <a:latin typeface="游ゴシック Medium" panose="020B0500000000000000" pitchFamily="50" charset="-128"/>
                <a:ea typeface="游ゴシック Medium" panose="020B0500000000000000" pitchFamily="50" charset="-128"/>
              </a:rPr>
              <a:t>page No.</a:t>
            </a:r>
          </a:p>
        </p:txBody>
      </p:sp>
      <p:sp>
        <p:nvSpPr>
          <p:cNvPr id="11" name="Footer Placeholder 4">
            <a:extLst>
              <a:ext uri="{FF2B5EF4-FFF2-40B4-BE49-F238E27FC236}">
                <a16:creationId xmlns:a16="http://schemas.microsoft.com/office/drawing/2014/main" id="{69A68F26-B6FC-4641-BE7C-441F479420E6}"/>
              </a:ext>
            </a:extLst>
          </p:cNvPr>
          <p:cNvSpPr>
            <a:spLocks noGrp="1"/>
          </p:cNvSpPr>
          <p:nvPr>
            <p:ph type="ftr" sz="quarter" idx="3"/>
          </p:nvPr>
        </p:nvSpPr>
        <p:spPr>
          <a:xfrm>
            <a:off x="4549930" y="6546643"/>
            <a:ext cx="3092139" cy="228601"/>
          </a:xfrm>
          <a:prstGeom prst="rect">
            <a:avLst/>
          </a:prstGeom>
        </p:spPr>
        <p:txBody>
          <a:bodyPr vert="horz" lIns="91440" tIns="45720" rIns="91440" bIns="45720" rtlCol="0" anchor="ctr"/>
          <a:lstStyle>
            <a:lvl1pPr algn="ctr">
              <a:defRPr sz="800">
                <a:solidFill>
                  <a:schemeClr val="tx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477255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rofile">
    <p:bg>
      <p:bgPr>
        <a:solidFill>
          <a:srgbClr val="323332"/>
        </a:solidFill>
        <a:effectLst/>
      </p:bgPr>
    </p:bg>
    <p:spTree>
      <p:nvGrpSpPr>
        <p:cNvPr id="1" name=""/>
        <p:cNvGrpSpPr/>
        <p:nvPr/>
      </p:nvGrpSpPr>
      <p:grpSpPr>
        <a:xfrm>
          <a:off x="0" y="0"/>
          <a:ext cx="0" cy="0"/>
          <a:chOff x="0" y="0"/>
          <a:chExt cx="0" cy="0"/>
        </a:xfrm>
      </p:grpSpPr>
      <p:sp>
        <p:nvSpPr>
          <p:cNvPr id="8" name="XXXXXXX@wingarc.com">
            <a:extLst>
              <a:ext uri="{FF2B5EF4-FFF2-40B4-BE49-F238E27FC236}">
                <a16:creationId xmlns:a16="http://schemas.microsoft.com/office/drawing/2014/main" id="{8102D9A3-C378-E34F-9F55-0B5F8BB578E1}"/>
              </a:ext>
            </a:extLst>
          </p:cNvPr>
          <p:cNvSpPr txBox="1">
            <a:spLocks noGrp="1"/>
          </p:cNvSpPr>
          <p:nvPr>
            <p:ph type="body" sz="quarter" idx="21"/>
          </p:nvPr>
        </p:nvSpPr>
        <p:spPr>
          <a:xfrm>
            <a:off x="7568828" y="2098881"/>
            <a:ext cx="3074400" cy="160429"/>
          </a:xfrm>
          <a:prstGeom prst="rect">
            <a:avLst/>
          </a:prstGeom>
        </p:spPr>
        <p:txBody>
          <a:bodyPr wrap="none" lIns="0" tIns="0" rIns="0" bIns="0" numCol="1" spcCol="38100" anchor="b">
            <a:spAutoFit/>
          </a:bodyPr>
          <a:lstStyle>
            <a:lvl1pPr marL="0" indent="0" defTabSz="228594">
              <a:spcBef>
                <a:spcPts val="0"/>
              </a:spcBef>
              <a:buSzTx/>
              <a:buNone/>
              <a:defRPr sz="1151">
                <a:solidFill>
                  <a:srgbClr val="FFFFFF"/>
                </a:solidFill>
                <a:latin typeface="游ゴシック Medium" panose="020B0500000000000000" pitchFamily="50" charset="-128"/>
                <a:ea typeface="游ゴシック Medium" panose="020B0500000000000000" pitchFamily="50" charset="-128"/>
                <a:cs typeface="Poppins Medium" panose="00000600000000000000" pitchFamily="2" charset="0"/>
                <a:sym typeface="Poppins Regular"/>
              </a:defRPr>
            </a:lvl1pPr>
          </a:lstStyle>
          <a:p>
            <a:endParaRPr dirty="0"/>
          </a:p>
        </p:txBody>
      </p:sp>
      <p:sp>
        <p:nvSpPr>
          <p:cNvPr id="9" name="ウイング 太郎">
            <a:extLst>
              <a:ext uri="{FF2B5EF4-FFF2-40B4-BE49-F238E27FC236}">
                <a16:creationId xmlns:a16="http://schemas.microsoft.com/office/drawing/2014/main" id="{41BC5D2C-1096-8E4C-8564-FF245A5AC553}"/>
              </a:ext>
            </a:extLst>
          </p:cNvPr>
          <p:cNvSpPr txBox="1">
            <a:spLocks noGrp="1"/>
          </p:cNvSpPr>
          <p:nvPr>
            <p:ph type="body" sz="quarter" idx="22"/>
          </p:nvPr>
        </p:nvSpPr>
        <p:spPr>
          <a:xfrm>
            <a:off x="7568829" y="1569004"/>
            <a:ext cx="3074400" cy="348429"/>
          </a:xfrm>
          <a:prstGeom prst="rect">
            <a:avLst/>
          </a:prstGeom>
        </p:spPr>
        <p:txBody>
          <a:bodyPr wrap="none" lIns="0" tIns="0" rIns="0" bIns="0" numCol="1" spcCol="38100" anchor="b">
            <a:spAutoFit/>
          </a:bodyPr>
          <a:lstStyle>
            <a:lvl1pPr marL="0" indent="0" defTabSz="228594">
              <a:spcBef>
                <a:spcPts val="0"/>
              </a:spcBef>
              <a:buSzTx/>
              <a:buNone/>
              <a:defRPr sz="2500">
                <a:solidFill>
                  <a:srgbClr val="FFFFFF"/>
                </a:solidFill>
              </a:defRPr>
            </a:lvl1pPr>
          </a:lstStyle>
          <a:p>
            <a:endParaRPr dirty="0"/>
          </a:p>
        </p:txBody>
      </p:sp>
      <p:sp>
        <p:nvSpPr>
          <p:cNvPr id="10" name="080-0000-0000">
            <a:extLst>
              <a:ext uri="{FF2B5EF4-FFF2-40B4-BE49-F238E27FC236}">
                <a16:creationId xmlns:a16="http://schemas.microsoft.com/office/drawing/2014/main" id="{7CECCF3D-3E89-E646-A624-7E62D16CF895}"/>
              </a:ext>
            </a:extLst>
          </p:cNvPr>
          <p:cNvSpPr txBox="1">
            <a:spLocks noGrp="1"/>
          </p:cNvSpPr>
          <p:nvPr>
            <p:ph type="body" sz="quarter" idx="23"/>
          </p:nvPr>
        </p:nvSpPr>
        <p:spPr>
          <a:xfrm>
            <a:off x="7568827" y="2437186"/>
            <a:ext cx="3074400" cy="160429"/>
          </a:xfrm>
          <a:prstGeom prst="rect">
            <a:avLst/>
          </a:prstGeom>
        </p:spPr>
        <p:txBody>
          <a:bodyPr wrap="none" lIns="0" tIns="0" rIns="0" bIns="0" numCol="1" spcCol="38100" anchor="b">
            <a:spAutoFit/>
          </a:bodyPr>
          <a:lstStyle>
            <a:lvl1pPr marL="0" indent="0" defTabSz="228594">
              <a:spcBef>
                <a:spcPts val="0"/>
              </a:spcBef>
              <a:buSzTx/>
              <a:buNone/>
              <a:defRPr sz="1151">
                <a:solidFill>
                  <a:srgbClr val="FFFFFF"/>
                </a:solidFill>
                <a:latin typeface="游ゴシック Medium" panose="020B0500000000000000" pitchFamily="50" charset="-128"/>
                <a:ea typeface="游ゴシック Medium" panose="020B0500000000000000" pitchFamily="50" charset="-128"/>
                <a:cs typeface="Poppins Medium" panose="00000600000000000000" pitchFamily="2" charset="0"/>
                <a:sym typeface="Poppins Regular"/>
              </a:defRPr>
            </a:lvl1pPr>
          </a:lstStyle>
          <a:p>
            <a:endParaRPr dirty="0"/>
          </a:p>
        </p:txBody>
      </p:sp>
      <p:sp>
        <p:nvSpPr>
          <p:cNvPr id="11" name="mail_">
            <a:extLst>
              <a:ext uri="{FF2B5EF4-FFF2-40B4-BE49-F238E27FC236}">
                <a16:creationId xmlns:a16="http://schemas.microsoft.com/office/drawing/2014/main" id="{187EF338-B47A-ED4B-8FAE-88207C1F3C9D}"/>
              </a:ext>
            </a:extLst>
          </p:cNvPr>
          <p:cNvSpPr txBox="1"/>
          <p:nvPr userDrawn="1"/>
        </p:nvSpPr>
        <p:spPr>
          <a:xfrm>
            <a:off x="7130630" y="2099369"/>
            <a:ext cx="270907" cy="1590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lgn="r" defTabSz="457200">
              <a:defRPr sz="1400" spc="0">
                <a:solidFill>
                  <a:srgbClr val="FFFFFF"/>
                </a:solidFill>
                <a:latin typeface="Poppins Light"/>
                <a:ea typeface="Poppins Light"/>
                <a:cs typeface="Poppins Light"/>
                <a:sym typeface="Poppins Light"/>
              </a:defRPr>
            </a:lvl1pPr>
          </a:lstStyle>
          <a:p>
            <a:r>
              <a:rPr sz="700" dirty="0">
                <a:latin typeface="游ゴシック Medium" panose="020B0500000000000000" pitchFamily="50" charset="-128"/>
                <a:ea typeface="游ゴシック Medium" panose="020B0500000000000000" pitchFamily="50" charset="-128"/>
              </a:rPr>
              <a:t>mail_</a:t>
            </a:r>
          </a:p>
        </p:txBody>
      </p:sp>
      <p:sp>
        <p:nvSpPr>
          <p:cNvPr id="12" name="phone_">
            <a:extLst>
              <a:ext uri="{FF2B5EF4-FFF2-40B4-BE49-F238E27FC236}">
                <a16:creationId xmlns:a16="http://schemas.microsoft.com/office/drawing/2014/main" id="{42AD4DF7-59AF-C044-AF6F-93E794948B55}"/>
              </a:ext>
            </a:extLst>
          </p:cNvPr>
          <p:cNvSpPr txBox="1"/>
          <p:nvPr userDrawn="1"/>
        </p:nvSpPr>
        <p:spPr>
          <a:xfrm>
            <a:off x="7052083" y="2437676"/>
            <a:ext cx="349455" cy="1590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lgn="r" defTabSz="457200">
              <a:defRPr sz="1400" spc="0">
                <a:solidFill>
                  <a:srgbClr val="FFFFFF"/>
                </a:solidFill>
                <a:latin typeface="Poppins Light"/>
                <a:ea typeface="Poppins Light"/>
                <a:cs typeface="Poppins Light"/>
                <a:sym typeface="Poppins Light"/>
              </a:defRPr>
            </a:lvl1pPr>
          </a:lstStyle>
          <a:p>
            <a:r>
              <a:rPr sz="700" dirty="0">
                <a:latin typeface="游ゴシック Medium" panose="020B0500000000000000" pitchFamily="50" charset="-128"/>
                <a:ea typeface="游ゴシック Medium" panose="020B0500000000000000" pitchFamily="50" charset="-128"/>
              </a:rPr>
              <a:t>phone_</a:t>
            </a:r>
          </a:p>
        </p:txBody>
      </p:sp>
      <p:sp>
        <p:nvSpPr>
          <p:cNvPr id="13" name="name_">
            <a:extLst>
              <a:ext uri="{FF2B5EF4-FFF2-40B4-BE49-F238E27FC236}">
                <a16:creationId xmlns:a16="http://schemas.microsoft.com/office/drawing/2014/main" id="{89CFE83D-8400-F746-B721-B491C82FF20D}"/>
              </a:ext>
            </a:extLst>
          </p:cNvPr>
          <p:cNvSpPr txBox="1"/>
          <p:nvPr userDrawn="1"/>
        </p:nvSpPr>
        <p:spPr>
          <a:xfrm>
            <a:off x="7077730" y="1740357"/>
            <a:ext cx="323807" cy="1590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lgn="r" defTabSz="457200">
              <a:defRPr sz="1400" spc="0">
                <a:solidFill>
                  <a:srgbClr val="FFFFFF"/>
                </a:solidFill>
                <a:latin typeface="Poppins Light"/>
                <a:ea typeface="Poppins Light"/>
                <a:cs typeface="Poppins Light"/>
                <a:sym typeface="Poppins Light"/>
              </a:defRPr>
            </a:lvl1pPr>
          </a:lstStyle>
          <a:p>
            <a:r>
              <a:rPr sz="700" dirty="0">
                <a:latin typeface="游ゴシック Medium" panose="020B0500000000000000" pitchFamily="50" charset="-128"/>
                <a:ea typeface="游ゴシック Medium" panose="020B0500000000000000" pitchFamily="50" charset="-128"/>
              </a:rPr>
              <a:t>name_</a:t>
            </a:r>
          </a:p>
        </p:txBody>
      </p:sp>
      <p:sp>
        <p:nvSpPr>
          <p:cNvPr id="14" name="Marketing">
            <a:extLst>
              <a:ext uri="{FF2B5EF4-FFF2-40B4-BE49-F238E27FC236}">
                <a16:creationId xmlns:a16="http://schemas.microsoft.com/office/drawing/2014/main" id="{07097A77-D79A-FA43-B88A-A67947DDD5A2}"/>
              </a:ext>
            </a:extLst>
          </p:cNvPr>
          <p:cNvSpPr txBox="1">
            <a:spLocks noGrp="1"/>
          </p:cNvSpPr>
          <p:nvPr>
            <p:ph type="body" sz="quarter" idx="24"/>
          </p:nvPr>
        </p:nvSpPr>
        <p:spPr>
          <a:xfrm>
            <a:off x="7568828" y="1240700"/>
            <a:ext cx="3073440" cy="177057"/>
          </a:xfrm>
          <a:prstGeom prst="rect">
            <a:avLst/>
          </a:prstGeom>
        </p:spPr>
        <p:txBody>
          <a:bodyPr wrap="none" lIns="0" tIns="0" rIns="0" bIns="0" numCol="1" spcCol="38100" anchor="b">
            <a:noAutofit/>
          </a:bodyPr>
          <a:lstStyle>
            <a:lvl1pPr marL="0" indent="0" defTabSz="228594">
              <a:spcBef>
                <a:spcPts val="0"/>
              </a:spcBef>
              <a:buSzTx/>
              <a:buNone/>
              <a:defRPr sz="1151">
                <a:solidFill>
                  <a:srgbClr val="FFFFFF"/>
                </a:solidFill>
                <a:latin typeface="游ゴシック Medium" panose="020B0500000000000000" pitchFamily="50" charset="-128"/>
                <a:ea typeface="游ゴシック Medium" panose="020B0500000000000000" pitchFamily="50" charset="-128"/>
                <a:cs typeface="Poppins Medium" panose="00000600000000000000" pitchFamily="2" charset="0"/>
                <a:sym typeface="Poppins Regular"/>
              </a:defRPr>
            </a:lvl1pPr>
          </a:lstStyle>
          <a:p>
            <a:endParaRPr dirty="0"/>
          </a:p>
        </p:txBody>
      </p:sp>
      <p:sp>
        <p:nvSpPr>
          <p:cNvPr id="15" name="division_">
            <a:extLst>
              <a:ext uri="{FF2B5EF4-FFF2-40B4-BE49-F238E27FC236}">
                <a16:creationId xmlns:a16="http://schemas.microsoft.com/office/drawing/2014/main" id="{D8A00E0E-1F99-0B40-925E-A0DF186426A4}"/>
              </a:ext>
            </a:extLst>
          </p:cNvPr>
          <p:cNvSpPr txBox="1"/>
          <p:nvPr userDrawn="1"/>
        </p:nvSpPr>
        <p:spPr>
          <a:xfrm>
            <a:off x="6992773" y="1269637"/>
            <a:ext cx="408765" cy="1590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lgn="r" defTabSz="457200">
              <a:defRPr sz="1400" spc="0">
                <a:solidFill>
                  <a:srgbClr val="FFFFFF"/>
                </a:solidFill>
                <a:latin typeface="Poppins Light"/>
                <a:ea typeface="Poppins Light"/>
                <a:cs typeface="Poppins Light"/>
                <a:sym typeface="Poppins Light"/>
              </a:defRPr>
            </a:lvl1pPr>
          </a:lstStyle>
          <a:p>
            <a:r>
              <a:rPr sz="700" dirty="0">
                <a:latin typeface="游ゴシック Medium" panose="020B0500000000000000" pitchFamily="50" charset="-128"/>
                <a:ea typeface="游ゴシック Medium" panose="020B0500000000000000" pitchFamily="50" charset="-128"/>
              </a:rPr>
              <a:t>division_</a:t>
            </a:r>
          </a:p>
        </p:txBody>
      </p:sp>
      <p:sp>
        <p:nvSpPr>
          <p:cNvPr id="16" name="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
            <a:extLst>
              <a:ext uri="{FF2B5EF4-FFF2-40B4-BE49-F238E27FC236}">
                <a16:creationId xmlns:a16="http://schemas.microsoft.com/office/drawing/2014/main" id="{6A1E56A3-F03A-5D43-B9A3-BFCC8D2801F7}"/>
              </a:ext>
            </a:extLst>
          </p:cNvPr>
          <p:cNvSpPr txBox="1">
            <a:spLocks noGrp="1"/>
          </p:cNvSpPr>
          <p:nvPr>
            <p:ph type="body" sz="quarter" idx="25"/>
          </p:nvPr>
        </p:nvSpPr>
        <p:spPr>
          <a:xfrm>
            <a:off x="7568829" y="2805537"/>
            <a:ext cx="3074400" cy="208647"/>
          </a:xfrm>
          <a:prstGeom prst="rect">
            <a:avLst/>
          </a:prstGeom>
        </p:spPr>
        <p:txBody>
          <a:bodyPr wrap="none" lIns="0" tIns="0" rIns="0" bIns="0" numCol="1" spcCol="38100">
            <a:spAutoFit/>
          </a:bodyPr>
          <a:lstStyle>
            <a:lvl1pPr marL="0" indent="0" defTabSz="177796">
              <a:lnSpc>
                <a:spcPct val="150000"/>
              </a:lnSpc>
              <a:spcBef>
                <a:spcPts val="0"/>
              </a:spcBef>
              <a:buSzTx/>
              <a:buNone/>
              <a:defRPr sz="1000">
                <a:solidFill>
                  <a:srgbClr val="FFFFFF"/>
                </a:solidFill>
                <a:latin typeface="游ゴシック Medium" panose="020B0500000000000000" pitchFamily="50" charset="-128"/>
                <a:ea typeface="游ゴシック Medium" panose="020B0500000000000000" pitchFamily="50" charset="-128"/>
                <a:cs typeface="游ゴシック Medium" panose="020B0500000000000000" pitchFamily="50" charset="-128"/>
                <a:sym typeface="Noto Sans JP Light"/>
              </a:defRPr>
            </a:lvl1pPr>
          </a:lstStyle>
          <a:p>
            <a:endParaRPr dirty="0"/>
          </a:p>
        </p:txBody>
      </p:sp>
      <p:sp>
        <p:nvSpPr>
          <p:cNvPr id="17" name="イメージ">
            <a:extLst>
              <a:ext uri="{FF2B5EF4-FFF2-40B4-BE49-F238E27FC236}">
                <a16:creationId xmlns:a16="http://schemas.microsoft.com/office/drawing/2014/main" id="{60202B9F-86FD-214E-A9FD-872A3006088F}"/>
              </a:ext>
            </a:extLst>
          </p:cNvPr>
          <p:cNvSpPr>
            <a:spLocks noGrp="1"/>
          </p:cNvSpPr>
          <p:nvPr>
            <p:ph type="pic" idx="26" hasCustomPrompt="1"/>
          </p:nvPr>
        </p:nvSpPr>
        <p:spPr>
          <a:xfrm>
            <a:off x="0" y="1"/>
            <a:ext cx="6096000" cy="5492751"/>
          </a:xfrm>
          <a:prstGeom prst="rect">
            <a:avLst/>
          </a:prstGeom>
        </p:spPr>
        <p:txBody>
          <a:bodyPr lIns="91439" tIns="45719" rIns="91439" bIns="45719" numCol="1" spcCol="38100" anchor="ctr">
            <a:noAutofit/>
          </a:bodyPr>
          <a:lstStyle>
            <a:lvl1pPr marL="0" indent="0" algn="ctr">
              <a:buNone/>
              <a:defRPr sz="1067">
                <a:solidFill>
                  <a:schemeClr val="bg1"/>
                </a:solidFill>
              </a:defRPr>
            </a:lvl1pPr>
          </a:lstStyle>
          <a:p>
            <a:r>
              <a:rPr lang="ja-JP" altLang="en-US"/>
              <a:t>プロフィール写真を選択してください</a:t>
            </a:r>
            <a:endParaRPr lang="en-US" altLang="ja-JP"/>
          </a:p>
          <a:p>
            <a:endParaRPr lang="en-US"/>
          </a:p>
          <a:p>
            <a:endParaRPr/>
          </a:p>
        </p:txBody>
      </p:sp>
      <p:pic>
        <p:nvPicPr>
          <p:cNvPr id="20" name="図 19" descr="テキスト が含まれている画像&#10;&#10;自動的に生成された説明">
            <a:extLst>
              <a:ext uri="{FF2B5EF4-FFF2-40B4-BE49-F238E27FC236}">
                <a16:creationId xmlns:a16="http://schemas.microsoft.com/office/drawing/2014/main" id="{2435AA66-86F6-4956-AAAC-24F27882DFEE}"/>
              </a:ext>
            </a:extLst>
          </p:cNvPr>
          <p:cNvPicPr>
            <a:picLocks noChangeAspect="1"/>
          </p:cNvPicPr>
          <p:nvPr userDrawn="1"/>
        </p:nvPicPr>
        <p:blipFill>
          <a:blip r:embed="rId2"/>
          <a:stretch>
            <a:fillRect/>
          </a:stretch>
        </p:blipFill>
        <p:spPr>
          <a:xfrm>
            <a:off x="10548592" y="136299"/>
            <a:ext cx="1434271" cy="636699"/>
          </a:xfrm>
          <a:prstGeom prst="rect">
            <a:avLst/>
          </a:prstGeom>
        </p:spPr>
      </p:pic>
      <p:sp>
        <p:nvSpPr>
          <p:cNvPr id="19" name="スライド番号">
            <a:extLst>
              <a:ext uri="{FF2B5EF4-FFF2-40B4-BE49-F238E27FC236}">
                <a16:creationId xmlns:a16="http://schemas.microsoft.com/office/drawing/2014/main" id="{3BCD40B9-82E5-4403-87BA-F6A61DC7C554}"/>
              </a:ext>
            </a:extLst>
          </p:cNvPr>
          <p:cNvSpPr txBox="1">
            <a:spLocks noGrp="1"/>
          </p:cNvSpPr>
          <p:nvPr>
            <p:ph type="sldNum" sz="quarter" idx="2"/>
          </p:nvPr>
        </p:nvSpPr>
        <p:spPr>
          <a:xfrm>
            <a:off x="11749181" y="6511881"/>
            <a:ext cx="316325" cy="290677"/>
          </a:xfrm>
          <a:prstGeom prst="rect">
            <a:avLst/>
          </a:prstGeom>
        </p:spPr>
        <p:txBody>
          <a:bodyPr lIns="0" tIns="0" rIns="0" bIns="0"/>
          <a:lstStyle>
            <a:lvl1pPr algn="l">
              <a:defRPr sz="800" b="0" i="0">
                <a:solidFill>
                  <a:schemeClr val="bg1"/>
                </a:solidFill>
                <a:latin typeface="游ゴシック Medium" panose="020B0500000000000000" pitchFamily="50" charset="-128"/>
                <a:ea typeface="游ゴシック Medium" panose="020B0500000000000000" pitchFamily="50" charset="-128"/>
                <a:cs typeface="Poppins" pitchFamily="2" charset="0"/>
              </a:defRPr>
            </a:lvl1pPr>
          </a:lstStyle>
          <a:p>
            <a:fld id="{86CB4B4D-7CA3-9044-876B-883B54F8677D}" type="slidenum">
              <a:rPr lang="en-US" altLang="ja-JP" smtClean="0"/>
              <a:pPr/>
              <a:t>‹#›</a:t>
            </a:fld>
            <a:endParaRPr lang="ja-JP" altLang="en-US" dirty="0"/>
          </a:p>
        </p:txBody>
      </p:sp>
      <p:sp>
        <p:nvSpPr>
          <p:cNvPr id="23" name="page No.">
            <a:extLst>
              <a:ext uri="{FF2B5EF4-FFF2-40B4-BE49-F238E27FC236}">
                <a16:creationId xmlns:a16="http://schemas.microsoft.com/office/drawing/2014/main" id="{E730E4DC-FFBC-4906-A1FA-6411C8DBCE57}"/>
              </a:ext>
            </a:extLst>
          </p:cNvPr>
          <p:cNvSpPr txBox="1"/>
          <p:nvPr userDrawn="1"/>
        </p:nvSpPr>
        <p:spPr>
          <a:xfrm>
            <a:off x="11075382" y="6546643"/>
            <a:ext cx="597865" cy="2349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normAutofit/>
          </a:bodyPr>
          <a:lstStyle>
            <a:lvl1pPr algn="r">
              <a:defRPr spc="0">
                <a:solidFill>
                  <a:srgbClr val="FFFFFF"/>
                </a:solidFill>
                <a:latin typeface="Poppins Light"/>
                <a:ea typeface="Poppins Light"/>
                <a:cs typeface="Poppins Light"/>
                <a:sym typeface="Poppins Light"/>
              </a:defRPr>
            </a:lvl1pPr>
          </a:lstStyle>
          <a:p>
            <a:r>
              <a:rPr sz="800" dirty="0">
                <a:solidFill>
                  <a:schemeClr val="bg1"/>
                </a:solidFill>
                <a:latin typeface="游ゴシック Medium" panose="020B0500000000000000" pitchFamily="50" charset="-128"/>
                <a:ea typeface="游ゴシック Medium" panose="020B0500000000000000" pitchFamily="50" charset="-128"/>
              </a:rPr>
              <a:t>page No.</a:t>
            </a:r>
          </a:p>
        </p:txBody>
      </p:sp>
      <p:sp>
        <p:nvSpPr>
          <p:cNvPr id="24" name="Footer Placeholder 4">
            <a:extLst>
              <a:ext uri="{FF2B5EF4-FFF2-40B4-BE49-F238E27FC236}">
                <a16:creationId xmlns:a16="http://schemas.microsoft.com/office/drawing/2014/main" id="{0BF29D74-B166-4BE7-BBC1-FEF5A8CE71D7}"/>
              </a:ext>
            </a:extLst>
          </p:cNvPr>
          <p:cNvSpPr>
            <a:spLocks noGrp="1"/>
          </p:cNvSpPr>
          <p:nvPr>
            <p:ph type="ftr" sz="quarter" idx="3"/>
          </p:nvPr>
        </p:nvSpPr>
        <p:spPr>
          <a:xfrm>
            <a:off x="4549930" y="6546643"/>
            <a:ext cx="3092139" cy="228601"/>
          </a:xfrm>
          <a:prstGeom prst="rect">
            <a:avLst/>
          </a:prstGeom>
        </p:spPr>
        <p:txBody>
          <a:bodyPr vert="horz" lIns="91440" tIns="45720" rIns="91440" bIns="45720" rtlCol="0" anchor="ctr"/>
          <a:lstStyle>
            <a:lvl1pPr algn="ctr">
              <a:defRPr sz="800">
                <a:solidFill>
                  <a:schemeClr val="bg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8141749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nd-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4">
            <a:extLst>
              <a:ext uri="{FF2B5EF4-FFF2-40B4-BE49-F238E27FC236}">
                <a16:creationId xmlns:a16="http://schemas.microsoft.com/office/drawing/2014/main" id="{172EE015-A759-414A-B499-91E0E8E7EBDC}"/>
              </a:ext>
            </a:extLst>
          </p:cNvPr>
          <p:cNvSpPr>
            <a:spLocks noGrp="1"/>
          </p:cNvSpPr>
          <p:nvPr>
            <p:ph type="ftr" sz="quarter" idx="3"/>
          </p:nvPr>
        </p:nvSpPr>
        <p:spPr>
          <a:xfrm>
            <a:off x="8919794" y="6546643"/>
            <a:ext cx="3092139" cy="228601"/>
          </a:xfrm>
          <a:prstGeom prst="rect">
            <a:avLst/>
          </a:prstGeom>
        </p:spPr>
        <p:txBody>
          <a:bodyPr vert="horz" lIns="91440" tIns="45720" rIns="91440" bIns="45720" rtlCol="0" anchor="ctr"/>
          <a:lstStyle>
            <a:lvl1pPr algn="r">
              <a:defRPr sz="800">
                <a:solidFill>
                  <a:schemeClr val="bg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2206171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end-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1" name="図 10" descr="テキスト が含まれている画像&#10;&#10;自動的に生成された説明">
            <a:extLst>
              <a:ext uri="{FF2B5EF4-FFF2-40B4-BE49-F238E27FC236}">
                <a16:creationId xmlns:a16="http://schemas.microsoft.com/office/drawing/2014/main" id="{700EB2B2-9CF6-4519-94DF-609F9A0607D6}"/>
              </a:ext>
            </a:extLst>
          </p:cNvPr>
          <p:cNvPicPr>
            <a:picLocks noChangeAspect="1"/>
          </p:cNvPicPr>
          <p:nvPr userDrawn="1"/>
        </p:nvPicPr>
        <p:blipFill>
          <a:blip r:embed="rId3"/>
          <a:stretch>
            <a:fillRect/>
          </a:stretch>
        </p:blipFill>
        <p:spPr>
          <a:xfrm>
            <a:off x="10548592" y="136299"/>
            <a:ext cx="1434271" cy="636699"/>
          </a:xfrm>
          <a:prstGeom prst="rect">
            <a:avLst/>
          </a:prstGeom>
        </p:spPr>
      </p:pic>
      <p:sp>
        <p:nvSpPr>
          <p:cNvPr id="4" name="Footer Placeholder 4">
            <a:extLst>
              <a:ext uri="{FF2B5EF4-FFF2-40B4-BE49-F238E27FC236}">
                <a16:creationId xmlns:a16="http://schemas.microsoft.com/office/drawing/2014/main" id="{451D6D09-EB1A-4228-BED8-15AA69E25491}"/>
              </a:ext>
            </a:extLst>
          </p:cNvPr>
          <p:cNvSpPr>
            <a:spLocks noGrp="1"/>
          </p:cNvSpPr>
          <p:nvPr>
            <p:ph type="ftr" sz="quarter" idx="3"/>
          </p:nvPr>
        </p:nvSpPr>
        <p:spPr>
          <a:xfrm>
            <a:off x="4549930" y="6546643"/>
            <a:ext cx="3092139" cy="228601"/>
          </a:xfrm>
          <a:prstGeom prst="rect">
            <a:avLst/>
          </a:prstGeom>
        </p:spPr>
        <p:txBody>
          <a:bodyPr vert="horz" lIns="91440" tIns="45720" rIns="91440" bIns="45720" rtlCol="0" anchor="ctr"/>
          <a:lstStyle>
            <a:lvl1pPr algn="ctr">
              <a:defRPr sz="800">
                <a:solidFill>
                  <a:schemeClr val="bg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5" name="スライド番号">
            <a:extLst>
              <a:ext uri="{FF2B5EF4-FFF2-40B4-BE49-F238E27FC236}">
                <a16:creationId xmlns:a16="http://schemas.microsoft.com/office/drawing/2014/main" id="{CE8D21CB-F798-4F73-A950-309B58325DB0}"/>
              </a:ext>
            </a:extLst>
          </p:cNvPr>
          <p:cNvSpPr txBox="1">
            <a:spLocks noGrp="1"/>
          </p:cNvSpPr>
          <p:nvPr>
            <p:ph type="sldNum" sz="quarter" idx="2"/>
          </p:nvPr>
        </p:nvSpPr>
        <p:spPr>
          <a:xfrm>
            <a:off x="11749181" y="6511881"/>
            <a:ext cx="316325" cy="290677"/>
          </a:xfrm>
          <a:prstGeom prst="rect">
            <a:avLst/>
          </a:prstGeom>
        </p:spPr>
        <p:txBody>
          <a:bodyPr lIns="0" tIns="0" rIns="0" bIns="0"/>
          <a:lstStyle>
            <a:lvl1pPr algn="l">
              <a:defRPr sz="800" b="0" i="0">
                <a:solidFill>
                  <a:schemeClr val="bg1"/>
                </a:solidFill>
                <a:latin typeface="游ゴシック Medium" panose="020B0500000000000000" pitchFamily="50" charset="-128"/>
                <a:ea typeface="游ゴシック Medium" panose="020B0500000000000000" pitchFamily="50" charset="-128"/>
                <a:cs typeface="Poppins" pitchFamily="2" charset="0"/>
              </a:defRPr>
            </a:lvl1pPr>
          </a:lstStyle>
          <a:p>
            <a:fld id="{86CB4B4D-7CA3-9044-876B-883B54F8677D}" type="slidenum">
              <a:rPr lang="en-US" altLang="ja-JP" smtClean="0"/>
              <a:pPr/>
              <a:t>‹#›</a:t>
            </a:fld>
            <a:endParaRPr lang="ja-JP" altLang="en-US" dirty="0"/>
          </a:p>
        </p:txBody>
      </p:sp>
      <p:sp>
        <p:nvSpPr>
          <p:cNvPr id="6" name="page No.">
            <a:extLst>
              <a:ext uri="{FF2B5EF4-FFF2-40B4-BE49-F238E27FC236}">
                <a16:creationId xmlns:a16="http://schemas.microsoft.com/office/drawing/2014/main" id="{83517D27-5816-4752-9F63-A0DE5C3D1F5F}"/>
              </a:ext>
            </a:extLst>
          </p:cNvPr>
          <p:cNvSpPr txBox="1"/>
          <p:nvPr userDrawn="1"/>
        </p:nvSpPr>
        <p:spPr>
          <a:xfrm>
            <a:off x="11075382" y="6546643"/>
            <a:ext cx="597865" cy="2349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normAutofit/>
          </a:bodyPr>
          <a:lstStyle>
            <a:lvl1pPr algn="r">
              <a:defRPr spc="0">
                <a:solidFill>
                  <a:srgbClr val="FFFFFF"/>
                </a:solidFill>
                <a:latin typeface="Poppins Light"/>
                <a:ea typeface="Poppins Light"/>
                <a:cs typeface="Poppins Light"/>
                <a:sym typeface="Poppins Light"/>
              </a:defRPr>
            </a:lvl1pPr>
          </a:lstStyle>
          <a:p>
            <a:r>
              <a:rPr sz="800" dirty="0">
                <a:solidFill>
                  <a:schemeClr val="bg1"/>
                </a:solidFill>
                <a:latin typeface="游ゴシック Medium" panose="020B0500000000000000" pitchFamily="50" charset="-128"/>
                <a:ea typeface="游ゴシック Medium" panose="020B0500000000000000" pitchFamily="50" charset="-128"/>
              </a:rPr>
              <a:t>page No.</a:t>
            </a:r>
          </a:p>
        </p:txBody>
      </p:sp>
    </p:spTree>
    <p:extLst>
      <p:ext uri="{BB962C8B-B14F-4D97-AF65-F5344CB8AC3E}">
        <p14:creationId xmlns:p14="http://schemas.microsoft.com/office/powerpoint/2010/main" val="17900653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4">
            <a:extLst>
              <a:ext uri="{FF2B5EF4-FFF2-40B4-BE49-F238E27FC236}">
                <a16:creationId xmlns:a16="http://schemas.microsoft.com/office/drawing/2014/main" id="{A39B1FBC-91BE-43F6-8A46-ADC24143EAA9}"/>
              </a:ext>
            </a:extLst>
          </p:cNvPr>
          <p:cNvSpPr>
            <a:spLocks noGrp="1"/>
          </p:cNvSpPr>
          <p:nvPr>
            <p:ph type="ftr" sz="quarter" idx="3"/>
          </p:nvPr>
        </p:nvSpPr>
        <p:spPr>
          <a:xfrm>
            <a:off x="8919794" y="6546643"/>
            <a:ext cx="3092139" cy="228601"/>
          </a:xfrm>
          <a:prstGeom prst="rect">
            <a:avLst/>
          </a:prstGeom>
        </p:spPr>
        <p:txBody>
          <a:bodyPr vert="horz" lIns="91440" tIns="45720" rIns="91440" bIns="45720" rtlCol="0" anchor="ctr"/>
          <a:lstStyle>
            <a:lvl1pPr algn="r">
              <a:defRPr sz="800">
                <a:solidFill>
                  <a:schemeClr val="bg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22278811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nd-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4">
            <a:extLst>
              <a:ext uri="{FF2B5EF4-FFF2-40B4-BE49-F238E27FC236}">
                <a16:creationId xmlns:a16="http://schemas.microsoft.com/office/drawing/2014/main" id="{AE826783-008F-450E-A52E-68EAA6F3865B}"/>
              </a:ext>
            </a:extLst>
          </p:cNvPr>
          <p:cNvSpPr>
            <a:spLocks noGrp="1"/>
          </p:cNvSpPr>
          <p:nvPr>
            <p:ph type="ftr" sz="quarter" idx="3"/>
          </p:nvPr>
        </p:nvSpPr>
        <p:spPr>
          <a:xfrm>
            <a:off x="8919794" y="6546643"/>
            <a:ext cx="3092139" cy="228601"/>
          </a:xfrm>
          <a:prstGeom prst="rect">
            <a:avLst/>
          </a:prstGeom>
        </p:spPr>
        <p:txBody>
          <a:bodyPr vert="horz" lIns="91440" tIns="45720" rIns="91440" bIns="45720" rtlCol="0" anchor="ctr"/>
          <a:lstStyle>
            <a:lvl1pPr algn="r">
              <a:defRPr sz="800">
                <a:solidFill>
                  <a:srgbClr val="000000"/>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40641414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d-5">
    <p:bg>
      <p:bgPr>
        <a:solidFill>
          <a:schemeClr val="tx2"/>
        </a:solidFill>
        <a:effectLst/>
      </p:bgPr>
    </p:bg>
    <p:spTree>
      <p:nvGrpSpPr>
        <p:cNvPr id="1" name=""/>
        <p:cNvGrpSpPr/>
        <p:nvPr/>
      </p:nvGrpSpPr>
      <p:grpSpPr>
        <a:xfrm>
          <a:off x="0" y="0"/>
          <a:ext cx="0" cy="0"/>
          <a:chOff x="0" y="0"/>
          <a:chExt cx="0" cy="0"/>
        </a:xfrm>
      </p:grpSpPr>
      <p:sp>
        <p:nvSpPr>
          <p:cNvPr id="4" name="Footer Placeholder 4">
            <a:extLst>
              <a:ext uri="{FF2B5EF4-FFF2-40B4-BE49-F238E27FC236}">
                <a16:creationId xmlns:a16="http://schemas.microsoft.com/office/drawing/2014/main" id="{1BD999F2-BFFF-4F0E-B49B-AB70656319F5}"/>
              </a:ext>
            </a:extLst>
          </p:cNvPr>
          <p:cNvSpPr>
            <a:spLocks noGrp="1"/>
          </p:cNvSpPr>
          <p:nvPr>
            <p:ph type="ftr" sz="quarter" idx="3"/>
          </p:nvPr>
        </p:nvSpPr>
        <p:spPr>
          <a:xfrm>
            <a:off x="8919794" y="6546643"/>
            <a:ext cx="3092139" cy="228601"/>
          </a:xfrm>
          <a:prstGeom prst="rect">
            <a:avLst/>
          </a:prstGeom>
        </p:spPr>
        <p:txBody>
          <a:bodyPr vert="horz" lIns="91440" tIns="45720" rIns="91440" bIns="45720" rtlCol="0" anchor="ctr"/>
          <a:lstStyle>
            <a:lvl1pPr algn="r">
              <a:defRPr sz="800">
                <a:solidFill>
                  <a:schemeClr val="bg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pic>
        <p:nvPicPr>
          <p:cNvPr id="10" name="図 9" descr="テキスト&#10;&#10;自動的に生成された説明">
            <a:extLst>
              <a:ext uri="{FF2B5EF4-FFF2-40B4-BE49-F238E27FC236}">
                <a16:creationId xmlns:a16="http://schemas.microsoft.com/office/drawing/2014/main" id="{84D1E881-D67A-2D42-B2CE-5DAA497326A2}"/>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2060448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nd-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UPDATA®はウイングアーク１ｓｔ株式会社の登録商標です。">
            <a:extLst>
              <a:ext uri="{FF2B5EF4-FFF2-40B4-BE49-F238E27FC236}">
                <a16:creationId xmlns:a16="http://schemas.microsoft.com/office/drawing/2014/main" id="{AE228625-8073-504D-8553-439F5289B790}"/>
              </a:ext>
            </a:extLst>
          </p:cNvPr>
          <p:cNvSpPr txBox="1"/>
          <p:nvPr userDrawn="1"/>
        </p:nvSpPr>
        <p:spPr>
          <a:xfrm>
            <a:off x="1020658" y="5553791"/>
            <a:ext cx="3180185" cy="12311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nchor="ctr">
            <a:spAutoFit/>
          </a:bodyPr>
          <a:lstStyle>
            <a:lvl1pPr>
              <a:defRPr>
                <a:solidFill>
                  <a:srgbClr val="FFFFFF"/>
                </a:solidFill>
                <a:latin typeface="Noto Sans JP"/>
                <a:ea typeface="Noto Sans JP"/>
                <a:cs typeface="Noto Sans JP"/>
                <a:sym typeface="Noto Sans JP"/>
              </a:defRPr>
            </a:lvl1pPr>
          </a:lstStyle>
          <a:p>
            <a:r>
              <a:rPr sz="800" dirty="0">
                <a:latin typeface="游ゴシック Medium" panose="020B0500000000000000" pitchFamily="50" charset="-128"/>
                <a:ea typeface="游ゴシック Medium" panose="020B0500000000000000" pitchFamily="50" charset="-128"/>
              </a:rPr>
              <a:t>UPDATA®はウイングアーク１ｓｔ株式会社の登録商標です。</a:t>
            </a:r>
          </a:p>
        </p:txBody>
      </p:sp>
      <p:sp>
        <p:nvSpPr>
          <p:cNvPr id="4" name="Footer Placeholder 4">
            <a:extLst>
              <a:ext uri="{FF2B5EF4-FFF2-40B4-BE49-F238E27FC236}">
                <a16:creationId xmlns:a16="http://schemas.microsoft.com/office/drawing/2014/main" id="{79683217-BBC9-4F7E-B3C7-7576C550E8B5}"/>
              </a:ext>
            </a:extLst>
          </p:cNvPr>
          <p:cNvSpPr txBox="1">
            <a:spLocks/>
          </p:cNvSpPr>
          <p:nvPr userDrawn="1"/>
        </p:nvSpPr>
        <p:spPr>
          <a:xfrm>
            <a:off x="923647" y="5720764"/>
            <a:ext cx="3092139" cy="228601"/>
          </a:xfrm>
          <a:prstGeom prst="rect">
            <a:avLst/>
          </a:prstGeom>
        </p:spPr>
        <p:txBody>
          <a:bodyPr vert="horz" lIns="91440" tIns="45720" rIns="91440" bIns="45720" rtlCol="0" anchor="ctr"/>
          <a:lstStyle>
            <a:defPPr>
              <a:defRPr lang="en-US"/>
            </a:defPPr>
            <a:lvl1pPr marL="0" algn="r" defTabSz="609585" rtl="0" eaLnBrk="1" latinLnBrk="0" hangingPunct="1">
              <a:defRPr sz="800" kern="1200">
                <a:solidFill>
                  <a:schemeClr val="bg1"/>
                </a:solidFill>
                <a:latin typeface="Poppins Light" panose="00000400000000000000" pitchFamily="2" charset="0"/>
                <a:ea typeface="+mn-ea"/>
                <a:cs typeface="Poppins Light" panose="00000400000000000000" pitchFamily="2" charset="0"/>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l"/>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lgn="l"/>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415626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2">
    <p:spTree>
      <p:nvGrpSpPr>
        <p:cNvPr id="1" name=""/>
        <p:cNvGrpSpPr/>
        <p:nvPr/>
      </p:nvGrpSpPr>
      <p:grpSpPr>
        <a:xfrm>
          <a:off x="0" y="0"/>
          <a:ext cx="0" cy="0"/>
          <a:chOff x="0" y="0"/>
          <a:chExt cx="0" cy="0"/>
        </a:xfrm>
      </p:grpSpPr>
      <p:sp>
        <p:nvSpPr>
          <p:cNvPr id="38" name="update">
            <a:extLst>
              <a:ext uri="{FF2B5EF4-FFF2-40B4-BE49-F238E27FC236}">
                <a16:creationId xmlns:a16="http://schemas.microsoft.com/office/drawing/2014/main" id="{DAC5E400-3389-4750-BDA6-C5376602A385}"/>
              </a:ext>
            </a:extLst>
          </p:cNvPr>
          <p:cNvSpPr txBox="1"/>
          <p:nvPr userDrawn="1"/>
        </p:nvSpPr>
        <p:spPr>
          <a:xfrm>
            <a:off x="603249" y="2824195"/>
            <a:ext cx="586992" cy="2413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nchor="ctr" anchorCtr="0">
            <a:normAutofit/>
          </a:bodyPr>
          <a:lstStyle>
            <a:lvl1pPr>
              <a:defRPr sz="1900" spc="94">
                <a:solidFill>
                  <a:srgbClr val="FFFFFF"/>
                </a:solidFill>
                <a:latin typeface="Helvetica"/>
                <a:ea typeface="Helvetica"/>
                <a:cs typeface="Helvetica"/>
                <a:sym typeface="Helvetica"/>
              </a:defRPr>
            </a:lvl1pPr>
          </a:lstStyle>
          <a:p>
            <a:r>
              <a:rPr sz="933" b="0" i="0" spc="0" dirty="0">
                <a:solidFill>
                  <a:schemeClr val="tx1"/>
                </a:solidFill>
                <a:latin typeface="游ゴシック Medium" panose="020B0500000000000000" pitchFamily="50" charset="-128"/>
                <a:cs typeface="Poppins Light" pitchFamily="2" charset="0"/>
              </a:rPr>
              <a:t>update</a:t>
            </a:r>
          </a:p>
        </p:txBody>
      </p:sp>
      <p:sp>
        <p:nvSpPr>
          <p:cNvPr id="42" name="正方形/長方形 41">
            <a:extLst>
              <a:ext uri="{FF2B5EF4-FFF2-40B4-BE49-F238E27FC236}">
                <a16:creationId xmlns:a16="http://schemas.microsoft.com/office/drawing/2014/main" id="{DABF62C4-A1AF-493E-AFB4-36EDBC4AD3CC}"/>
              </a:ext>
            </a:extLst>
          </p:cNvPr>
          <p:cNvSpPr/>
          <p:nvPr userDrawn="1"/>
        </p:nvSpPr>
        <p:spPr>
          <a:xfrm>
            <a:off x="8135332" y="0"/>
            <a:ext cx="4056668" cy="6858000"/>
          </a:xfrm>
          <a:prstGeom prst="rect">
            <a:avLst/>
          </a:prstGeom>
          <a:solidFill>
            <a:srgbClr val="3233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Medium" panose="020B0500000000000000" pitchFamily="50" charset="-128"/>
              <a:ea typeface="游ゴシック Medium" panose="020B0500000000000000" pitchFamily="50" charset="-128"/>
            </a:endParaRPr>
          </a:p>
        </p:txBody>
      </p:sp>
      <p:sp>
        <p:nvSpPr>
          <p:cNvPr id="23" name="Footer Placeholder 4">
            <a:extLst>
              <a:ext uri="{FF2B5EF4-FFF2-40B4-BE49-F238E27FC236}">
                <a16:creationId xmlns:a16="http://schemas.microsoft.com/office/drawing/2014/main" id="{415C5B44-B363-493B-9E8C-1CDBAC9BFD33}"/>
              </a:ext>
            </a:extLst>
          </p:cNvPr>
          <p:cNvSpPr>
            <a:spLocks noGrp="1"/>
          </p:cNvSpPr>
          <p:nvPr>
            <p:ph type="ftr" sz="quarter" idx="3"/>
          </p:nvPr>
        </p:nvSpPr>
        <p:spPr>
          <a:xfrm>
            <a:off x="8792066" y="6492875"/>
            <a:ext cx="2743200" cy="228601"/>
          </a:xfrm>
          <a:prstGeom prst="rect">
            <a:avLst/>
          </a:prstGeom>
        </p:spPr>
        <p:txBody>
          <a:bodyPr vert="horz" lIns="91440" tIns="45720" rIns="91440" bIns="45720" rtlCol="0" anchor="ctr"/>
          <a:lstStyle>
            <a:lvl1pPr algn="ctr">
              <a:defRPr sz="700">
                <a:solidFill>
                  <a:schemeClr val="bg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10" name="マーケティング部 ウイング太郎">
            <a:extLst>
              <a:ext uri="{FF2B5EF4-FFF2-40B4-BE49-F238E27FC236}">
                <a16:creationId xmlns:a16="http://schemas.microsoft.com/office/drawing/2014/main" id="{28C53746-C2FE-4462-83C5-CEF0FAFCBE6F}"/>
              </a:ext>
            </a:extLst>
          </p:cNvPr>
          <p:cNvSpPr txBox="1">
            <a:spLocks noGrp="1"/>
          </p:cNvSpPr>
          <p:nvPr>
            <p:ph type="body" sz="quarter" idx="32" hasCustomPrompt="1"/>
          </p:nvPr>
        </p:nvSpPr>
        <p:spPr>
          <a:xfrm>
            <a:off x="1190242" y="2803889"/>
            <a:ext cx="3272255" cy="277057"/>
          </a:xfrm>
          <a:prstGeom prst="rect">
            <a:avLst/>
          </a:prstGeom>
        </p:spPr>
        <p:txBody>
          <a:bodyPr lIns="0" tIns="0" rIns="0" bIns="0" numCol="1" spcCol="38100" anchor="ctr" anchorCtr="0">
            <a:normAutofit/>
          </a:bodyPr>
          <a:lstStyle>
            <a:lvl1pPr marL="0" indent="0">
              <a:lnSpc>
                <a:spcPct val="120000"/>
              </a:lnSpc>
              <a:spcBef>
                <a:spcPts val="0"/>
              </a:spcBef>
              <a:buSzTx/>
              <a:buNone/>
              <a:defRPr sz="1000" b="0" i="0" spc="49">
                <a:solidFill>
                  <a:srgbClr val="000000"/>
                </a:solidFill>
                <a:latin typeface="游ゴシック Medium" panose="020B0500000000000000" pitchFamily="50" charset="-128"/>
                <a:ea typeface="游ゴシック Medium" panose="020B0500000000000000" pitchFamily="50" charset="-128"/>
                <a:cs typeface="Poppins Regular" panose="00000500000000000000" pitchFamily="2" charset="0"/>
                <a:sym typeface="Noto Sans JP Light"/>
              </a:defRPr>
            </a:lvl1pPr>
          </a:lstStyle>
          <a:p>
            <a:fld id="{D91542B2-05B8-44F2-8EEB-E81E64E216F5}" type="datetime4">
              <a:rPr lang="en-US" smtClean="0"/>
              <a:t>February 22, 2022</a:t>
            </a:fld>
            <a:endParaRPr dirty="0"/>
          </a:p>
        </p:txBody>
      </p:sp>
      <p:pic>
        <p:nvPicPr>
          <p:cNvPr id="12" name="図 11">
            <a:extLst>
              <a:ext uri="{FF2B5EF4-FFF2-40B4-BE49-F238E27FC236}">
                <a16:creationId xmlns:a16="http://schemas.microsoft.com/office/drawing/2014/main" id="{232646E2-205B-DD4A-B2D3-CFE85A6B0CDC}"/>
              </a:ext>
            </a:extLst>
          </p:cNvPr>
          <p:cNvPicPr>
            <a:picLocks noChangeAspect="1"/>
          </p:cNvPicPr>
          <p:nvPr userDrawn="1"/>
        </p:nvPicPr>
        <p:blipFill>
          <a:blip r:embed="rId2"/>
          <a:stretch>
            <a:fillRect/>
          </a:stretch>
        </p:blipFill>
        <p:spPr>
          <a:xfrm>
            <a:off x="8654515" y="2696006"/>
            <a:ext cx="2812465" cy="484908"/>
          </a:xfrm>
          <a:prstGeom prst="rect">
            <a:avLst/>
          </a:prstGeom>
        </p:spPr>
      </p:pic>
      <p:pic>
        <p:nvPicPr>
          <p:cNvPr id="13" name="図 12" descr="テキスト が含まれている画像&#10;&#10;自動的に生成された説明">
            <a:extLst>
              <a:ext uri="{FF2B5EF4-FFF2-40B4-BE49-F238E27FC236}">
                <a16:creationId xmlns:a16="http://schemas.microsoft.com/office/drawing/2014/main" id="{F05C9EAE-4C7D-EC41-BD49-10E4B8010E5A}"/>
              </a:ext>
            </a:extLst>
          </p:cNvPr>
          <p:cNvPicPr>
            <a:picLocks noChangeAspect="1"/>
          </p:cNvPicPr>
          <p:nvPr userDrawn="1"/>
        </p:nvPicPr>
        <p:blipFill>
          <a:blip r:embed="rId3"/>
          <a:stretch>
            <a:fillRect/>
          </a:stretch>
        </p:blipFill>
        <p:spPr>
          <a:xfrm>
            <a:off x="9623666" y="5876919"/>
            <a:ext cx="1080000" cy="479432"/>
          </a:xfrm>
          <a:prstGeom prst="rect">
            <a:avLst/>
          </a:prstGeom>
        </p:spPr>
      </p:pic>
      <p:sp>
        <p:nvSpPr>
          <p:cNvPr id="11" name="マーケティング部 ウイング太郎">
            <a:extLst>
              <a:ext uri="{FF2B5EF4-FFF2-40B4-BE49-F238E27FC236}">
                <a16:creationId xmlns:a16="http://schemas.microsoft.com/office/drawing/2014/main" id="{A257778B-3ACD-41AE-AD99-EAD6BA4AC34D}"/>
              </a:ext>
            </a:extLst>
          </p:cNvPr>
          <p:cNvSpPr txBox="1">
            <a:spLocks noGrp="1"/>
          </p:cNvSpPr>
          <p:nvPr>
            <p:ph type="body" sz="quarter" idx="22"/>
          </p:nvPr>
        </p:nvSpPr>
        <p:spPr>
          <a:xfrm>
            <a:off x="1190242" y="3082789"/>
            <a:ext cx="3272255" cy="277057"/>
          </a:xfrm>
          <a:prstGeom prst="rect">
            <a:avLst/>
          </a:prstGeom>
        </p:spPr>
        <p:txBody>
          <a:bodyPr wrap="none" lIns="0" tIns="0" rIns="0" bIns="0" numCol="1" spcCol="38100" anchor="t" anchorCtr="0">
            <a:noAutofit/>
          </a:bodyPr>
          <a:lstStyle>
            <a:lvl1pPr marL="0" indent="0">
              <a:lnSpc>
                <a:spcPct val="120000"/>
              </a:lnSpc>
              <a:spcBef>
                <a:spcPts val="0"/>
              </a:spcBef>
              <a:buSzTx/>
              <a:buNone/>
              <a:defRPr sz="1400" b="0" i="0" spc="49">
                <a:solidFill>
                  <a:schemeClr val="tx1"/>
                </a:solidFill>
                <a:latin typeface="游ゴシック Medium" panose="020B0500000000000000" pitchFamily="50" charset="-128"/>
                <a:ea typeface="游ゴシック Medium" panose="020B0500000000000000" pitchFamily="50" charset="-128"/>
                <a:cs typeface="游ゴシック Medium" panose="020B0500000000000000" pitchFamily="50" charset="-128"/>
                <a:sym typeface="Noto Sans JP Light"/>
              </a:defRPr>
            </a:lvl1pPr>
          </a:lstStyle>
          <a:p>
            <a:endParaRPr dirty="0"/>
          </a:p>
        </p:txBody>
      </p:sp>
      <p:sp>
        <p:nvSpPr>
          <p:cNvPr id="14" name="タイトル 2">
            <a:extLst>
              <a:ext uri="{FF2B5EF4-FFF2-40B4-BE49-F238E27FC236}">
                <a16:creationId xmlns:a16="http://schemas.microsoft.com/office/drawing/2014/main" id="{4ABDE366-18C9-4679-8F5F-D856D5092ED5}"/>
              </a:ext>
            </a:extLst>
          </p:cNvPr>
          <p:cNvSpPr>
            <a:spLocks noGrp="1"/>
          </p:cNvSpPr>
          <p:nvPr>
            <p:ph type="title"/>
          </p:nvPr>
        </p:nvSpPr>
        <p:spPr>
          <a:xfrm>
            <a:off x="597695" y="1325479"/>
            <a:ext cx="6700252" cy="1325563"/>
          </a:xfrm>
        </p:spPr>
        <p:txBody>
          <a:bodyPr lIns="0" rIns="0" anchor="b">
            <a:normAutofit/>
          </a:bodyPr>
          <a:lstStyle>
            <a:lvl1pPr>
              <a:defRPr sz="3200">
                <a:solidFill>
                  <a:schemeClr val="tx1"/>
                </a:solidFill>
              </a:defRPr>
            </a:lvl1pPr>
          </a:lstStyle>
          <a:p>
            <a:r>
              <a:rPr kumimoji="1" lang="ja-JP" altLang="en-US" dirty="0"/>
              <a:t>マスター タイトルの書式設定</a:t>
            </a:r>
          </a:p>
        </p:txBody>
      </p:sp>
    </p:spTree>
    <p:extLst>
      <p:ext uri="{BB962C8B-B14F-4D97-AF65-F5344CB8AC3E}">
        <p14:creationId xmlns:p14="http://schemas.microsoft.com/office/powerpoint/2010/main" val="2227581067"/>
      </p:ext>
    </p:extLst>
  </p:cSld>
  <p:clrMapOvr>
    <a:masterClrMapping/>
  </p:clrMapOvr>
  <p:extLst>
    <p:ext uri="{DCECCB84-F9BA-43D5-87BE-67443E8EF086}">
      <p15:sldGuideLst xmlns:p15="http://schemas.microsoft.com/office/powerpoint/2012/main">
        <p15:guide id="1" orient="horz" pos="1616"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end-7">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UPDATA®はウイングアーク１ｓｔ株式会社の登録商標です。">
            <a:extLst>
              <a:ext uri="{FF2B5EF4-FFF2-40B4-BE49-F238E27FC236}">
                <a16:creationId xmlns:a16="http://schemas.microsoft.com/office/drawing/2014/main" id="{AE228625-8073-504D-8553-439F5289B790}"/>
              </a:ext>
            </a:extLst>
          </p:cNvPr>
          <p:cNvSpPr txBox="1"/>
          <p:nvPr/>
        </p:nvSpPr>
        <p:spPr>
          <a:xfrm>
            <a:off x="1020658" y="5553791"/>
            <a:ext cx="3180185" cy="12311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nchor="ctr">
            <a:spAutoFit/>
          </a:bodyPr>
          <a:lstStyle>
            <a:lvl1pPr>
              <a:defRPr>
                <a:solidFill>
                  <a:srgbClr val="FFFFFF"/>
                </a:solidFill>
                <a:latin typeface="Noto Sans JP"/>
                <a:ea typeface="Noto Sans JP"/>
                <a:cs typeface="Noto Sans JP"/>
                <a:sym typeface="Noto Sans JP"/>
              </a:defRPr>
            </a:lvl1pPr>
          </a:lstStyle>
          <a:p>
            <a:r>
              <a:rPr sz="800" dirty="0">
                <a:latin typeface="游ゴシック Medium" panose="020B0500000000000000" pitchFamily="50" charset="-128"/>
                <a:ea typeface="游ゴシック Medium" panose="020B0500000000000000" pitchFamily="50" charset="-128"/>
              </a:rPr>
              <a:t>UPDATA®はウイングアーク１ｓｔ株式会社の登録商標です。</a:t>
            </a:r>
          </a:p>
        </p:txBody>
      </p:sp>
      <p:sp>
        <p:nvSpPr>
          <p:cNvPr id="4" name="Footer Placeholder 4">
            <a:extLst>
              <a:ext uri="{FF2B5EF4-FFF2-40B4-BE49-F238E27FC236}">
                <a16:creationId xmlns:a16="http://schemas.microsoft.com/office/drawing/2014/main" id="{79683217-BBC9-4F7E-B3C7-7576C550E8B5}"/>
              </a:ext>
            </a:extLst>
          </p:cNvPr>
          <p:cNvSpPr txBox="1">
            <a:spLocks/>
          </p:cNvSpPr>
          <p:nvPr/>
        </p:nvSpPr>
        <p:spPr>
          <a:xfrm>
            <a:off x="923647" y="5720764"/>
            <a:ext cx="3092139" cy="228601"/>
          </a:xfrm>
          <a:prstGeom prst="rect">
            <a:avLst/>
          </a:prstGeom>
        </p:spPr>
        <p:txBody>
          <a:bodyPr vert="horz" lIns="91440" tIns="45720" rIns="91440" bIns="45720" rtlCol="0" anchor="ctr"/>
          <a:lstStyle>
            <a:defPPr>
              <a:defRPr lang="en-US"/>
            </a:defPPr>
            <a:lvl1pPr marL="0" algn="r" defTabSz="609585" rtl="0" eaLnBrk="1" latinLnBrk="0" hangingPunct="1">
              <a:defRPr sz="800" kern="1200">
                <a:solidFill>
                  <a:schemeClr val="bg1"/>
                </a:solidFill>
                <a:latin typeface="Poppins Light" panose="00000400000000000000" pitchFamily="2" charset="0"/>
                <a:ea typeface="+mn-ea"/>
                <a:cs typeface="Poppins Light" panose="00000400000000000000" pitchFamily="2" charset="0"/>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l"/>
            <a:r>
              <a:rPr kumimoji="1" lang="en-US" altLang="ja-JP" dirty="0">
                <a:latin typeface="游ゴシック Medium" panose="020B0500000000000000" pitchFamily="50" charset="-128"/>
                <a:ea typeface="游ゴシック Medium" panose="020B0500000000000000" pitchFamily="50" charset="-128"/>
                <a:cs typeface="Arial" panose="020B0604020202020204" pitchFamily="34" charset="0"/>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cs typeface="Arial" panose="020B0604020202020204" pitchFamily="34" charset="0"/>
              </a:rPr>
              <a:pPr algn="l"/>
              <a:t>2025</a:t>
            </a:fld>
            <a:r>
              <a:rPr kumimoji="1" lang="en-US" altLang="ja-JP" dirty="0">
                <a:latin typeface="游ゴシック Medium" panose="020B0500000000000000" pitchFamily="50" charset="-128"/>
                <a:ea typeface="游ゴシック Medium" panose="020B0500000000000000" pitchFamily="50" charset="-128"/>
                <a:cs typeface="Arial" panose="020B0604020202020204" pitchFamily="34" charset="0"/>
              </a:rPr>
              <a:t> WingArc1st Inc.  All Rights Reserved.</a:t>
            </a:r>
            <a:endParaRPr kumimoji="1" lang="ja-JP" altLang="en-US" dirty="0">
              <a:latin typeface="游ゴシック Medium" panose="020B0500000000000000" pitchFamily="50" charset="-128"/>
              <a:ea typeface="游ゴシック Medium" panose="020B0500000000000000" pitchFamily="50" charset="-128"/>
              <a:cs typeface="Arial" panose="020B0604020202020204" pitchFamily="34" charset="0"/>
            </a:endParaRPr>
          </a:p>
        </p:txBody>
      </p:sp>
    </p:spTree>
    <p:extLst>
      <p:ext uri="{BB962C8B-B14F-4D97-AF65-F5344CB8AC3E}">
        <p14:creationId xmlns:p14="http://schemas.microsoft.com/office/powerpoint/2010/main" val="397933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dex-1">
    <p:bg>
      <p:bgPr>
        <a:solidFill>
          <a:srgbClr val="323332"/>
        </a:solidFill>
        <a:effectLst/>
      </p:bgPr>
    </p:bg>
    <p:spTree>
      <p:nvGrpSpPr>
        <p:cNvPr id="1" name=""/>
        <p:cNvGrpSpPr/>
        <p:nvPr/>
      </p:nvGrpSpPr>
      <p:grpSpPr>
        <a:xfrm>
          <a:off x="0" y="0"/>
          <a:ext cx="0" cy="0"/>
          <a:chOff x="0" y="0"/>
          <a:chExt cx="0" cy="0"/>
        </a:xfrm>
      </p:grpSpPr>
      <p:sp>
        <p:nvSpPr>
          <p:cNvPr id="21" name="スライド番号">
            <a:extLst>
              <a:ext uri="{FF2B5EF4-FFF2-40B4-BE49-F238E27FC236}">
                <a16:creationId xmlns:a16="http://schemas.microsoft.com/office/drawing/2014/main" id="{436D59FF-26B9-EB4E-A2ED-19D6060C021C}"/>
              </a:ext>
            </a:extLst>
          </p:cNvPr>
          <p:cNvSpPr txBox="1">
            <a:spLocks noGrp="1"/>
          </p:cNvSpPr>
          <p:nvPr>
            <p:ph type="sldNum" sz="quarter" idx="2"/>
          </p:nvPr>
        </p:nvSpPr>
        <p:spPr>
          <a:xfrm>
            <a:off x="11749181" y="6511881"/>
            <a:ext cx="316325" cy="290677"/>
          </a:xfrm>
          <a:prstGeom prst="rect">
            <a:avLst/>
          </a:prstGeom>
        </p:spPr>
        <p:txBody>
          <a:bodyPr lIns="0" tIns="0" rIns="0" bIns="0"/>
          <a:lstStyle>
            <a:lvl1pPr algn="l">
              <a:defRPr sz="800" b="0" i="0">
                <a:solidFill>
                  <a:srgbClr val="FFFFFF"/>
                </a:solidFill>
                <a:latin typeface="游ゴシック Medium" panose="020B0500000000000000" pitchFamily="50" charset="-128"/>
                <a:ea typeface="游ゴシック Medium" panose="020B0500000000000000" pitchFamily="50" charset="-128"/>
                <a:cs typeface="Poppins" pitchFamily="2" charset="0"/>
              </a:defRPr>
            </a:lvl1pPr>
          </a:lstStyle>
          <a:p>
            <a:fld id="{86CB4B4D-7CA3-9044-876B-883B54F8677D}" type="slidenum">
              <a:rPr lang="en-US" altLang="ja-JP" smtClean="0"/>
              <a:pPr/>
              <a:t>‹#›</a:t>
            </a:fld>
            <a:endParaRPr lang="ja-JP" altLang="en-US" dirty="0"/>
          </a:p>
        </p:txBody>
      </p:sp>
      <p:sp>
        <p:nvSpPr>
          <p:cNvPr id="23" name="page No.">
            <a:extLst>
              <a:ext uri="{FF2B5EF4-FFF2-40B4-BE49-F238E27FC236}">
                <a16:creationId xmlns:a16="http://schemas.microsoft.com/office/drawing/2014/main" id="{3B541428-F472-9548-B68E-1150A22B20CF}"/>
              </a:ext>
            </a:extLst>
          </p:cNvPr>
          <p:cNvSpPr txBox="1"/>
          <p:nvPr userDrawn="1"/>
        </p:nvSpPr>
        <p:spPr>
          <a:xfrm>
            <a:off x="11075382" y="6546643"/>
            <a:ext cx="597865" cy="2349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normAutofit/>
          </a:bodyPr>
          <a:lstStyle>
            <a:lvl1pPr algn="r">
              <a:defRPr spc="0">
                <a:solidFill>
                  <a:srgbClr val="FFFFFF"/>
                </a:solidFill>
                <a:latin typeface="Poppins Light"/>
                <a:ea typeface="Poppins Light"/>
                <a:cs typeface="Poppins Light"/>
                <a:sym typeface="Poppins Light"/>
              </a:defRPr>
            </a:lvl1pPr>
          </a:lstStyle>
          <a:p>
            <a:r>
              <a:rPr sz="800" dirty="0">
                <a:latin typeface="游ゴシック Medium" panose="020B0500000000000000" pitchFamily="50" charset="-128"/>
                <a:ea typeface="游ゴシック Medium" panose="020B0500000000000000" pitchFamily="50" charset="-128"/>
              </a:rPr>
              <a:t>page No.</a:t>
            </a:r>
          </a:p>
        </p:txBody>
      </p:sp>
      <p:pic>
        <p:nvPicPr>
          <p:cNvPr id="24" name="図 23" descr="テキスト が含まれている画像&#10;&#10;自動的に生成された説明">
            <a:extLst>
              <a:ext uri="{FF2B5EF4-FFF2-40B4-BE49-F238E27FC236}">
                <a16:creationId xmlns:a16="http://schemas.microsoft.com/office/drawing/2014/main" id="{191BF759-F0DB-45A5-8E16-6EB88BCB1EFB}"/>
              </a:ext>
            </a:extLst>
          </p:cNvPr>
          <p:cNvPicPr>
            <a:picLocks noChangeAspect="1"/>
          </p:cNvPicPr>
          <p:nvPr userDrawn="1"/>
        </p:nvPicPr>
        <p:blipFill>
          <a:blip r:embed="rId2"/>
          <a:stretch>
            <a:fillRect/>
          </a:stretch>
        </p:blipFill>
        <p:spPr>
          <a:xfrm>
            <a:off x="10548592" y="136299"/>
            <a:ext cx="1434271" cy="636699"/>
          </a:xfrm>
          <a:prstGeom prst="rect">
            <a:avLst/>
          </a:prstGeom>
        </p:spPr>
      </p:pic>
      <p:sp>
        <p:nvSpPr>
          <p:cNvPr id="7" name="Footer Placeholder 4">
            <a:extLst>
              <a:ext uri="{FF2B5EF4-FFF2-40B4-BE49-F238E27FC236}">
                <a16:creationId xmlns:a16="http://schemas.microsoft.com/office/drawing/2014/main" id="{31A727F1-9641-4F86-A4C0-54472B495BE5}"/>
              </a:ext>
            </a:extLst>
          </p:cNvPr>
          <p:cNvSpPr>
            <a:spLocks noGrp="1"/>
          </p:cNvSpPr>
          <p:nvPr>
            <p:ph type="ftr" sz="quarter" idx="3"/>
          </p:nvPr>
        </p:nvSpPr>
        <p:spPr>
          <a:xfrm>
            <a:off x="4549930" y="6546643"/>
            <a:ext cx="3092139" cy="228601"/>
          </a:xfrm>
          <a:prstGeom prst="rect">
            <a:avLst/>
          </a:prstGeom>
        </p:spPr>
        <p:txBody>
          <a:bodyPr vert="horz" lIns="91440" tIns="45720" rIns="91440" bIns="45720" rtlCol="0" anchor="ctr"/>
          <a:lstStyle>
            <a:lvl1pPr algn="ctr">
              <a:defRPr sz="800">
                <a:solidFill>
                  <a:schemeClr val="bg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799923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dex-2">
    <p:spTree>
      <p:nvGrpSpPr>
        <p:cNvPr id="1" name=""/>
        <p:cNvGrpSpPr/>
        <p:nvPr/>
      </p:nvGrpSpPr>
      <p:grpSpPr>
        <a:xfrm>
          <a:off x="0" y="0"/>
          <a:ext cx="0" cy="0"/>
          <a:chOff x="0" y="0"/>
          <a:chExt cx="0" cy="0"/>
        </a:xfrm>
      </p:grpSpPr>
      <p:pic>
        <p:nvPicPr>
          <p:cNvPr id="5" name="図 4" descr="ロゴ&#10;&#10;自動的に生成された説明">
            <a:extLst>
              <a:ext uri="{FF2B5EF4-FFF2-40B4-BE49-F238E27FC236}">
                <a16:creationId xmlns:a16="http://schemas.microsoft.com/office/drawing/2014/main" id="{141B8611-1D76-40C3-91C4-73593B31781F}"/>
              </a:ext>
            </a:extLst>
          </p:cNvPr>
          <p:cNvPicPr>
            <a:picLocks noChangeAspect="1"/>
          </p:cNvPicPr>
          <p:nvPr userDrawn="1"/>
        </p:nvPicPr>
        <p:blipFill>
          <a:blip r:embed="rId2"/>
          <a:stretch>
            <a:fillRect/>
          </a:stretch>
        </p:blipFill>
        <p:spPr>
          <a:xfrm>
            <a:off x="10522371" y="120229"/>
            <a:ext cx="1489562" cy="661243"/>
          </a:xfrm>
          <a:prstGeom prst="rect">
            <a:avLst/>
          </a:prstGeom>
        </p:spPr>
      </p:pic>
      <p:sp>
        <p:nvSpPr>
          <p:cNvPr id="6" name="スライド番号">
            <a:extLst>
              <a:ext uri="{FF2B5EF4-FFF2-40B4-BE49-F238E27FC236}">
                <a16:creationId xmlns:a16="http://schemas.microsoft.com/office/drawing/2014/main" id="{3D63C78D-9A85-4282-8DC1-E2030707AC3F}"/>
              </a:ext>
            </a:extLst>
          </p:cNvPr>
          <p:cNvSpPr txBox="1">
            <a:spLocks noGrp="1"/>
          </p:cNvSpPr>
          <p:nvPr>
            <p:ph type="sldNum" sz="quarter" idx="2"/>
          </p:nvPr>
        </p:nvSpPr>
        <p:spPr>
          <a:xfrm>
            <a:off x="11749181" y="6511881"/>
            <a:ext cx="316325" cy="290677"/>
          </a:xfrm>
          <a:prstGeom prst="rect">
            <a:avLst/>
          </a:prstGeom>
        </p:spPr>
        <p:txBody>
          <a:bodyPr lIns="0" tIns="0" rIns="0" bIns="0"/>
          <a:lstStyle>
            <a:lvl1pPr algn="l">
              <a:defRPr sz="800" b="0" i="0">
                <a:solidFill>
                  <a:schemeClr val="tx1"/>
                </a:solidFill>
                <a:latin typeface="游ゴシック Medium" panose="020B0500000000000000" pitchFamily="50" charset="-128"/>
                <a:ea typeface="游ゴシック Medium" panose="020B0500000000000000" pitchFamily="50" charset="-128"/>
                <a:cs typeface="Poppins" pitchFamily="2" charset="0"/>
              </a:defRPr>
            </a:lvl1pPr>
          </a:lstStyle>
          <a:p>
            <a:fld id="{86CB4B4D-7CA3-9044-876B-883B54F8677D}" type="slidenum">
              <a:rPr lang="en-US" altLang="ja-JP" smtClean="0"/>
              <a:pPr/>
              <a:t>‹#›</a:t>
            </a:fld>
            <a:endParaRPr lang="ja-JP" altLang="en-US" dirty="0"/>
          </a:p>
        </p:txBody>
      </p:sp>
      <p:sp>
        <p:nvSpPr>
          <p:cNvPr id="7" name="page No.">
            <a:extLst>
              <a:ext uri="{FF2B5EF4-FFF2-40B4-BE49-F238E27FC236}">
                <a16:creationId xmlns:a16="http://schemas.microsoft.com/office/drawing/2014/main" id="{C57F6F1F-2051-4C8A-B706-0A8E1080C718}"/>
              </a:ext>
            </a:extLst>
          </p:cNvPr>
          <p:cNvSpPr txBox="1"/>
          <p:nvPr userDrawn="1"/>
        </p:nvSpPr>
        <p:spPr>
          <a:xfrm>
            <a:off x="11075382" y="6546643"/>
            <a:ext cx="597865" cy="2349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normAutofit/>
          </a:bodyPr>
          <a:lstStyle>
            <a:lvl1pPr algn="r">
              <a:defRPr spc="0">
                <a:solidFill>
                  <a:srgbClr val="FFFFFF"/>
                </a:solidFill>
                <a:latin typeface="Poppins Light"/>
                <a:ea typeface="Poppins Light"/>
                <a:cs typeface="Poppins Light"/>
                <a:sym typeface="Poppins Light"/>
              </a:defRPr>
            </a:lvl1pPr>
          </a:lstStyle>
          <a:p>
            <a:r>
              <a:rPr sz="800" dirty="0">
                <a:solidFill>
                  <a:schemeClr val="tx1"/>
                </a:solidFill>
                <a:latin typeface="游ゴシック Medium" panose="020B0500000000000000" pitchFamily="50" charset="-128"/>
                <a:ea typeface="游ゴシック Medium" panose="020B0500000000000000" pitchFamily="50" charset="-128"/>
              </a:rPr>
              <a:t>page No.</a:t>
            </a:r>
          </a:p>
        </p:txBody>
      </p:sp>
      <p:sp>
        <p:nvSpPr>
          <p:cNvPr id="9" name="Footer Placeholder 4">
            <a:extLst>
              <a:ext uri="{FF2B5EF4-FFF2-40B4-BE49-F238E27FC236}">
                <a16:creationId xmlns:a16="http://schemas.microsoft.com/office/drawing/2014/main" id="{EC9A07B7-58CC-4001-8D1C-20884C448858}"/>
              </a:ext>
            </a:extLst>
          </p:cNvPr>
          <p:cNvSpPr>
            <a:spLocks noGrp="1"/>
          </p:cNvSpPr>
          <p:nvPr>
            <p:ph type="ftr" sz="quarter" idx="3"/>
          </p:nvPr>
        </p:nvSpPr>
        <p:spPr>
          <a:xfrm>
            <a:off x="4549930" y="6546643"/>
            <a:ext cx="3092139" cy="228601"/>
          </a:xfrm>
          <a:prstGeom prst="rect">
            <a:avLst/>
          </a:prstGeom>
        </p:spPr>
        <p:txBody>
          <a:bodyPr vert="horz" lIns="91440" tIns="45720" rIns="91440" bIns="45720" rtlCol="0" anchor="ctr"/>
          <a:lstStyle>
            <a:lvl1pPr algn="ctr">
              <a:defRPr sz="800">
                <a:solidFill>
                  <a:schemeClr val="tx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2555766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見出し1">
    <p:bg>
      <p:bgPr>
        <a:solidFill>
          <a:srgbClr val="323332"/>
        </a:solidFill>
        <a:effectLst/>
      </p:bgPr>
    </p:bg>
    <p:spTree>
      <p:nvGrpSpPr>
        <p:cNvPr id="1" name=""/>
        <p:cNvGrpSpPr/>
        <p:nvPr/>
      </p:nvGrpSpPr>
      <p:grpSpPr>
        <a:xfrm>
          <a:off x="0" y="0"/>
          <a:ext cx="0" cy="0"/>
          <a:chOff x="0" y="0"/>
          <a:chExt cx="0" cy="0"/>
        </a:xfrm>
      </p:grpSpPr>
      <p:sp>
        <p:nvSpPr>
          <p:cNvPr id="7" name="The Data Empowerment Company">
            <a:extLst>
              <a:ext uri="{FF2B5EF4-FFF2-40B4-BE49-F238E27FC236}">
                <a16:creationId xmlns:a16="http://schemas.microsoft.com/office/drawing/2014/main" id="{974BF263-EA1E-534A-B66E-962563D0CF5C}"/>
              </a:ext>
            </a:extLst>
          </p:cNvPr>
          <p:cNvSpPr txBox="1">
            <a:spLocks noGrp="1"/>
          </p:cNvSpPr>
          <p:nvPr>
            <p:ph type="body" sz="quarter" idx="23"/>
          </p:nvPr>
        </p:nvSpPr>
        <p:spPr>
          <a:xfrm>
            <a:off x="526415" y="2232026"/>
            <a:ext cx="6651820" cy="286232"/>
          </a:xfrm>
          <a:prstGeom prst="rect">
            <a:avLst/>
          </a:prstGeom>
        </p:spPr>
        <p:txBody>
          <a:bodyPr wrap="square" lIns="0" rIns="0" numCol="1" spcCol="38100">
            <a:spAutoFit/>
          </a:bodyPr>
          <a:lstStyle>
            <a:lvl1pPr marL="0" marR="0" indent="0" algn="l" defTabSz="914377" rtl="0" eaLnBrk="1" fontAlgn="auto" latinLnBrk="0" hangingPunct="1">
              <a:lnSpc>
                <a:spcPct val="90000"/>
              </a:lnSpc>
              <a:spcBef>
                <a:spcPts val="0"/>
              </a:spcBef>
              <a:spcAft>
                <a:spcPts val="0"/>
              </a:spcAft>
              <a:buClrTx/>
              <a:buSzTx/>
              <a:buFont typeface="Arial" panose="020B0604020202020204" pitchFamily="34" charset="0"/>
              <a:buNone/>
              <a:tabLst/>
              <a:defRPr sz="1400">
                <a:solidFill>
                  <a:srgbClr val="FFFFFF"/>
                </a:solidFill>
                <a:latin typeface="游ゴシック Medium" panose="020B0500000000000000" pitchFamily="50" charset="-128"/>
                <a:ea typeface="游ゴシック Medium" panose="020B0500000000000000" pitchFamily="50" charset="-128"/>
                <a:cs typeface="Poppins Regular"/>
                <a:sym typeface="Poppins Regular"/>
              </a:defRPr>
            </a:lvl1pPr>
          </a:lstStyle>
          <a:p>
            <a:endParaRPr lang="ja-JP" altLang="en-US" dirty="0"/>
          </a:p>
        </p:txBody>
      </p:sp>
      <p:pic>
        <p:nvPicPr>
          <p:cNvPr id="3" name="図 2" descr="ロゴ が含まれている画像&#10;&#10;自動的に生成された説明">
            <a:extLst>
              <a:ext uri="{FF2B5EF4-FFF2-40B4-BE49-F238E27FC236}">
                <a16:creationId xmlns:a16="http://schemas.microsoft.com/office/drawing/2014/main" id="{BD2B9040-3E79-444C-8DFA-28349865739F}"/>
              </a:ext>
            </a:extLst>
          </p:cNvPr>
          <p:cNvPicPr>
            <a:picLocks noChangeAspect="1"/>
          </p:cNvPicPr>
          <p:nvPr userDrawn="1"/>
        </p:nvPicPr>
        <p:blipFill>
          <a:blip r:embed="rId2"/>
          <a:stretch>
            <a:fillRect/>
          </a:stretch>
        </p:blipFill>
        <p:spPr>
          <a:xfrm>
            <a:off x="449575" y="5758062"/>
            <a:ext cx="1379226" cy="612263"/>
          </a:xfrm>
          <a:prstGeom prst="rect">
            <a:avLst/>
          </a:prstGeom>
        </p:spPr>
      </p:pic>
      <p:sp>
        <p:nvSpPr>
          <p:cNvPr id="8" name="Footer Placeholder 4">
            <a:extLst>
              <a:ext uri="{FF2B5EF4-FFF2-40B4-BE49-F238E27FC236}">
                <a16:creationId xmlns:a16="http://schemas.microsoft.com/office/drawing/2014/main" id="{6E30BD82-EA1D-43CE-81E4-92546B87840F}"/>
              </a:ext>
            </a:extLst>
          </p:cNvPr>
          <p:cNvSpPr txBox="1">
            <a:spLocks/>
          </p:cNvSpPr>
          <p:nvPr userDrawn="1"/>
        </p:nvSpPr>
        <p:spPr>
          <a:xfrm>
            <a:off x="423283" y="6346825"/>
            <a:ext cx="2917794" cy="228601"/>
          </a:xfrm>
          <a:prstGeom prst="rect">
            <a:avLst/>
          </a:prstGeom>
        </p:spPr>
        <p:txBody>
          <a:bodyPr vert="horz" lIns="91440" tIns="45720" rIns="91440" bIns="45720" rtlCol="0" anchor="ctr"/>
          <a:lstStyle>
            <a:defPPr>
              <a:defRPr lang="en-US"/>
            </a:defPPr>
            <a:lvl1pPr marL="0" algn="r" defTabSz="609585" rtl="0" eaLnBrk="1" latinLnBrk="0" hangingPunct="1">
              <a:defRPr sz="800" kern="1200">
                <a:solidFill>
                  <a:schemeClr val="bg1"/>
                </a:solidFill>
                <a:latin typeface="Poppins Light" panose="00000400000000000000" pitchFamily="2" charset="0"/>
                <a:ea typeface="+mn-ea"/>
                <a:cs typeface="Poppins Light" panose="00000400000000000000" pitchFamily="2" charset="0"/>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l"/>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lgn="l"/>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9" name="タイトル 1">
            <a:extLst>
              <a:ext uri="{FF2B5EF4-FFF2-40B4-BE49-F238E27FC236}">
                <a16:creationId xmlns:a16="http://schemas.microsoft.com/office/drawing/2014/main" id="{316D78E4-9831-482C-AB62-DDAC5B68CAEF}"/>
              </a:ext>
            </a:extLst>
          </p:cNvPr>
          <p:cNvSpPr>
            <a:spLocks noGrp="1"/>
          </p:cNvSpPr>
          <p:nvPr>
            <p:ph type="title"/>
          </p:nvPr>
        </p:nvSpPr>
        <p:spPr>
          <a:xfrm>
            <a:off x="526416" y="1600199"/>
            <a:ext cx="6651820" cy="459659"/>
          </a:xfrm>
        </p:spPr>
        <p:txBody>
          <a:bodyPr lIns="0" rIns="0" anchor="b">
            <a:normAutofit/>
          </a:bodyPr>
          <a:lstStyle>
            <a:lvl1pPr>
              <a:defRPr sz="2400">
                <a:solidFill>
                  <a:schemeClr val="bg1"/>
                </a:solidFill>
              </a:defRPr>
            </a:lvl1pPr>
          </a:lstStyle>
          <a:p>
            <a:r>
              <a:rPr kumimoji="1" lang="ja-JP" altLang="en-US" dirty="0"/>
              <a:t>マスター タイトルの書式設定</a:t>
            </a:r>
          </a:p>
        </p:txBody>
      </p:sp>
    </p:spTree>
    <p:extLst>
      <p:ext uri="{BB962C8B-B14F-4D97-AF65-F5344CB8AC3E}">
        <p14:creationId xmlns:p14="http://schemas.microsoft.com/office/powerpoint/2010/main" val="22797014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見出し2">
    <p:bg>
      <p:bgPr>
        <a:solidFill>
          <a:srgbClr val="9E9E9E"/>
        </a:solidFill>
        <a:effectLst/>
      </p:bgPr>
    </p:bg>
    <p:spTree>
      <p:nvGrpSpPr>
        <p:cNvPr id="1" name=""/>
        <p:cNvGrpSpPr/>
        <p:nvPr/>
      </p:nvGrpSpPr>
      <p:grpSpPr>
        <a:xfrm>
          <a:off x="0" y="0"/>
          <a:ext cx="0" cy="0"/>
          <a:chOff x="0" y="0"/>
          <a:chExt cx="0" cy="0"/>
        </a:xfrm>
      </p:grpSpPr>
      <p:pic>
        <p:nvPicPr>
          <p:cNvPr id="3" name="図 2" descr="ロゴ&#10;&#10;自動的に生成された説明">
            <a:extLst>
              <a:ext uri="{FF2B5EF4-FFF2-40B4-BE49-F238E27FC236}">
                <a16:creationId xmlns:a16="http://schemas.microsoft.com/office/drawing/2014/main" id="{8DCFCFD5-211C-4D32-AE97-4A7170D10EB1}"/>
              </a:ext>
            </a:extLst>
          </p:cNvPr>
          <p:cNvPicPr>
            <a:picLocks noChangeAspect="1"/>
          </p:cNvPicPr>
          <p:nvPr userDrawn="1"/>
        </p:nvPicPr>
        <p:blipFill>
          <a:blip r:embed="rId2"/>
          <a:stretch>
            <a:fillRect/>
          </a:stretch>
        </p:blipFill>
        <p:spPr>
          <a:xfrm>
            <a:off x="440784" y="5740438"/>
            <a:ext cx="1405602" cy="623972"/>
          </a:xfrm>
          <a:prstGeom prst="rect">
            <a:avLst/>
          </a:prstGeom>
        </p:spPr>
      </p:pic>
      <p:sp>
        <p:nvSpPr>
          <p:cNvPr id="7" name="Footer Placeholder 4">
            <a:extLst>
              <a:ext uri="{FF2B5EF4-FFF2-40B4-BE49-F238E27FC236}">
                <a16:creationId xmlns:a16="http://schemas.microsoft.com/office/drawing/2014/main" id="{BAE56BAE-A088-424C-8D14-85CEE130EB7C}"/>
              </a:ext>
            </a:extLst>
          </p:cNvPr>
          <p:cNvSpPr txBox="1">
            <a:spLocks/>
          </p:cNvSpPr>
          <p:nvPr userDrawn="1"/>
        </p:nvSpPr>
        <p:spPr>
          <a:xfrm>
            <a:off x="423283" y="6346825"/>
            <a:ext cx="2917794" cy="228601"/>
          </a:xfrm>
          <a:prstGeom prst="rect">
            <a:avLst/>
          </a:prstGeom>
        </p:spPr>
        <p:txBody>
          <a:bodyPr vert="horz" lIns="91440" tIns="45720" rIns="91440" bIns="45720" rtlCol="0" anchor="ctr"/>
          <a:lstStyle>
            <a:defPPr>
              <a:defRPr lang="en-US"/>
            </a:defPPr>
            <a:lvl1pPr marL="0" algn="r" defTabSz="609585" rtl="0" eaLnBrk="1" latinLnBrk="0" hangingPunct="1">
              <a:defRPr sz="800" kern="1200">
                <a:solidFill>
                  <a:schemeClr val="bg1"/>
                </a:solidFill>
                <a:latin typeface="Poppins Light" panose="00000400000000000000" pitchFamily="2" charset="0"/>
                <a:ea typeface="+mn-ea"/>
                <a:cs typeface="Poppins Light" panose="00000400000000000000" pitchFamily="2" charset="0"/>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l"/>
            <a:r>
              <a:rPr kumimoji="1" lang="en-US" altLang="ja-JP" dirty="0">
                <a:solidFill>
                  <a:srgbClr val="000000"/>
                </a:solidFill>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solidFill>
                  <a:srgbClr val="000000"/>
                </a:solidFill>
                <a:latin typeface="游ゴシック Medium" panose="020B0500000000000000" pitchFamily="50" charset="-128"/>
                <a:ea typeface="游ゴシック Medium" panose="020B0500000000000000" pitchFamily="50" charset="-128"/>
              </a:rPr>
              <a:pPr algn="l"/>
              <a:t>2025</a:t>
            </a:fld>
            <a:r>
              <a:rPr kumimoji="1" lang="en-US" altLang="ja-JP" dirty="0">
                <a:solidFill>
                  <a:srgbClr val="000000"/>
                </a:solidFill>
                <a:latin typeface="游ゴシック Medium" panose="020B0500000000000000" pitchFamily="50" charset="-128"/>
                <a:ea typeface="游ゴシック Medium" panose="020B0500000000000000" pitchFamily="50" charset="-128"/>
              </a:rPr>
              <a:t> WingArc1st Inc.  All Rights Reserved.</a:t>
            </a:r>
            <a:endParaRPr kumimoji="1" lang="ja-JP" altLang="en-US" dirty="0">
              <a:solidFill>
                <a:srgbClr val="000000"/>
              </a:solidFill>
              <a:latin typeface="游ゴシック Medium" panose="020B0500000000000000" pitchFamily="50" charset="-128"/>
              <a:ea typeface="游ゴシック Medium" panose="020B0500000000000000" pitchFamily="50" charset="-128"/>
            </a:endParaRPr>
          </a:p>
        </p:txBody>
      </p:sp>
      <p:sp>
        <p:nvSpPr>
          <p:cNvPr id="11" name="The Data Empowerment Company">
            <a:extLst>
              <a:ext uri="{FF2B5EF4-FFF2-40B4-BE49-F238E27FC236}">
                <a16:creationId xmlns:a16="http://schemas.microsoft.com/office/drawing/2014/main" id="{CDF82F85-8F4A-4CE9-BA68-896AF9BDA5BC}"/>
              </a:ext>
            </a:extLst>
          </p:cNvPr>
          <p:cNvSpPr txBox="1">
            <a:spLocks noGrp="1"/>
          </p:cNvSpPr>
          <p:nvPr>
            <p:ph type="body" sz="quarter" idx="23"/>
          </p:nvPr>
        </p:nvSpPr>
        <p:spPr>
          <a:xfrm>
            <a:off x="526415" y="2232026"/>
            <a:ext cx="6651820" cy="286232"/>
          </a:xfrm>
          <a:prstGeom prst="rect">
            <a:avLst/>
          </a:prstGeom>
        </p:spPr>
        <p:txBody>
          <a:bodyPr wrap="square" lIns="0" rIns="0" numCol="1" spcCol="38100">
            <a:spAutoFit/>
          </a:bodyPr>
          <a:lstStyle>
            <a:lvl1pPr marL="0" marR="0" indent="0" algn="l" defTabSz="914377" rtl="0" eaLnBrk="1" fontAlgn="auto" latinLnBrk="0" hangingPunct="1">
              <a:lnSpc>
                <a:spcPct val="90000"/>
              </a:lnSpc>
              <a:spcBef>
                <a:spcPts val="0"/>
              </a:spcBef>
              <a:spcAft>
                <a:spcPts val="0"/>
              </a:spcAft>
              <a:buClrTx/>
              <a:buSzTx/>
              <a:buFont typeface="Arial" panose="020B0604020202020204" pitchFamily="34" charset="0"/>
              <a:buNone/>
              <a:tabLst/>
              <a:defRPr sz="1400">
                <a:solidFill>
                  <a:srgbClr val="000000"/>
                </a:solidFill>
                <a:latin typeface="游ゴシック Medium" panose="020B0500000000000000" pitchFamily="50" charset="-128"/>
                <a:ea typeface="游ゴシック Medium" panose="020B0500000000000000" pitchFamily="50" charset="-128"/>
                <a:cs typeface="Poppins Regular"/>
                <a:sym typeface="Poppins Regular"/>
              </a:defRPr>
            </a:lvl1pPr>
          </a:lstStyle>
          <a:p>
            <a:endParaRPr lang="ja-JP" altLang="en-US" dirty="0"/>
          </a:p>
        </p:txBody>
      </p:sp>
      <p:sp>
        <p:nvSpPr>
          <p:cNvPr id="6" name="タイトル 1">
            <a:extLst>
              <a:ext uri="{FF2B5EF4-FFF2-40B4-BE49-F238E27FC236}">
                <a16:creationId xmlns:a16="http://schemas.microsoft.com/office/drawing/2014/main" id="{F191153F-2AB1-4E76-A0AF-F21845BEB8D1}"/>
              </a:ext>
            </a:extLst>
          </p:cNvPr>
          <p:cNvSpPr>
            <a:spLocks noGrp="1"/>
          </p:cNvSpPr>
          <p:nvPr>
            <p:ph type="title"/>
          </p:nvPr>
        </p:nvSpPr>
        <p:spPr>
          <a:xfrm>
            <a:off x="526416" y="1600199"/>
            <a:ext cx="6651820" cy="459659"/>
          </a:xfrm>
        </p:spPr>
        <p:txBody>
          <a:bodyPr lIns="0" rIns="0" anchor="b">
            <a:normAutofit/>
          </a:bodyPr>
          <a:lstStyle>
            <a:lvl1pPr>
              <a:defRPr sz="2400">
                <a:solidFill>
                  <a:schemeClr val="tx1"/>
                </a:solidFill>
              </a:defRPr>
            </a:lvl1pPr>
          </a:lstStyle>
          <a:p>
            <a:r>
              <a:rPr kumimoji="1" lang="ja-JP" altLang="en-US" dirty="0"/>
              <a:t>マスター タイトルの書式設定</a:t>
            </a:r>
          </a:p>
        </p:txBody>
      </p:sp>
    </p:spTree>
    <p:extLst>
      <p:ext uri="{BB962C8B-B14F-4D97-AF65-F5344CB8AC3E}">
        <p14:creationId xmlns:p14="http://schemas.microsoft.com/office/powerpoint/2010/main" val="889701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見出し3">
    <p:spTree>
      <p:nvGrpSpPr>
        <p:cNvPr id="1" name=""/>
        <p:cNvGrpSpPr/>
        <p:nvPr/>
      </p:nvGrpSpPr>
      <p:grpSpPr>
        <a:xfrm>
          <a:off x="0" y="0"/>
          <a:ext cx="0" cy="0"/>
          <a:chOff x="0" y="0"/>
          <a:chExt cx="0" cy="0"/>
        </a:xfrm>
      </p:grpSpPr>
      <p:pic>
        <p:nvPicPr>
          <p:cNvPr id="14" name="図 13" descr="ロゴ&#10;&#10;自動的に生成された説明">
            <a:extLst>
              <a:ext uri="{FF2B5EF4-FFF2-40B4-BE49-F238E27FC236}">
                <a16:creationId xmlns:a16="http://schemas.microsoft.com/office/drawing/2014/main" id="{BF5915BE-D3C1-48B0-AE69-717EA46353C0}"/>
              </a:ext>
            </a:extLst>
          </p:cNvPr>
          <p:cNvPicPr>
            <a:picLocks noChangeAspect="1"/>
          </p:cNvPicPr>
          <p:nvPr userDrawn="1"/>
        </p:nvPicPr>
        <p:blipFill>
          <a:blip r:embed="rId2"/>
          <a:stretch>
            <a:fillRect/>
          </a:stretch>
        </p:blipFill>
        <p:spPr>
          <a:xfrm>
            <a:off x="440784" y="5740438"/>
            <a:ext cx="1405602" cy="623972"/>
          </a:xfrm>
          <a:prstGeom prst="rect">
            <a:avLst/>
          </a:prstGeom>
        </p:spPr>
      </p:pic>
      <p:sp>
        <p:nvSpPr>
          <p:cNvPr id="7" name="Footer Placeholder 4">
            <a:extLst>
              <a:ext uri="{FF2B5EF4-FFF2-40B4-BE49-F238E27FC236}">
                <a16:creationId xmlns:a16="http://schemas.microsoft.com/office/drawing/2014/main" id="{CDC3A374-6C43-4406-8410-69BE0E4C8343}"/>
              </a:ext>
            </a:extLst>
          </p:cNvPr>
          <p:cNvSpPr txBox="1">
            <a:spLocks/>
          </p:cNvSpPr>
          <p:nvPr userDrawn="1"/>
        </p:nvSpPr>
        <p:spPr>
          <a:xfrm>
            <a:off x="423283" y="6346825"/>
            <a:ext cx="2917794" cy="228601"/>
          </a:xfrm>
          <a:prstGeom prst="rect">
            <a:avLst/>
          </a:prstGeom>
        </p:spPr>
        <p:txBody>
          <a:bodyPr vert="horz" lIns="91440" tIns="45720" rIns="91440" bIns="45720" rtlCol="0" anchor="ctr"/>
          <a:lstStyle>
            <a:defPPr>
              <a:defRPr lang="en-US"/>
            </a:defPPr>
            <a:lvl1pPr marL="0" algn="r" defTabSz="609585" rtl="0" eaLnBrk="1" latinLnBrk="0" hangingPunct="1">
              <a:defRPr sz="800" kern="1200">
                <a:solidFill>
                  <a:schemeClr val="bg1"/>
                </a:solidFill>
                <a:latin typeface="Poppins Light" panose="00000400000000000000" pitchFamily="2" charset="0"/>
                <a:ea typeface="+mn-ea"/>
                <a:cs typeface="Poppins Light" panose="00000400000000000000" pitchFamily="2" charset="0"/>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l"/>
            <a:r>
              <a:rPr kumimoji="1" lang="en-US" altLang="ja-JP" dirty="0">
                <a:solidFill>
                  <a:srgbClr val="000000"/>
                </a:solidFill>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solidFill>
                  <a:srgbClr val="000000"/>
                </a:solidFill>
                <a:latin typeface="游ゴシック Medium" panose="020B0500000000000000" pitchFamily="50" charset="-128"/>
                <a:ea typeface="游ゴシック Medium" panose="020B0500000000000000" pitchFamily="50" charset="-128"/>
              </a:rPr>
              <a:pPr algn="l"/>
              <a:t>2025</a:t>
            </a:fld>
            <a:r>
              <a:rPr kumimoji="1" lang="en-US" altLang="ja-JP" dirty="0">
                <a:solidFill>
                  <a:srgbClr val="000000"/>
                </a:solidFill>
                <a:latin typeface="游ゴシック Medium" panose="020B0500000000000000" pitchFamily="50" charset="-128"/>
                <a:ea typeface="游ゴシック Medium" panose="020B0500000000000000" pitchFamily="50" charset="-128"/>
              </a:rPr>
              <a:t> WingArc1st Inc.  All Rights Reserved.</a:t>
            </a:r>
            <a:endParaRPr kumimoji="1" lang="ja-JP" altLang="en-US" dirty="0">
              <a:solidFill>
                <a:srgbClr val="000000"/>
              </a:solidFill>
              <a:latin typeface="游ゴシック Medium" panose="020B0500000000000000" pitchFamily="50" charset="-128"/>
              <a:ea typeface="游ゴシック Medium" panose="020B0500000000000000" pitchFamily="50" charset="-128"/>
            </a:endParaRPr>
          </a:p>
        </p:txBody>
      </p:sp>
      <p:sp>
        <p:nvSpPr>
          <p:cNvPr id="11" name="The Data Empowerment Company">
            <a:extLst>
              <a:ext uri="{FF2B5EF4-FFF2-40B4-BE49-F238E27FC236}">
                <a16:creationId xmlns:a16="http://schemas.microsoft.com/office/drawing/2014/main" id="{4DEC9833-ABD1-4821-BAD6-38728D1C62F0}"/>
              </a:ext>
            </a:extLst>
          </p:cNvPr>
          <p:cNvSpPr txBox="1">
            <a:spLocks noGrp="1"/>
          </p:cNvSpPr>
          <p:nvPr>
            <p:ph type="body" sz="quarter" idx="23"/>
          </p:nvPr>
        </p:nvSpPr>
        <p:spPr>
          <a:xfrm>
            <a:off x="526415" y="2232026"/>
            <a:ext cx="6651820" cy="286232"/>
          </a:xfrm>
          <a:prstGeom prst="rect">
            <a:avLst/>
          </a:prstGeom>
        </p:spPr>
        <p:txBody>
          <a:bodyPr wrap="square" lIns="0" rIns="0" numCol="1" spcCol="38100">
            <a:spAutoFit/>
          </a:bodyPr>
          <a:lstStyle>
            <a:lvl1pPr marL="0" marR="0" indent="0" algn="l" defTabSz="914377" rtl="0" eaLnBrk="1" fontAlgn="auto" latinLnBrk="0" hangingPunct="1">
              <a:lnSpc>
                <a:spcPct val="90000"/>
              </a:lnSpc>
              <a:spcBef>
                <a:spcPts val="0"/>
              </a:spcBef>
              <a:spcAft>
                <a:spcPts val="0"/>
              </a:spcAft>
              <a:buClrTx/>
              <a:buSzTx/>
              <a:buFont typeface="Arial" panose="020B0604020202020204" pitchFamily="34" charset="0"/>
              <a:buNone/>
              <a:tabLst/>
              <a:defRPr sz="1400">
                <a:solidFill>
                  <a:srgbClr val="000000"/>
                </a:solidFill>
                <a:latin typeface="游ゴシック Medium" panose="020B0500000000000000" pitchFamily="50" charset="-128"/>
                <a:ea typeface="游ゴシック Medium" panose="020B0500000000000000" pitchFamily="50" charset="-128"/>
                <a:cs typeface="Poppins Regular"/>
                <a:sym typeface="Poppins Regular"/>
              </a:defRPr>
            </a:lvl1pPr>
          </a:lstStyle>
          <a:p>
            <a:endParaRPr lang="ja-JP" altLang="en-US" dirty="0"/>
          </a:p>
        </p:txBody>
      </p:sp>
      <p:sp>
        <p:nvSpPr>
          <p:cNvPr id="6" name="タイトル 1">
            <a:extLst>
              <a:ext uri="{FF2B5EF4-FFF2-40B4-BE49-F238E27FC236}">
                <a16:creationId xmlns:a16="http://schemas.microsoft.com/office/drawing/2014/main" id="{9DDD59AD-7291-458D-9656-C947A17BE4AF}"/>
              </a:ext>
            </a:extLst>
          </p:cNvPr>
          <p:cNvSpPr>
            <a:spLocks noGrp="1"/>
          </p:cNvSpPr>
          <p:nvPr>
            <p:ph type="title"/>
          </p:nvPr>
        </p:nvSpPr>
        <p:spPr>
          <a:xfrm>
            <a:off x="526416" y="1600199"/>
            <a:ext cx="6651820" cy="459659"/>
          </a:xfrm>
        </p:spPr>
        <p:txBody>
          <a:bodyPr lIns="0" rIns="0" anchor="b">
            <a:normAutofit/>
          </a:bodyPr>
          <a:lstStyle>
            <a:lvl1pPr>
              <a:defRPr sz="2400">
                <a:solidFill>
                  <a:schemeClr val="tx1"/>
                </a:solidFill>
              </a:defRPr>
            </a:lvl1pPr>
          </a:lstStyle>
          <a:p>
            <a:r>
              <a:rPr kumimoji="1" lang="ja-JP" altLang="en-US" dirty="0"/>
              <a:t>マスター タイトルの書式設定</a:t>
            </a:r>
          </a:p>
        </p:txBody>
      </p:sp>
    </p:spTree>
    <p:extLst>
      <p:ext uri="{BB962C8B-B14F-4D97-AF65-F5344CB8AC3E}">
        <p14:creationId xmlns:p14="http://schemas.microsoft.com/office/powerpoint/2010/main" val="2981639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lo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7" name="スライド番号">
            <a:extLst>
              <a:ext uri="{FF2B5EF4-FFF2-40B4-BE49-F238E27FC236}">
                <a16:creationId xmlns:a16="http://schemas.microsoft.com/office/drawing/2014/main" id="{A28B3132-EAC5-4F59-B4A7-2A40994B479A}"/>
              </a:ext>
            </a:extLst>
          </p:cNvPr>
          <p:cNvSpPr txBox="1">
            <a:spLocks noGrp="1"/>
          </p:cNvSpPr>
          <p:nvPr>
            <p:ph type="sldNum" sz="quarter" idx="2"/>
          </p:nvPr>
        </p:nvSpPr>
        <p:spPr>
          <a:xfrm>
            <a:off x="11749181" y="6511881"/>
            <a:ext cx="316325" cy="290677"/>
          </a:xfrm>
          <a:prstGeom prst="rect">
            <a:avLst/>
          </a:prstGeom>
        </p:spPr>
        <p:txBody>
          <a:bodyPr lIns="0" tIns="0" rIns="0" bIns="0"/>
          <a:lstStyle>
            <a:lvl1pPr algn="l">
              <a:defRPr sz="800" b="0" i="0">
                <a:solidFill>
                  <a:schemeClr val="tx1"/>
                </a:solidFill>
                <a:latin typeface="游ゴシック Medium" panose="020B0500000000000000" pitchFamily="50" charset="-128"/>
                <a:ea typeface="游ゴシック Medium" panose="020B0500000000000000" pitchFamily="50" charset="-128"/>
                <a:cs typeface="Poppins" pitchFamily="2" charset="0"/>
              </a:defRPr>
            </a:lvl1pPr>
          </a:lstStyle>
          <a:p>
            <a:fld id="{86CB4B4D-7CA3-9044-876B-883B54F8677D}" type="slidenum">
              <a:rPr lang="en-US" altLang="ja-JP" smtClean="0"/>
              <a:pPr/>
              <a:t>‹#›</a:t>
            </a:fld>
            <a:endParaRPr lang="ja-JP" altLang="en-US" dirty="0"/>
          </a:p>
        </p:txBody>
      </p:sp>
      <p:sp>
        <p:nvSpPr>
          <p:cNvPr id="50" name="page No.">
            <a:extLst>
              <a:ext uri="{FF2B5EF4-FFF2-40B4-BE49-F238E27FC236}">
                <a16:creationId xmlns:a16="http://schemas.microsoft.com/office/drawing/2014/main" id="{9543AEA8-46B7-49CA-B5F1-EBE25B7A98F6}"/>
              </a:ext>
            </a:extLst>
          </p:cNvPr>
          <p:cNvSpPr txBox="1"/>
          <p:nvPr userDrawn="1"/>
        </p:nvSpPr>
        <p:spPr>
          <a:xfrm>
            <a:off x="11075382" y="6546643"/>
            <a:ext cx="597865" cy="23495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25400" tIns="25400" rIns="25400" bIns="25400" anchor="ctr">
            <a:normAutofit/>
          </a:bodyPr>
          <a:lstStyle>
            <a:lvl1pPr algn="r">
              <a:defRPr spc="0">
                <a:solidFill>
                  <a:srgbClr val="FFFFFF"/>
                </a:solidFill>
                <a:latin typeface="Poppins Light"/>
                <a:ea typeface="Poppins Light"/>
                <a:cs typeface="Poppins Light"/>
                <a:sym typeface="Poppins Light"/>
              </a:defRPr>
            </a:lvl1pPr>
          </a:lstStyle>
          <a:p>
            <a:r>
              <a:rPr sz="800" dirty="0">
                <a:solidFill>
                  <a:schemeClr val="tx1"/>
                </a:solidFill>
                <a:latin typeface="游ゴシック Medium" panose="020B0500000000000000" pitchFamily="50" charset="-128"/>
                <a:ea typeface="游ゴシック Medium" panose="020B0500000000000000" pitchFamily="50" charset="-128"/>
              </a:rPr>
              <a:t>page No.</a:t>
            </a:r>
          </a:p>
        </p:txBody>
      </p:sp>
      <p:sp>
        <p:nvSpPr>
          <p:cNvPr id="52" name="Footer Placeholder 4">
            <a:extLst>
              <a:ext uri="{FF2B5EF4-FFF2-40B4-BE49-F238E27FC236}">
                <a16:creationId xmlns:a16="http://schemas.microsoft.com/office/drawing/2014/main" id="{6D2B2EDE-EF85-4DEB-9E21-37076E45171C}"/>
              </a:ext>
            </a:extLst>
          </p:cNvPr>
          <p:cNvSpPr>
            <a:spLocks noGrp="1"/>
          </p:cNvSpPr>
          <p:nvPr>
            <p:ph type="ftr" sz="quarter" idx="3"/>
          </p:nvPr>
        </p:nvSpPr>
        <p:spPr>
          <a:xfrm>
            <a:off x="4549930" y="6546643"/>
            <a:ext cx="3092139" cy="228601"/>
          </a:xfrm>
          <a:prstGeom prst="rect">
            <a:avLst/>
          </a:prstGeom>
        </p:spPr>
        <p:txBody>
          <a:bodyPr vert="horz" lIns="91440" tIns="45720" rIns="91440" bIns="45720" rtlCol="0" anchor="ctr"/>
          <a:lstStyle>
            <a:lvl1pPr algn="ctr">
              <a:defRPr sz="800">
                <a:solidFill>
                  <a:schemeClr val="tx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4353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lor_data">
    <p:spTree>
      <p:nvGrpSpPr>
        <p:cNvPr id="1" name=""/>
        <p:cNvGrpSpPr/>
        <p:nvPr/>
      </p:nvGrpSpPr>
      <p:grpSpPr>
        <a:xfrm>
          <a:off x="0" y="0"/>
          <a:ext cx="0" cy="0"/>
          <a:chOff x="0" y="0"/>
          <a:chExt cx="0" cy="0"/>
        </a:xfrm>
      </p:grpSpPr>
      <p:sp>
        <p:nvSpPr>
          <p:cNvPr id="8" name="Powerpoint Template">
            <a:extLst>
              <a:ext uri="{FF2B5EF4-FFF2-40B4-BE49-F238E27FC236}">
                <a16:creationId xmlns:a16="http://schemas.microsoft.com/office/drawing/2014/main" id="{6884F087-D381-3342-B975-321AA27CB2D3}"/>
              </a:ext>
            </a:extLst>
          </p:cNvPr>
          <p:cNvSpPr txBox="1"/>
          <p:nvPr userDrawn="1"/>
        </p:nvSpPr>
        <p:spPr>
          <a:xfrm>
            <a:off x="272415" y="248787"/>
            <a:ext cx="1371325" cy="202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8000" tIns="48000" rIns="48000" bIns="0" anchor="ctr">
            <a:spAutoFit/>
          </a:bodyPr>
          <a:lstStyle>
            <a:lvl1pPr defTabSz="825500">
              <a:defRPr sz="2000" spc="0">
                <a:latin typeface="Poppins Light"/>
                <a:ea typeface="Poppins Light"/>
                <a:cs typeface="Poppins Light"/>
                <a:sym typeface="Poppins Light"/>
              </a:defRPr>
            </a:lvl1pPr>
          </a:lstStyle>
          <a:p>
            <a:r>
              <a:rPr kumimoji="0" lang="en" altLang="ja-JP" sz="1000" b="0" i="0" u="none" strike="noStrike" cap="none" spc="0" normalizeH="0" baseline="0" dirty="0">
                <a:ln>
                  <a:noFill/>
                </a:ln>
                <a:solidFill>
                  <a:srgbClr val="000000"/>
                </a:solidFill>
                <a:effectLst/>
                <a:uFillTx/>
                <a:latin typeface="游ゴシック Medium" panose="020B0500000000000000" pitchFamily="50" charset="-128"/>
                <a:ea typeface="游ゴシック Medium" panose="020B0500000000000000" pitchFamily="50" charset="-128"/>
                <a:cs typeface="Poppins Light"/>
                <a:sym typeface="Poppins Light"/>
              </a:rPr>
              <a:t>Power</a:t>
            </a:r>
            <a:r>
              <a:rPr kumimoji="0" lang="en-US" altLang="ja-JP" sz="1000" b="0" i="0" u="none" strike="noStrike" cap="none" spc="0" normalizeH="0" baseline="0" dirty="0">
                <a:ln>
                  <a:noFill/>
                </a:ln>
                <a:solidFill>
                  <a:srgbClr val="000000"/>
                </a:solidFill>
                <a:effectLst/>
                <a:uFillTx/>
                <a:latin typeface="游ゴシック Medium" panose="020B0500000000000000" pitchFamily="50" charset="-128"/>
                <a:ea typeface="游ゴシック Medium" panose="020B0500000000000000" pitchFamily="50" charset="-128"/>
                <a:cs typeface="Poppins Light"/>
                <a:sym typeface="Poppins Light"/>
              </a:rPr>
              <a:t>P</a:t>
            </a:r>
            <a:r>
              <a:rPr kumimoji="0" lang="en" altLang="ja-JP" sz="1000" b="0" i="0" u="none" strike="noStrike" cap="none" spc="0" normalizeH="0" baseline="0" dirty="0">
                <a:ln>
                  <a:noFill/>
                </a:ln>
                <a:solidFill>
                  <a:srgbClr val="000000"/>
                </a:solidFill>
                <a:effectLst/>
                <a:uFillTx/>
                <a:latin typeface="游ゴシック Medium" panose="020B0500000000000000" pitchFamily="50" charset="-128"/>
                <a:ea typeface="游ゴシック Medium" panose="020B0500000000000000" pitchFamily="50" charset="-128"/>
                <a:cs typeface="Poppins Light"/>
                <a:sym typeface="Poppins Light"/>
              </a:rPr>
              <a:t>oint Template</a:t>
            </a:r>
          </a:p>
        </p:txBody>
      </p:sp>
      <p:sp>
        <p:nvSpPr>
          <p:cNvPr id="9" name="Color">
            <a:extLst>
              <a:ext uri="{FF2B5EF4-FFF2-40B4-BE49-F238E27FC236}">
                <a16:creationId xmlns:a16="http://schemas.microsoft.com/office/drawing/2014/main" id="{12297EB4-C86C-A341-8E57-B4A55001F2F1}"/>
              </a:ext>
            </a:extLst>
          </p:cNvPr>
          <p:cNvSpPr txBox="1"/>
          <p:nvPr userDrawn="1"/>
        </p:nvSpPr>
        <p:spPr>
          <a:xfrm>
            <a:off x="272416" y="450850"/>
            <a:ext cx="655629"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spAutoFit/>
          </a:bodyPr>
          <a:lstStyle>
            <a:lvl1pPr>
              <a:defRPr sz="3200" spc="0">
                <a:latin typeface="Poppins Medium"/>
                <a:ea typeface="Poppins Medium"/>
                <a:cs typeface="Poppins Medium"/>
                <a:sym typeface="Poppins Medium"/>
              </a:defRPr>
            </a:lvl1pPr>
          </a:lstStyle>
          <a:p>
            <a:r>
              <a:rPr kumimoji="0" lang="en" altLang="ja-JP" sz="1600" b="0" i="0" u="none" strike="noStrike" cap="none" spc="0" normalizeH="0" baseline="0" dirty="0">
                <a:ln>
                  <a:noFill/>
                </a:ln>
                <a:solidFill>
                  <a:srgbClr val="000000"/>
                </a:solidFill>
                <a:effectLst/>
                <a:uFillTx/>
                <a:latin typeface="游ゴシック Medium" panose="020B0500000000000000" pitchFamily="50" charset="-128"/>
                <a:ea typeface="游ゴシック Medium" panose="020B0500000000000000" pitchFamily="50" charset="-128"/>
                <a:cs typeface="Poppins Medium"/>
                <a:sym typeface="Poppins Medium"/>
              </a:rPr>
              <a:t>Colors</a:t>
            </a:r>
          </a:p>
        </p:txBody>
      </p:sp>
      <p:sp>
        <p:nvSpPr>
          <p:cNvPr id="11" name="人間の目から入る視覚情報のうち、80％以上が「色彩からの情報」だと言われています。…">
            <a:extLst>
              <a:ext uri="{FF2B5EF4-FFF2-40B4-BE49-F238E27FC236}">
                <a16:creationId xmlns:a16="http://schemas.microsoft.com/office/drawing/2014/main" id="{47BF2C68-4089-9241-9385-AD86D8E5C2A8}"/>
              </a:ext>
            </a:extLst>
          </p:cNvPr>
          <p:cNvSpPr txBox="1"/>
          <p:nvPr userDrawn="1"/>
        </p:nvSpPr>
        <p:spPr>
          <a:xfrm>
            <a:off x="377804" y="1009907"/>
            <a:ext cx="9965807" cy="8856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25400" rIns="25400" bIns="25400" anchor="t">
            <a:noAutofit/>
          </a:bodyPr>
          <a:lstStyle/>
          <a:p>
            <a:pPr>
              <a:lnSpc>
                <a:spcPct val="150000"/>
              </a:lnSpc>
              <a:defRPr sz="1800" spc="0">
                <a:latin typeface="Noto Sans JP"/>
                <a:ea typeface="Noto Sans JP"/>
                <a:cs typeface="Noto Sans JP"/>
                <a:sym typeface="Noto Sans JP"/>
              </a:defRPr>
            </a:pPr>
            <a:r>
              <a:rPr sz="1400" dirty="0">
                <a:latin typeface="游ゴシック Medium" panose="020B0500000000000000" pitchFamily="50" charset="-128"/>
                <a:ea typeface="游ゴシック Medium" panose="020B0500000000000000" pitchFamily="50" charset="-128"/>
              </a:rPr>
              <a:t>人間の目から入る視覚情報のうち、80％以上が「色彩からの情報」だと言われています。</a:t>
            </a:r>
          </a:p>
          <a:p>
            <a:pPr>
              <a:lnSpc>
                <a:spcPct val="150000"/>
              </a:lnSpc>
              <a:defRPr sz="1800" spc="0">
                <a:latin typeface="Noto Sans JP"/>
                <a:ea typeface="Noto Sans JP"/>
                <a:cs typeface="Noto Sans JP"/>
                <a:sym typeface="Noto Sans JP"/>
              </a:defRPr>
            </a:pPr>
            <a:r>
              <a:rPr sz="1400" dirty="0" err="1">
                <a:latin typeface="游ゴシック Medium" panose="020B0500000000000000" pitchFamily="50" charset="-128"/>
                <a:ea typeface="游ゴシック Medium" panose="020B0500000000000000" pitchFamily="50" charset="-128"/>
              </a:rPr>
              <a:t>色はブランドのアイデンティティの中心となる役割を</a:t>
            </a:r>
            <a:r>
              <a:rPr lang="ja-JP" altLang="en-US" sz="1400" dirty="0">
                <a:latin typeface="游ゴシック Medium" panose="020B0500000000000000" pitchFamily="50" charset="-128"/>
                <a:ea typeface="游ゴシック Medium" panose="020B0500000000000000" pitchFamily="50" charset="-128"/>
              </a:rPr>
              <a:t>持ち</a:t>
            </a:r>
            <a:r>
              <a:rPr sz="1400" dirty="0">
                <a:latin typeface="游ゴシック Medium" panose="020B0500000000000000" pitchFamily="50" charset="-128"/>
                <a:ea typeface="游ゴシック Medium" panose="020B0500000000000000" pitchFamily="50" charset="-128"/>
              </a:rPr>
              <a:t>、</a:t>
            </a:r>
            <a:r>
              <a:rPr lang="ja-JP" altLang="en-US" sz="1400" dirty="0">
                <a:latin typeface="游ゴシック Medium" panose="020B0500000000000000" pitchFamily="50" charset="-128"/>
                <a:ea typeface="游ゴシック Medium" panose="020B0500000000000000" pitchFamily="50" charset="-128"/>
              </a:rPr>
              <a:t>ユーザーにウイングアーク１ｓｔ</a:t>
            </a:r>
            <a:r>
              <a:rPr sz="1400" dirty="0" err="1">
                <a:latin typeface="游ゴシック Medium" panose="020B0500000000000000" pitchFamily="50" charset="-128"/>
                <a:ea typeface="游ゴシック Medium" panose="020B0500000000000000" pitchFamily="50" charset="-128"/>
              </a:rPr>
              <a:t>のブランドを</a:t>
            </a:r>
            <a:endParaRPr lang="en-US" sz="1400" dirty="0">
              <a:latin typeface="游ゴシック Medium" panose="020B0500000000000000" pitchFamily="50" charset="-128"/>
              <a:ea typeface="游ゴシック Medium" panose="020B0500000000000000" pitchFamily="50" charset="-128"/>
            </a:endParaRPr>
          </a:p>
          <a:p>
            <a:pPr>
              <a:lnSpc>
                <a:spcPct val="150000"/>
              </a:lnSpc>
              <a:defRPr sz="1800" spc="0">
                <a:latin typeface="Noto Sans JP"/>
                <a:ea typeface="Noto Sans JP"/>
                <a:cs typeface="Noto Sans JP"/>
                <a:sym typeface="Noto Sans JP"/>
              </a:defRPr>
            </a:pPr>
            <a:r>
              <a:rPr sz="1400" dirty="0" err="1">
                <a:latin typeface="游ゴシック Medium" panose="020B0500000000000000" pitchFamily="50" charset="-128"/>
                <a:ea typeface="游ゴシック Medium" panose="020B0500000000000000" pitchFamily="50" charset="-128"/>
              </a:rPr>
              <a:t>正しく認知してもらうための重要な要素となります。視認性を考慮した配色を心がけましょう</a:t>
            </a:r>
            <a:r>
              <a:rPr sz="1400" dirty="0">
                <a:latin typeface="游ゴシック Medium" panose="020B0500000000000000" pitchFamily="50" charset="-128"/>
                <a:ea typeface="游ゴシック Medium" panose="020B0500000000000000" pitchFamily="50" charset="-128"/>
              </a:rPr>
              <a:t>。</a:t>
            </a:r>
          </a:p>
        </p:txBody>
      </p:sp>
      <p:sp>
        <p:nvSpPr>
          <p:cNvPr id="12" name="Primary color">
            <a:extLst>
              <a:ext uri="{FF2B5EF4-FFF2-40B4-BE49-F238E27FC236}">
                <a16:creationId xmlns:a16="http://schemas.microsoft.com/office/drawing/2014/main" id="{A8779BE9-27D7-8947-AE09-39FB4F179BF6}"/>
              </a:ext>
            </a:extLst>
          </p:cNvPr>
          <p:cNvSpPr txBox="1"/>
          <p:nvPr userDrawn="1"/>
        </p:nvSpPr>
        <p:spPr>
          <a:xfrm>
            <a:off x="354829" y="2495461"/>
            <a:ext cx="1619033" cy="3590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spAutoFit/>
          </a:bodyPr>
          <a:lstStyle>
            <a:lvl1pPr>
              <a:defRPr sz="4200" spc="0">
                <a:latin typeface="Poppins Medium"/>
                <a:ea typeface="Poppins Medium"/>
                <a:cs typeface="Poppins Medium"/>
                <a:sym typeface="Poppins Medium"/>
              </a:defRPr>
            </a:lvl1pPr>
          </a:lstStyle>
          <a:p>
            <a:r>
              <a:rPr sz="2000" dirty="0">
                <a:latin typeface="游ゴシック Medium" panose="020B0500000000000000" pitchFamily="50" charset="-128"/>
                <a:ea typeface="游ゴシック Medium" panose="020B0500000000000000" pitchFamily="50" charset="-128"/>
              </a:rPr>
              <a:t>Primary color</a:t>
            </a:r>
          </a:p>
        </p:txBody>
      </p:sp>
      <p:sp>
        <p:nvSpPr>
          <p:cNvPr id="13" name="Secondly color">
            <a:extLst>
              <a:ext uri="{FF2B5EF4-FFF2-40B4-BE49-F238E27FC236}">
                <a16:creationId xmlns:a16="http://schemas.microsoft.com/office/drawing/2014/main" id="{03B16114-66E1-AF44-9822-ED9ADDE46FDD}"/>
              </a:ext>
            </a:extLst>
          </p:cNvPr>
          <p:cNvSpPr txBox="1"/>
          <p:nvPr userDrawn="1"/>
        </p:nvSpPr>
        <p:spPr>
          <a:xfrm>
            <a:off x="3228483" y="2495461"/>
            <a:ext cx="1942840" cy="3590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spAutoFit/>
          </a:bodyPr>
          <a:lstStyle>
            <a:lvl1pPr>
              <a:defRPr sz="4200" spc="0">
                <a:latin typeface="Poppins Medium"/>
                <a:ea typeface="Poppins Medium"/>
                <a:cs typeface="Poppins Medium"/>
                <a:sym typeface="Poppins Medium"/>
              </a:defRPr>
            </a:lvl1pPr>
          </a:lstStyle>
          <a:p>
            <a:r>
              <a:rPr sz="2000" dirty="0">
                <a:latin typeface="游ゴシック Medium" panose="020B0500000000000000" pitchFamily="50" charset="-128"/>
                <a:ea typeface="游ゴシック Medium" panose="020B0500000000000000" pitchFamily="50" charset="-128"/>
              </a:rPr>
              <a:t>Second</a:t>
            </a:r>
            <a:r>
              <a:rPr lang="en-US" sz="2000" dirty="0">
                <a:latin typeface="游ゴシック Medium" panose="020B0500000000000000" pitchFamily="50" charset="-128"/>
                <a:ea typeface="游ゴシック Medium" panose="020B0500000000000000" pitchFamily="50" charset="-128"/>
              </a:rPr>
              <a:t>ar</a:t>
            </a:r>
            <a:r>
              <a:rPr sz="2000" dirty="0">
                <a:latin typeface="游ゴシック Medium" panose="020B0500000000000000" pitchFamily="50" charset="-128"/>
                <a:ea typeface="游ゴシック Medium" panose="020B0500000000000000" pitchFamily="50" charset="-128"/>
              </a:rPr>
              <a:t>y color</a:t>
            </a:r>
          </a:p>
        </p:txBody>
      </p:sp>
      <p:sp>
        <p:nvSpPr>
          <p:cNvPr id="14" name="セカンダリカラーパレットは図表やグラフなどにご利用ください">
            <a:extLst>
              <a:ext uri="{FF2B5EF4-FFF2-40B4-BE49-F238E27FC236}">
                <a16:creationId xmlns:a16="http://schemas.microsoft.com/office/drawing/2014/main" id="{F0F8EEA4-9277-B643-A4E4-26DB739449EE}"/>
              </a:ext>
            </a:extLst>
          </p:cNvPr>
          <p:cNvSpPr txBox="1"/>
          <p:nvPr userDrawn="1"/>
        </p:nvSpPr>
        <p:spPr>
          <a:xfrm>
            <a:off x="3228343" y="2967521"/>
            <a:ext cx="4023295" cy="20518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lvl1pPr>
              <a:defRPr sz="1800" spc="0">
                <a:latin typeface="Noto Sans JP"/>
                <a:ea typeface="Noto Sans JP"/>
                <a:cs typeface="Noto Sans JP"/>
                <a:sym typeface="Noto Sans JP"/>
              </a:defRPr>
            </a:lvl1pPr>
          </a:lstStyle>
          <a:p>
            <a:r>
              <a:rPr sz="1000" dirty="0" err="1">
                <a:latin typeface="游ゴシック Medium" panose="020B0500000000000000" pitchFamily="50" charset="-128"/>
                <a:ea typeface="游ゴシック Medium" panose="020B0500000000000000" pitchFamily="50" charset="-128"/>
              </a:rPr>
              <a:t>セカンダリカラーパレットは図表やグラフなどにご利用ください</a:t>
            </a:r>
            <a:endParaRPr sz="1000" dirty="0">
              <a:latin typeface="游ゴシック Medium" panose="020B0500000000000000" pitchFamily="50" charset="-128"/>
              <a:ea typeface="游ゴシック Medium" panose="020B0500000000000000" pitchFamily="50" charset="-128"/>
            </a:endParaRPr>
          </a:p>
        </p:txBody>
      </p:sp>
      <p:sp>
        <p:nvSpPr>
          <p:cNvPr id="15" name="RGB：R242 G107 B172…">
            <a:extLst>
              <a:ext uri="{FF2B5EF4-FFF2-40B4-BE49-F238E27FC236}">
                <a16:creationId xmlns:a16="http://schemas.microsoft.com/office/drawing/2014/main" id="{2FB2C7E7-3719-964B-B28F-FB01587A9D3C}"/>
              </a:ext>
            </a:extLst>
          </p:cNvPr>
          <p:cNvSpPr txBox="1"/>
          <p:nvPr userDrawn="1"/>
        </p:nvSpPr>
        <p:spPr>
          <a:xfrm>
            <a:off x="3909275" y="3620506"/>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RGB：R242 G107 B172</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HEX：#f26bac</a:t>
            </a:r>
          </a:p>
        </p:txBody>
      </p:sp>
      <p:sp>
        <p:nvSpPr>
          <p:cNvPr id="16" name="角丸四角形">
            <a:extLst>
              <a:ext uri="{FF2B5EF4-FFF2-40B4-BE49-F238E27FC236}">
                <a16:creationId xmlns:a16="http://schemas.microsoft.com/office/drawing/2014/main" id="{3E7C54DA-B709-AE46-87AE-21AA341FD33E}"/>
              </a:ext>
            </a:extLst>
          </p:cNvPr>
          <p:cNvSpPr/>
          <p:nvPr userDrawn="1"/>
        </p:nvSpPr>
        <p:spPr>
          <a:xfrm>
            <a:off x="3214541" y="3504587"/>
            <a:ext cx="612839" cy="612839"/>
          </a:xfrm>
          <a:prstGeom prst="roundRect">
            <a:avLst>
              <a:gd name="adj" fmla="val 15000"/>
            </a:avLst>
          </a:prstGeom>
          <a:solidFill>
            <a:srgbClr val="F26BAC"/>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17" name="RGB：R112 G88 B163…">
            <a:extLst>
              <a:ext uri="{FF2B5EF4-FFF2-40B4-BE49-F238E27FC236}">
                <a16:creationId xmlns:a16="http://schemas.microsoft.com/office/drawing/2014/main" id="{D8F4C292-0094-454E-ABAC-0D4173994C50}"/>
              </a:ext>
            </a:extLst>
          </p:cNvPr>
          <p:cNvSpPr txBox="1"/>
          <p:nvPr userDrawn="1"/>
        </p:nvSpPr>
        <p:spPr>
          <a:xfrm>
            <a:off x="3909275" y="4439672"/>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RGB：R112 G88 B163</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HEX：#7058a3</a:t>
            </a:r>
          </a:p>
        </p:txBody>
      </p:sp>
      <p:sp>
        <p:nvSpPr>
          <p:cNvPr id="18" name="角丸四角形">
            <a:extLst>
              <a:ext uri="{FF2B5EF4-FFF2-40B4-BE49-F238E27FC236}">
                <a16:creationId xmlns:a16="http://schemas.microsoft.com/office/drawing/2014/main" id="{EF913D22-4CBA-DA4B-A3DC-77D58C10734B}"/>
              </a:ext>
            </a:extLst>
          </p:cNvPr>
          <p:cNvSpPr/>
          <p:nvPr userDrawn="1"/>
        </p:nvSpPr>
        <p:spPr>
          <a:xfrm>
            <a:off x="3214541" y="4323752"/>
            <a:ext cx="612839" cy="612839"/>
          </a:xfrm>
          <a:prstGeom prst="roundRect">
            <a:avLst>
              <a:gd name="adj" fmla="val 15000"/>
            </a:avLst>
          </a:prstGeom>
          <a:solidFill>
            <a:srgbClr val="7058A3"/>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19" name="RGB：R45 G152 B224…">
            <a:extLst>
              <a:ext uri="{FF2B5EF4-FFF2-40B4-BE49-F238E27FC236}">
                <a16:creationId xmlns:a16="http://schemas.microsoft.com/office/drawing/2014/main" id="{80253AB1-E7B6-874E-86D0-39204ADE8175}"/>
              </a:ext>
            </a:extLst>
          </p:cNvPr>
          <p:cNvSpPr txBox="1"/>
          <p:nvPr userDrawn="1"/>
        </p:nvSpPr>
        <p:spPr>
          <a:xfrm>
            <a:off x="3909275" y="5258837"/>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RGB：R45 G152 B224</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HEX：#2d98e0</a:t>
            </a:r>
          </a:p>
        </p:txBody>
      </p:sp>
      <p:sp>
        <p:nvSpPr>
          <p:cNvPr id="20" name="角丸四角形">
            <a:extLst>
              <a:ext uri="{FF2B5EF4-FFF2-40B4-BE49-F238E27FC236}">
                <a16:creationId xmlns:a16="http://schemas.microsoft.com/office/drawing/2014/main" id="{B870B81C-D213-E244-A37E-49D3A5B61833}"/>
              </a:ext>
            </a:extLst>
          </p:cNvPr>
          <p:cNvSpPr/>
          <p:nvPr userDrawn="1"/>
        </p:nvSpPr>
        <p:spPr>
          <a:xfrm>
            <a:off x="3214541" y="5142917"/>
            <a:ext cx="612839" cy="612839"/>
          </a:xfrm>
          <a:prstGeom prst="roundRect">
            <a:avLst>
              <a:gd name="adj" fmla="val 15000"/>
            </a:avLst>
          </a:prstGeom>
          <a:solidFill>
            <a:srgbClr val="2D98E0"/>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21" name="RGB：R0 G173 B173…">
            <a:extLst>
              <a:ext uri="{FF2B5EF4-FFF2-40B4-BE49-F238E27FC236}">
                <a16:creationId xmlns:a16="http://schemas.microsoft.com/office/drawing/2014/main" id="{FBA949E3-7F49-E747-8F77-F62CD316D70E}"/>
              </a:ext>
            </a:extLst>
          </p:cNvPr>
          <p:cNvSpPr txBox="1"/>
          <p:nvPr userDrawn="1"/>
        </p:nvSpPr>
        <p:spPr>
          <a:xfrm>
            <a:off x="6054053" y="3620506"/>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RGB：R0 G173 B173</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HEX：#00adad</a:t>
            </a:r>
          </a:p>
        </p:txBody>
      </p:sp>
      <p:sp>
        <p:nvSpPr>
          <p:cNvPr id="22" name="角丸四角形">
            <a:extLst>
              <a:ext uri="{FF2B5EF4-FFF2-40B4-BE49-F238E27FC236}">
                <a16:creationId xmlns:a16="http://schemas.microsoft.com/office/drawing/2014/main" id="{1AB7E4B5-A9B8-AE47-AB46-1D508EEB937E}"/>
              </a:ext>
            </a:extLst>
          </p:cNvPr>
          <p:cNvSpPr/>
          <p:nvPr userDrawn="1"/>
        </p:nvSpPr>
        <p:spPr>
          <a:xfrm>
            <a:off x="5359319" y="3504587"/>
            <a:ext cx="612839" cy="612839"/>
          </a:xfrm>
          <a:prstGeom prst="roundRect">
            <a:avLst>
              <a:gd name="adj" fmla="val 15000"/>
            </a:avLst>
          </a:prstGeom>
          <a:solidFill>
            <a:srgbClr val="00ADAD"/>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23" name="RGB：R255 G219 B79…">
            <a:extLst>
              <a:ext uri="{FF2B5EF4-FFF2-40B4-BE49-F238E27FC236}">
                <a16:creationId xmlns:a16="http://schemas.microsoft.com/office/drawing/2014/main" id="{EE67AEDA-2DCE-564E-8691-13EEFFFC9089}"/>
              </a:ext>
            </a:extLst>
          </p:cNvPr>
          <p:cNvSpPr txBox="1"/>
          <p:nvPr userDrawn="1"/>
        </p:nvSpPr>
        <p:spPr>
          <a:xfrm>
            <a:off x="6054053" y="4439672"/>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RGB：R255 G219 B79</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HEX：#ffdb4f</a:t>
            </a:r>
          </a:p>
        </p:txBody>
      </p:sp>
      <p:sp>
        <p:nvSpPr>
          <p:cNvPr id="24" name="角丸四角形">
            <a:extLst>
              <a:ext uri="{FF2B5EF4-FFF2-40B4-BE49-F238E27FC236}">
                <a16:creationId xmlns:a16="http://schemas.microsoft.com/office/drawing/2014/main" id="{5DFD1304-326B-544E-A27B-6B18139030D9}"/>
              </a:ext>
            </a:extLst>
          </p:cNvPr>
          <p:cNvSpPr/>
          <p:nvPr userDrawn="1"/>
        </p:nvSpPr>
        <p:spPr>
          <a:xfrm>
            <a:off x="5359319" y="4323752"/>
            <a:ext cx="612839" cy="612839"/>
          </a:xfrm>
          <a:prstGeom prst="roundRect">
            <a:avLst>
              <a:gd name="adj" fmla="val 15000"/>
            </a:avLst>
          </a:prstGeom>
          <a:solidFill>
            <a:srgbClr val="FFDB4F"/>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25" name="RGB：R247 G129 B0…">
            <a:extLst>
              <a:ext uri="{FF2B5EF4-FFF2-40B4-BE49-F238E27FC236}">
                <a16:creationId xmlns:a16="http://schemas.microsoft.com/office/drawing/2014/main" id="{CF8E8223-0CB0-0445-AC87-34DF729F27FD}"/>
              </a:ext>
            </a:extLst>
          </p:cNvPr>
          <p:cNvSpPr txBox="1"/>
          <p:nvPr userDrawn="1"/>
        </p:nvSpPr>
        <p:spPr>
          <a:xfrm>
            <a:off x="6054053" y="5258837"/>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RGB：R247 G129 B0</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HEX：#f78100</a:t>
            </a:r>
          </a:p>
        </p:txBody>
      </p:sp>
      <p:sp>
        <p:nvSpPr>
          <p:cNvPr id="26" name="角丸四角形">
            <a:extLst>
              <a:ext uri="{FF2B5EF4-FFF2-40B4-BE49-F238E27FC236}">
                <a16:creationId xmlns:a16="http://schemas.microsoft.com/office/drawing/2014/main" id="{AF6DE082-788C-1F4D-93F7-DF5EE0906711}"/>
              </a:ext>
            </a:extLst>
          </p:cNvPr>
          <p:cNvSpPr/>
          <p:nvPr userDrawn="1"/>
        </p:nvSpPr>
        <p:spPr>
          <a:xfrm>
            <a:off x="5359319" y="5142917"/>
            <a:ext cx="612839" cy="612839"/>
          </a:xfrm>
          <a:prstGeom prst="roundRect">
            <a:avLst>
              <a:gd name="adj" fmla="val 15000"/>
            </a:avLst>
          </a:prstGeom>
          <a:solidFill>
            <a:srgbClr val="F78100"/>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27" name="RGB：R255 G204 B232…">
            <a:extLst>
              <a:ext uri="{FF2B5EF4-FFF2-40B4-BE49-F238E27FC236}">
                <a16:creationId xmlns:a16="http://schemas.microsoft.com/office/drawing/2014/main" id="{0FF2B11A-78A9-1740-B84F-50CB29FFAF56}"/>
              </a:ext>
            </a:extLst>
          </p:cNvPr>
          <p:cNvSpPr txBox="1"/>
          <p:nvPr userDrawn="1"/>
        </p:nvSpPr>
        <p:spPr>
          <a:xfrm>
            <a:off x="8198832" y="3620506"/>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RGB：R255 G204 B232</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HEX：#ffcce8</a:t>
            </a:r>
          </a:p>
        </p:txBody>
      </p:sp>
      <p:sp>
        <p:nvSpPr>
          <p:cNvPr id="28" name="角丸四角形">
            <a:extLst>
              <a:ext uri="{FF2B5EF4-FFF2-40B4-BE49-F238E27FC236}">
                <a16:creationId xmlns:a16="http://schemas.microsoft.com/office/drawing/2014/main" id="{214A7ABB-F47D-C64F-87A7-451A0C78E704}"/>
              </a:ext>
            </a:extLst>
          </p:cNvPr>
          <p:cNvSpPr/>
          <p:nvPr userDrawn="1"/>
        </p:nvSpPr>
        <p:spPr>
          <a:xfrm>
            <a:off x="7504098" y="3504587"/>
            <a:ext cx="612839" cy="612839"/>
          </a:xfrm>
          <a:prstGeom prst="roundRect">
            <a:avLst>
              <a:gd name="adj" fmla="val 15000"/>
            </a:avLst>
          </a:prstGeom>
          <a:solidFill>
            <a:srgbClr val="FFCCE8"/>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29" name="RGB：R219 G206 B239…">
            <a:extLst>
              <a:ext uri="{FF2B5EF4-FFF2-40B4-BE49-F238E27FC236}">
                <a16:creationId xmlns:a16="http://schemas.microsoft.com/office/drawing/2014/main" id="{5D4B24C7-1736-B14B-99CB-04E3F5E6631E}"/>
              </a:ext>
            </a:extLst>
          </p:cNvPr>
          <p:cNvSpPr txBox="1"/>
          <p:nvPr userDrawn="1"/>
        </p:nvSpPr>
        <p:spPr>
          <a:xfrm>
            <a:off x="8198832" y="4439672"/>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RGB：R219 G206 B239</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a:t>
            </a:r>
            <a:r>
              <a:rPr sz="900" dirty="0" err="1">
                <a:latin typeface="游ゴシック Medium" panose="020B0500000000000000" pitchFamily="50" charset="-128"/>
                <a:ea typeface="游ゴシック Medium" panose="020B0500000000000000" pitchFamily="50" charset="-128"/>
              </a:rPr>
              <a:t>dbceef</a:t>
            </a:r>
            <a:endParaRPr sz="900" dirty="0">
              <a:latin typeface="游ゴシック Medium" panose="020B0500000000000000" pitchFamily="50" charset="-128"/>
              <a:ea typeface="游ゴシック Medium" panose="020B0500000000000000" pitchFamily="50" charset="-128"/>
            </a:endParaRPr>
          </a:p>
        </p:txBody>
      </p:sp>
      <p:sp>
        <p:nvSpPr>
          <p:cNvPr id="30" name="角丸四角形">
            <a:extLst>
              <a:ext uri="{FF2B5EF4-FFF2-40B4-BE49-F238E27FC236}">
                <a16:creationId xmlns:a16="http://schemas.microsoft.com/office/drawing/2014/main" id="{4B9F8E10-5985-194C-9210-2B4759411103}"/>
              </a:ext>
            </a:extLst>
          </p:cNvPr>
          <p:cNvSpPr/>
          <p:nvPr userDrawn="1"/>
        </p:nvSpPr>
        <p:spPr>
          <a:xfrm>
            <a:off x="7504098" y="4323752"/>
            <a:ext cx="612839" cy="612839"/>
          </a:xfrm>
          <a:prstGeom prst="roundRect">
            <a:avLst>
              <a:gd name="adj" fmla="val 15000"/>
            </a:avLst>
          </a:prstGeom>
          <a:solidFill>
            <a:srgbClr val="DBCEEF"/>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31" name="RGB：R194 G221 B239…">
            <a:extLst>
              <a:ext uri="{FF2B5EF4-FFF2-40B4-BE49-F238E27FC236}">
                <a16:creationId xmlns:a16="http://schemas.microsoft.com/office/drawing/2014/main" id="{0D9B2655-B594-BB44-84D1-C43957649078}"/>
              </a:ext>
            </a:extLst>
          </p:cNvPr>
          <p:cNvSpPr txBox="1"/>
          <p:nvPr userDrawn="1"/>
        </p:nvSpPr>
        <p:spPr>
          <a:xfrm>
            <a:off x="8198832" y="5258837"/>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RGB：R194 G221 B239</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HEX：#c2ddef</a:t>
            </a:r>
          </a:p>
        </p:txBody>
      </p:sp>
      <p:sp>
        <p:nvSpPr>
          <p:cNvPr id="32" name="角丸四角形">
            <a:extLst>
              <a:ext uri="{FF2B5EF4-FFF2-40B4-BE49-F238E27FC236}">
                <a16:creationId xmlns:a16="http://schemas.microsoft.com/office/drawing/2014/main" id="{77EC2C8F-0679-E54B-AF11-4BF63B04BF96}"/>
              </a:ext>
            </a:extLst>
          </p:cNvPr>
          <p:cNvSpPr/>
          <p:nvPr userDrawn="1"/>
        </p:nvSpPr>
        <p:spPr>
          <a:xfrm>
            <a:off x="7504098" y="5142917"/>
            <a:ext cx="612839" cy="612839"/>
          </a:xfrm>
          <a:prstGeom prst="roundRect">
            <a:avLst>
              <a:gd name="adj" fmla="val 15000"/>
            </a:avLst>
          </a:prstGeom>
          <a:solidFill>
            <a:srgbClr val="C2DDEF"/>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33" name="RGB：R187 G234 B229…">
            <a:extLst>
              <a:ext uri="{FF2B5EF4-FFF2-40B4-BE49-F238E27FC236}">
                <a16:creationId xmlns:a16="http://schemas.microsoft.com/office/drawing/2014/main" id="{76C93B09-1383-AD45-9F15-15C0312527FC}"/>
              </a:ext>
            </a:extLst>
          </p:cNvPr>
          <p:cNvSpPr txBox="1"/>
          <p:nvPr userDrawn="1"/>
        </p:nvSpPr>
        <p:spPr>
          <a:xfrm>
            <a:off x="10343611" y="3620506"/>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RGB：R187 G234 B229</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HEX：#bbeae5</a:t>
            </a:r>
          </a:p>
        </p:txBody>
      </p:sp>
      <p:sp>
        <p:nvSpPr>
          <p:cNvPr id="34" name="角丸四角形">
            <a:extLst>
              <a:ext uri="{FF2B5EF4-FFF2-40B4-BE49-F238E27FC236}">
                <a16:creationId xmlns:a16="http://schemas.microsoft.com/office/drawing/2014/main" id="{0C70B607-8FB1-FF4D-88C0-EE13B42F47D8}"/>
              </a:ext>
            </a:extLst>
          </p:cNvPr>
          <p:cNvSpPr/>
          <p:nvPr userDrawn="1"/>
        </p:nvSpPr>
        <p:spPr>
          <a:xfrm>
            <a:off x="9648877" y="3504587"/>
            <a:ext cx="612839" cy="612839"/>
          </a:xfrm>
          <a:prstGeom prst="roundRect">
            <a:avLst>
              <a:gd name="adj" fmla="val 15000"/>
            </a:avLst>
          </a:prstGeom>
          <a:solidFill>
            <a:srgbClr val="BBEAE5"/>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35" name="RGB：R255 G230 B179…">
            <a:extLst>
              <a:ext uri="{FF2B5EF4-FFF2-40B4-BE49-F238E27FC236}">
                <a16:creationId xmlns:a16="http://schemas.microsoft.com/office/drawing/2014/main" id="{E478B0DC-5766-FC42-84BF-43C1568FB0B5}"/>
              </a:ext>
            </a:extLst>
          </p:cNvPr>
          <p:cNvSpPr txBox="1"/>
          <p:nvPr userDrawn="1"/>
        </p:nvSpPr>
        <p:spPr>
          <a:xfrm>
            <a:off x="10343611" y="4439672"/>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RGB：R255 G230 B179</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HEX：#ffe6b3</a:t>
            </a:r>
          </a:p>
        </p:txBody>
      </p:sp>
      <p:sp>
        <p:nvSpPr>
          <p:cNvPr id="36" name="角丸四角形">
            <a:extLst>
              <a:ext uri="{FF2B5EF4-FFF2-40B4-BE49-F238E27FC236}">
                <a16:creationId xmlns:a16="http://schemas.microsoft.com/office/drawing/2014/main" id="{614957BE-48E9-C641-A596-1D2FCC13DC6D}"/>
              </a:ext>
            </a:extLst>
          </p:cNvPr>
          <p:cNvSpPr/>
          <p:nvPr userDrawn="1"/>
        </p:nvSpPr>
        <p:spPr>
          <a:xfrm>
            <a:off x="9648877" y="4323752"/>
            <a:ext cx="612839" cy="612839"/>
          </a:xfrm>
          <a:prstGeom prst="roundRect">
            <a:avLst>
              <a:gd name="adj" fmla="val 15000"/>
            </a:avLst>
          </a:prstGeom>
          <a:solidFill>
            <a:srgbClr val="FFE6B3"/>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37" name="RGB：R255 G219 B194…">
            <a:extLst>
              <a:ext uri="{FF2B5EF4-FFF2-40B4-BE49-F238E27FC236}">
                <a16:creationId xmlns:a16="http://schemas.microsoft.com/office/drawing/2014/main" id="{DCF2EE27-828F-0344-AEFB-61C9CEFAFAD4}"/>
              </a:ext>
            </a:extLst>
          </p:cNvPr>
          <p:cNvSpPr txBox="1"/>
          <p:nvPr userDrawn="1"/>
        </p:nvSpPr>
        <p:spPr>
          <a:xfrm>
            <a:off x="10343611" y="5258837"/>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RGB：R255 G219 B194</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HEX：#ffdbc2</a:t>
            </a:r>
          </a:p>
        </p:txBody>
      </p:sp>
      <p:sp>
        <p:nvSpPr>
          <p:cNvPr id="38" name="角丸四角形">
            <a:extLst>
              <a:ext uri="{FF2B5EF4-FFF2-40B4-BE49-F238E27FC236}">
                <a16:creationId xmlns:a16="http://schemas.microsoft.com/office/drawing/2014/main" id="{24D7297B-341F-BD4B-A22F-83EBD3F4FC35}"/>
              </a:ext>
            </a:extLst>
          </p:cNvPr>
          <p:cNvSpPr/>
          <p:nvPr userDrawn="1"/>
        </p:nvSpPr>
        <p:spPr>
          <a:xfrm>
            <a:off x="9648877" y="5142917"/>
            <a:ext cx="612839" cy="612839"/>
          </a:xfrm>
          <a:prstGeom prst="roundRect">
            <a:avLst>
              <a:gd name="adj" fmla="val 15000"/>
            </a:avLst>
          </a:prstGeom>
          <a:solidFill>
            <a:srgbClr val="FFDBC2"/>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39" name="RGB : R 193 G 44 B 31…">
            <a:extLst>
              <a:ext uri="{FF2B5EF4-FFF2-40B4-BE49-F238E27FC236}">
                <a16:creationId xmlns:a16="http://schemas.microsoft.com/office/drawing/2014/main" id="{17A60E6E-04CA-2247-A70E-1F139B0F80FB}"/>
              </a:ext>
            </a:extLst>
          </p:cNvPr>
          <p:cNvSpPr txBox="1"/>
          <p:nvPr userDrawn="1"/>
        </p:nvSpPr>
        <p:spPr>
          <a:xfrm>
            <a:off x="1049563" y="3620506"/>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 : R</a:t>
            </a:r>
            <a:r>
              <a:rPr lang="en-US" sz="900" dirty="0">
                <a:latin typeface="游ゴシック Medium" panose="020B0500000000000000" pitchFamily="50" charset="-128"/>
                <a:ea typeface="游ゴシック Medium" panose="020B0500000000000000" pitchFamily="50" charset="-128"/>
              </a:rPr>
              <a:t>75</a:t>
            </a:r>
            <a:r>
              <a:rPr sz="900" dirty="0">
                <a:latin typeface="游ゴシック Medium" panose="020B0500000000000000" pitchFamily="50" charset="-128"/>
                <a:ea typeface="游ゴシック Medium" panose="020B0500000000000000" pitchFamily="50" charset="-128"/>
              </a:rPr>
              <a:t> G</a:t>
            </a:r>
            <a:r>
              <a:rPr lang="en-US" sz="900" dirty="0">
                <a:latin typeface="游ゴシック Medium" panose="020B0500000000000000" pitchFamily="50" charset="-128"/>
                <a:ea typeface="游ゴシック Medium" panose="020B0500000000000000" pitchFamily="50" charset="-128"/>
              </a:rPr>
              <a:t>67</a:t>
            </a:r>
            <a:r>
              <a:rPr sz="900" dirty="0">
                <a:latin typeface="游ゴシック Medium" panose="020B0500000000000000" pitchFamily="50" charset="-128"/>
                <a:ea typeface="游ゴシック Medium" panose="020B0500000000000000" pitchFamily="50" charset="-128"/>
              </a:rPr>
              <a:t> B</a:t>
            </a:r>
            <a:r>
              <a:rPr lang="en-US" sz="900" dirty="0">
                <a:latin typeface="游ゴシック Medium" panose="020B0500000000000000" pitchFamily="50" charset="-128"/>
                <a:ea typeface="游ゴシック Medium" panose="020B0500000000000000" pitchFamily="50" charset="-128"/>
              </a:rPr>
              <a:t>70</a:t>
            </a:r>
            <a:endParaRPr sz="900" dirty="0">
              <a:latin typeface="游ゴシック Medium" panose="020B0500000000000000" pitchFamily="50" charset="-128"/>
              <a:ea typeface="游ゴシック Medium" panose="020B0500000000000000" pitchFamily="50" charset="-128"/>
            </a:endParaRP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 : #</a:t>
            </a:r>
            <a:r>
              <a:rPr lang="en-US" sz="900" dirty="0">
                <a:latin typeface="游ゴシック Medium" panose="020B0500000000000000" pitchFamily="50" charset="-128"/>
                <a:ea typeface="游ゴシック Medium" panose="020B0500000000000000" pitchFamily="50" charset="-128"/>
              </a:rPr>
              <a:t>4b4346</a:t>
            </a:r>
            <a:endParaRPr sz="900" dirty="0">
              <a:latin typeface="游ゴシック Medium" panose="020B0500000000000000" pitchFamily="50" charset="-128"/>
              <a:ea typeface="游ゴシック Medium" panose="020B0500000000000000" pitchFamily="50" charset="-128"/>
            </a:endParaRPr>
          </a:p>
        </p:txBody>
      </p:sp>
      <p:sp>
        <p:nvSpPr>
          <p:cNvPr id="40" name="角丸四角形">
            <a:extLst>
              <a:ext uri="{FF2B5EF4-FFF2-40B4-BE49-F238E27FC236}">
                <a16:creationId xmlns:a16="http://schemas.microsoft.com/office/drawing/2014/main" id="{A2C5634C-20EF-E447-9DCE-376C1CC48550}"/>
              </a:ext>
            </a:extLst>
          </p:cNvPr>
          <p:cNvSpPr/>
          <p:nvPr userDrawn="1"/>
        </p:nvSpPr>
        <p:spPr>
          <a:xfrm>
            <a:off x="354829" y="3504587"/>
            <a:ext cx="612839" cy="612839"/>
          </a:xfrm>
          <a:prstGeom prst="roundRect">
            <a:avLst>
              <a:gd name="adj" fmla="val 15000"/>
            </a:avLst>
          </a:prstGeom>
          <a:solidFill>
            <a:schemeClr val="tx2"/>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41" name="RGB : R158 G158 B158…">
            <a:extLst>
              <a:ext uri="{FF2B5EF4-FFF2-40B4-BE49-F238E27FC236}">
                <a16:creationId xmlns:a16="http://schemas.microsoft.com/office/drawing/2014/main" id="{1F2B09F3-3147-F14A-A1E7-BA7F077D6720}"/>
              </a:ext>
            </a:extLst>
          </p:cNvPr>
          <p:cNvSpPr txBox="1"/>
          <p:nvPr userDrawn="1"/>
        </p:nvSpPr>
        <p:spPr>
          <a:xfrm>
            <a:off x="1049563" y="4439672"/>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 : R</a:t>
            </a:r>
            <a:r>
              <a:rPr lang="en-US" sz="900" dirty="0">
                <a:latin typeface="游ゴシック Medium" panose="020B0500000000000000" pitchFamily="50" charset="-128"/>
                <a:ea typeface="游ゴシック Medium" panose="020B0500000000000000" pitchFamily="50" charset="-128"/>
              </a:rPr>
              <a:t>60</a:t>
            </a:r>
            <a:r>
              <a:rPr sz="900" dirty="0">
                <a:latin typeface="游ゴシック Medium" panose="020B0500000000000000" pitchFamily="50" charset="-128"/>
                <a:ea typeface="游ゴシック Medium" panose="020B0500000000000000" pitchFamily="50" charset="-128"/>
              </a:rPr>
              <a:t> G1</a:t>
            </a:r>
            <a:r>
              <a:rPr lang="en-US" sz="900" dirty="0">
                <a:latin typeface="游ゴシック Medium" panose="020B0500000000000000" pitchFamily="50" charset="-128"/>
                <a:ea typeface="游ゴシック Medium" panose="020B0500000000000000" pitchFamily="50" charset="-128"/>
              </a:rPr>
              <a:t>23</a:t>
            </a:r>
            <a:r>
              <a:rPr sz="900" dirty="0">
                <a:latin typeface="游ゴシック Medium" panose="020B0500000000000000" pitchFamily="50" charset="-128"/>
                <a:ea typeface="游ゴシック Medium" panose="020B0500000000000000" pitchFamily="50" charset="-128"/>
              </a:rPr>
              <a:t> B</a:t>
            </a:r>
            <a:r>
              <a:rPr lang="en-US" sz="900" dirty="0">
                <a:latin typeface="游ゴシック Medium" panose="020B0500000000000000" pitchFamily="50" charset="-128"/>
                <a:ea typeface="游ゴシック Medium" panose="020B0500000000000000" pitchFamily="50" charset="-128"/>
              </a:rPr>
              <a:t>227</a:t>
            </a:r>
            <a:endParaRPr sz="900" dirty="0">
              <a:latin typeface="游ゴシック Medium" panose="020B0500000000000000" pitchFamily="50" charset="-128"/>
              <a:ea typeface="游ゴシック Medium" panose="020B0500000000000000" pitchFamily="50" charset="-128"/>
            </a:endParaRP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 #</a:t>
            </a:r>
            <a:r>
              <a:rPr lang="en-US" sz="900" dirty="0">
                <a:latin typeface="游ゴシック Medium" panose="020B0500000000000000" pitchFamily="50" charset="-128"/>
                <a:ea typeface="游ゴシック Medium" panose="020B0500000000000000" pitchFamily="50" charset="-128"/>
              </a:rPr>
              <a:t>3c7be3</a:t>
            </a:r>
            <a:endParaRPr sz="900" dirty="0">
              <a:latin typeface="游ゴシック Medium" panose="020B0500000000000000" pitchFamily="50" charset="-128"/>
              <a:ea typeface="游ゴシック Medium" panose="020B0500000000000000" pitchFamily="50" charset="-128"/>
            </a:endParaRPr>
          </a:p>
        </p:txBody>
      </p:sp>
      <p:sp>
        <p:nvSpPr>
          <p:cNvPr id="42" name="角丸四角形">
            <a:extLst>
              <a:ext uri="{FF2B5EF4-FFF2-40B4-BE49-F238E27FC236}">
                <a16:creationId xmlns:a16="http://schemas.microsoft.com/office/drawing/2014/main" id="{379C38DA-AB77-6C4C-AF06-0B352D214969}"/>
              </a:ext>
            </a:extLst>
          </p:cNvPr>
          <p:cNvSpPr/>
          <p:nvPr userDrawn="1"/>
        </p:nvSpPr>
        <p:spPr>
          <a:xfrm>
            <a:off x="354829" y="4323752"/>
            <a:ext cx="612839" cy="612839"/>
          </a:xfrm>
          <a:prstGeom prst="roundRect">
            <a:avLst>
              <a:gd name="adj" fmla="val 15000"/>
            </a:avLst>
          </a:prstGeom>
          <a:solidFill>
            <a:schemeClr val="bg2"/>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43" name="角丸四角形">
            <a:extLst>
              <a:ext uri="{FF2B5EF4-FFF2-40B4-BE49-F238E27FC236}">
                <a16:creationId xmlns:a16="http://schemas.microsoft.com/office/drawing/2014/main" id="{3A251C05-EE71-104B-9D3D-9DD557DD24C2}"/>
              </a:ext>
            </a:extLst>
          </p:cNvPr>
          <p:cNvSpPr/>
          <p:nvPr userDrawn="1"/>
        </p:nvSpPr>
        <p:spPr>
          <a:xfrm>
            <a:off x="354829" y="5142917"/>
            <a:ext cx="612839" cy="612839"/>
          </a:xfrm>
          <a:prstGeom prst="roundRect">
            <a:avLst>
              <a:gd name="adj" fmla="val 15000"/>
            </a:avLst>
          </a:prstGeom>
          <a:solidFill>
            <a:srgbClr val="111111"/>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44" name="RGB : R 17 G 17 B 17…">
            <a:extLst>
              <a:ext uri="{FF2B5EF4-FFF2-40B4-BE49-F238E27FC236}">
                <a16:creationId xmlns:a16="http://schemas.microsoft.com/office/drawing/2014/main" id="{C64A709D-EFFB-CF40-B969-30BC30D69657}"/>
              </a:ext>
            </a:extLst>
          </p:cNvPr>
          <p:cNvSpPr txBox="1"/>
          <p:nvPr userDrawn="1"/>
        </p:nvSpPr>
        <p:spPr>
          <a:xfrm>
            <a:off x="1049563" y="5258837"/>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 : R 17 G 17 B 17</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 : #111111</a:t>
            </a:r>
          </a:p>
        </p:txBody>
      </p:sp>
      <p:sp>
        <p:nvSpPr>
          <p:cNvPr id="45" name="見出しや本文など資料のメインカラーとして…">
            <a:extLst>
              <a:ext uri="{FF2B5EF4-FFF2-40B4-BE49-F238E27FC236}">
                <a16:creationId xmlns:a16="http://schemas.microsoft.com/office/drawing/2014/main" id="{663F3DE5-7D68-6846-8442-34416E9DCAA8}"/>
              </a:ext>
            </a:extLst>
          </p:cNvPr>
          <p:cNvSpPr txBox="1"/>
          <p:nvPr userDrawn="1"/>
        </p:nvSpPr>
        <p:spPr>
          <a:xfrm>
            <a:off x="354829" y="2967521"/>
            <a:ext cx="2461316" cy="3590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1000" dirty="0" err="1">
                <a:latin typeface="游ゴシック Medium" panose="020B0500000000000000" pitchFamily="50" charset="-128"/>
                <a:ea typeface="游ゴシック Medium" panose="020B0500000000000000" pitchFamily="50" charset="-128"/>
              </a:rPr>
              <a:t>見出しや本文など資料のメインカラ</a:t>
            </a:r>
            <a:r>
              <a:rPr sz="1000" dirty="0">
                <a:latin typeface="游ゴシック Medium" panose="020B0500000000000000" pitchFamily="50" charset="-128"/>
                <a:ea typeface="游ゴシック Medium" panose="020B0500000000000000" pitchFamily="50" charset="-128"/>
              </a:rPr>
              <a:t>ー</a:t>
            </a:r>
            <a:endParaRPr lang="en-US" sz="1000" dirty="0">
              <a:latin typeface="游ゴシック Medium" panose="020B0500000000000000" pitchFamily="50" charset="-128"/>
              <a:ea typeface="游ゴシック Medium" panose="020B0500000000000000" pitchFamily="50" charset="-128"/>
            </a:endParaRPr>
          </a:p>
          <a:p>
            <a:pPr>
              <a:defRPr sz="1800" spc="0">
                <a:latin typeface="Noto Sans JP"/>
                <a:ea typeface="Noto Sans JP"/>
                <a:cs typeface="Noto Sans JP"/>
                <a:sym typeface="Noto Sans JP"/>
              </a:defRPr>
            </a:pPr>
            <a:r>
              <a:rPr sz="1000" dirty="0" err="1">
                <a:latin typeface="游ゴシック Medium" panose="020B0500000000000000" pitchFamily="50" charset="-128"/>
                <a:ea typeface="游ゴシック Medium" panose="020B0500000000000000" pitchFamily="50" charset="-128"/>
              </a:rPr>
              <a:t>としてご利用ください</a:t>
            </a:r>
            <a:endParaRPr sz="1000" dirty="0">
              <a:latin typeface="游ゴシック Medium" panose="020B0500000000000000" pitchFamily="50" charset="-128"/>
              <a:ea typeface="游ゴシック Medium" panose="020B0500000000000000" pitchFamily="50" charset="-128"/>
            </a:endParaRPr>
          </a:p>
        </p:txBody>
      </p:sp>
      <p:pic>
        <p:nvPicPr>
          <p:cNvPr id="51" name="図 50" descr="ロゴ&#10;&#10;自動的に生成された説明">
            <a:extLst>
              <a:ext uri="{FF2B5EF4-FFF2-40B4-BE49-F238E27FC236}">
                <a16:creationId xmlns:a16="http://schemas.microsoft.com/office/drawing/2014/main" id="{7C48FF2F-D589-46A7-87F8-508BD8104797}"/>
              </a:ext>
            </a:extLst>
          </p:cNvPr>
          <p:cNvPicPr>
            <a:picLocks noChangeAspect="1"/>
          </p:cNvPicPr>
          <p:nvPr userDrawn="1"/>
        </p:nvPicPr>
        <p:blipFill>
          <a:blip r:embed="rId2"/>
          <a:stretch>
            <a:fillRect/>
          </a:stretch>
        </p:blipFill>
        <p:spPr>
          <a:xfrm>
            <a:off x="10522371" y="120229"/>
            <a:ext cx="1489562" cy="661243"/>
          </a:xfrm>
          <a:prstGeom prst="rect">
            <a:avLst/>
          </a:prstGeom>
        </p:spPr>
      </p:pic>
      <p:sp>
        <p:nvSpPr>
          <p:cNvPr id="46" name="スライド番号">
            <a:extLst>
              <a:ext uri="{FF2B5EF4-FFF2-40B4-BE49-F238E27FC236}">
                <a16:creationId xmlns:a16="http://schemas.microsoft.com/office/drawing/2014/main" id="{52F58E27-846D-1347-AA5D-D1ECB7B1A856}"/>
              </a:ext>
            </a:extLst>
          </p:cNvPr>
          <p:cNvSpPr txBox="1">
            <a:spLocks noGrp="1"/>
          </p:cNvSpPr>
          <p:nvPr>
            <p:ph type="sldNum" sz="quarter" idx="2"/>
          </p:nvPr>
        </p:nvSpPr>
        <p:spPr>
          <a:xfrm>
            <a:off x="11749181" y="6511881"/>
            <a:ext cx="316325" cy="290677"/>
          </a:xfrm>
          <a:prstGeom prst="rect">
            <a:avLst/>
          </a:prstGeom>
        </p:spPr>
        <p:txBody>
          <a:bodyPr lIns="0" tIns="0" rIns="0" bIns="0"/>
          <a:lstStyle>
            <a:lvl1pPr algn="l">
              <a:defRPr sz="800" b="0" i="0">
                <a:solidFill>
                  <a:schemeClr val="tx1"/>
                </a:solidFill>
                <a:latin typeface="游ゴシック Medium" panose="020B0500000000000000" pitchFamily="50" charset="-128"/>
                <a:ea typeface="游ゴシック Medium" panose="020B0500000000000000" pitchFamily="50" charset="-128"/>
                <a:cs typeface="Poppins" pitchFamily="2" charset="0"/>
              </a:defRPr>
            </a:lvl1pPr>
          </a:lstStyle>
          <a:p>
            <a:fld id="{86CB4B4D-7CA3-9044-876B-883B54F8677D}" type="slidenum">
              <a:rPr lang="en-US" altLang="ja-JP" smtClean="0"/>
              <a:pPr/>
              <a:t>‹#›</a:t>
            </a:fld>
            <a:endParaRPr lang="ja-JP" altLang="en-US" dirty="0"/>
          </a:p>
        </p:txBody>
      </p:sp>
      <p:sp>
        <p:nvSpPr>
          <p:cNvPr id="47" name="page No.">
            <a:extLst>
              <a:ext uri="{FF2B5EF4-FFF2-40B4-BE49-F238E27FC236}">
                <a16:creationId xmlns:a16="http://schemas.microsoft.com/office/drawing/2014/main" id="{91CDB113-0B2C-2148-BB39-BED6CB261D9B}"/>
              </a:ext>
            </a:extLst>
          </p:cNvPr>
          <p:cNvSpPr txBox="1"/>
          <p:nvPr userDrawn="1"/>
        </p:nvSpPr>
        <p:spPr>
          <a:xfrm>
            <a:off x="11075382" y="6546643"/>
            <a:ext cx="597865" cy="2349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normAutofit/>
          </a:bodyPr>
          <a:lstStyle>
            <a:lvl1pPr algn="r">
              <a:defRPr spc="0">
                <a:solidFill>
                  <a:srgbClr val="FFFFFF"/>
                </a:solidFill>
                <a:latin typeface="Poppins Light"/>
                <a:ea typeface="Poppins Light"/>
                <a:cs typeface="Poppins Light"/>
                <a:sym typeface="Poppins Light"/>
              </a:defRPr>
            </a:lvl1pPr>
          </a:lstStyle>
          <a:p>
            <a:r>
              <a:rPr sz="800" dirty="0">
                <a:solidFill>
                  <a:schemeClr val="tx1"/>
                </a:solidFill>
                <a:latin typeface="游ゴシック Medium" panose="020B0500000000000000" pitchFamily="50" charset="-128"/>
                <a:ea typeface="游ゴシック Medium" panose="020B0500000000000000" pitchFamily="50" charset="-128"/>
              </a:rPr>
              <a:t>page No.</a:t>
            </a:r>
          </a:p>
        </p:txBody>
      </p:sp>
      <p:sp>
        <p:nvSpPr>
          <p:cNvPr id="48" name="Footer Placeholder 4">
            <a:extLst>
              <a:ext uri="{FF2B5EF4-FFF2-40B4-BE49-F238E27FC236}">
                <a16:creationId xmlns:a16="http://schemas.microsoft.com/office/drawing/2014/main" id="{333CFACB-32C7-5D41-B8E6-714C8E5CACDE}"/>
              </a:ext>
            </a:extLst>
          </p:cNvPr>
          <p:cNvSpPr>
            <a:spLocks noGrp="1"/>
          </p:cNvSpPr>
          <p:nvPr>
            <p:ph type="ftr" sz="quarter" idx="3"/>
          </p:nvPr>
        </p:nvSpPr>
        <p:spPr>
          <a:xfrm>
            <a:off x="4549930" y="6546643"/>
            <a:ext cx="3092139" cy="228601"/>
          </a:xfrm>
          <a:prstGeom prst="rect">
            <a:avLst/>
          </a:prstGeom>
        </p:spPr>
        <p:txBody>
          <a:bodyPr vert="horz" lIns="91440" tIns="45720" rIns="91440" bIns="45720" rtlCol="0" anchor="ctr"/>
          <a:lstStyle>
            <a:lvl1pPr algn="ctr">
              <a:defRPr sz="800">
                <a:solidFill>
                  <a:schemeClr val="tx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497044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latin typeface="游ゴシック Medium" panose="020B0500000000000000" pitchFamily="50" charset="-128"/>
                <a:ea typeface="游ゴシック Medium" panose="020B0500000000000000" pitchFamily="50" charset="-128"/>
              </a:defRPr>
            </a:lvl1pPr>
          </a:lstStyle>
          <a:p>
            <a:endParaRPr kumimoji="1" lang="ja-JP" altLang="en-US" dirty="0"/>
          </a:p>
        </p:txBody>
      </p:sp>
      <p:sp>
        <p:nvSpPr>
          <p:cNvPr id="5" name="Footer Placeholder 4"/>
          <p:cNvSpPr>
            <a:spLocks noGrp="1"/>
          </p:cNvSpPr>
          <p:nvPr>
            <p:ph type="ftr" sz="quarter" idx="3"/>
          </p:nvPr>
        </p:nvSpPr>
        <p:spPr>
          <a:xfrm>
            <a:off x="4038600" y="6492875"/>
            <a:ext cx="2743200" cy="228601"/>
          </a:xfrm>
          <a:prstGeom prst="rect">
            <a:avLst/>
          </a:prstGeom>
        </p:spPr>
        <p:txBody>
          <a:bodyPr vert="horz" lIns="91440" tIns="45720" rIns="91440" bIns="45720" rtlCol="0" anchor="ctr"/>
          <a:lstStyle>
            <a:lvl1pPr algn="ctr">
              <a:defRPr sz="700">
                <a:solidFill>
                  <a:schemeClr val="tx1">
                    <a:tint val="75000"/>
                  </a:schemeClr>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933" b="0" i="0">
                <a:solidFill>
                  <a:schemeClr val="tx1"/>
                </a:solidFill>
                <a:latin typeface="游ゴシック Medium" panose="020B0500000000000000" pitchFamily="50" charset="-128"/>
                <a:ea typeface="游ゴシック Medium" panose="020B0500000000000000" pitchFamily="50" charset="-128"/>
                <a:cs typeface="Poppins" pitchFamily="2" charset="0"/>
              </a:defRPr>
            </a:lvl1pPr>
          </a:lstStyle>
          <a:p>
            <a:fld id="{973913E5-2E4A-A040-A48D-3C2BFC0894BC}" type="slidenum">
              <a:rPr kumimoji="1" lang="ja-JP" altLang="en-US" smtClean="0"/>
              <a:pPr/>
              <a:t>‹#›</a:t>
            </a:fld>
            <a:endParaRPr kumimoji="1" lang="ja-JP" altLang="en-US" dirty="0"/>
          </a:p>
        </p:txBody>
      </p:sp>
    </p:spTree>
    <p:extLst>
      <p:ext uri="{BB962C8B-B14F-4D97-AF65-F5344CB8AC3E}">
        <p14:creationId xmlns:p14="http://schemas.microsoft.com/office/powerpoint/2010/main" val="35720877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5" r:id="rId3"/>
    <p:sldLayoutId id="2147483666" r:id="rId4"/>
    <p:sldLayoutId id="2147483667" r:id="rId5"/>
    <p:sldLayoutId id="2147483668" r:id="rId6"/>
    <p:sldLayoutId id="2147483669" r:id="rId7"/>
    <p:sldLayoutId id="2147483682" r:id="rId8"/>
    <p:sldLayoutId id="2147483670"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95" r:id="rId20"/>
  </p:sldLayoutIdLst>
  <p:hf hdr="0" dt="0"/>
  <p:txStyles>
    <p:titleStyle>
      <a:lvl1pPr algn="l" defTabSz="914377" rtl="0" eaLnBrk="1" latinLnBrk="0" hangingPunct="1">
        <a:lnSpc>
          <a:spcPct val="90000"/>
        </a:lnSpc>
        <a:spcBef>
          <a:spcPct val="0"/>
        </a:spcBef>
        <a:buNone/>
        <a:defRPr kumimoji="1" sz="2933" b="0" i="0" kern="1200">
          <a:solidFill>
            <a:schemeClr val="tx1"/>
          </a:solidFill>
          <a:latin typeface="游ゴシック Medium" panose="020B0500000000000000" pitchFamily="50" charset="-128"/>
          <a:ea typeface="游ゴシック Medium" panose="020B0500000000000000" pitchFamily="50" charset="-128"/>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kumimoji="1" sz="2800" b="0" i="0" kern="1200">
          <a:solidFill>
            <a:schemeClr val="tx1"/>
          </a:solidFill>
          <a:latin typeface="游ゴシック Medium" panose="020B0500000000000000" pitchFamily="50" charset="-128"/>
          <a:ea typeface="游ゴシック Medium" panose="020B0500000000000000" pitchFamily="50" charset="-128"/>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kumimoji="1" sz="2400" b="0" i="0" kern="1200">
          <a:solidFill>
            <a:schemeClr val="tx1"/>
          </a:solidFill>
          <a:latin typeface="游ゴシック Medium" panose="020B0500000000000000" pitchFamily="50" charset="-128"/>
          <a:ea typeface="游ゴシック Medium" panose="020B0500000000000000" pitchFamily="50" charset="-128"/>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kumimoji="1" sz="2000" b="0" i="0" kern="1200">
          <a:solidFill>
            <a:schemeClr val="tx1"/>
          </a:solidFill>
          <a:latin typeface="游ゴシック Medium" panose="020B0500000000000000" pitchFamily="50" charset="-128"/>
          <a:ea typeface="游ゴシック Medium" panose="020B0500000000000000" pitchFamily="50" charset="-128"/>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游ゴシック Medium" panose="020B0500000000000000" pitchFamily="50" charset="-128"/>
          <a:ea typeface="游ゴシック Medium" panose="020B0500000000000000" pitchFamily="50" charset="-128"/>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游ゴシック Medium" panose="020B0500000000000000" pitchFamily="50" charset="-128"/>
          <a:ea typeface="游ゴシック Medium" panose="020B0500000000000000" pitchFamily="50" charset="-128"/>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377" rtl="0" eaLnBrk="1" latinLnBrk="0" hangingPunct="1">
        <a:defRPr kumimoji="1" sz="1800" kern="1200">
          <a:solidFill>
            <a:schemeClr val="tx1"/>
          </a:solidFill>
          <a:latin typeface="+mn-lt"/>
          <a:ea typeface="+mn-ea"/>
          <a:cs typeface="+mn-cs"/>
        </a:defRPr>
      </a:lvl1pPr>
      <a:lvl2pPr marL="457189" algn="l" defTabSz="914377" rtl="0" eaLnBrk="1" latinLnBrk="0" hangingPunct="1">
        <a:defRPr kumimoji="1" sz="1800" kern="1200">
          <a:solidFill>
            <a:schemeClr val="tx1"/>
          </a:solidFill>
          <a:latin typeface="+mn-lt"/>
          <a:ea typeface="+mn-ea"/>
          <a:cs typeface="+mn-cs"/>
        </a:defRPr>
      </a:lvl2pPr>
      <a:lvl3pPr marL="914377" algn="l" defTabSz="914377" rtl="0" eaLnBrk="1" latinLnBrk="0" hangingPunct="1">
        <a:defRPr kumimoji="1" sz="1800" kern="1200">
          <a:solidFill>
            <a:schemeClr val="tx1"/>
          </a:solidFill>
          <a:latin typeface="+mn-lt"/>
          <a:ea typeface="+mn-ea"/>
          <a:cs typeface="+mn-cs"/>
        </a:defRPr>
      </a:lvl3pPr>
      <a:lvl4pPr marL="1371566" algn="l" defTabSz="914377" rtl="0" eaLnBrk="1" latinLnBrk="0" hangingPunct="1">
        <a:defRPr kumimoji="1" sz="1800" kern="1200">
          <a:solidFill>
            <a:schemeClr val="tx1"/>
          </a:solidFill>
          <a:latin typeface="+mn-lt"/>
          <a:ea typeface="+mn-ea"/>
          <a:cs typeface="+mn-cs"/>
        </a:defRPr>
      </a:lvl4pPr>
      <a:lvl5pPr marL="1828754" algn="l" defTabSz="914377" rtl="0" eaLnBrk="1" latinLnBrk="0" hangingPunct="1">
        <a:defRPr kumimoji="1" sz="1800" kern="1200">
          <a:solidFill>
            <a:schemeClr val="tx1"/>
          </a:solidFill>
          <a:latin typeface="+mn-lt"/>
          <a:ea typeface="+mn-ea"/>
          <a:cs typeface="+mn-cs"/>
        </a:defRPr>
      </a:lvl5pPr>
      <a:lvl6pPr marL="2285943" algn="l" defTabSz="914377" rtl="0" eaLnBrk="1" latinLnBrk="0" hangingPunct="1">
        <a:defRPr kumimoji="1" sz="1800" kern="1200">
          <a:solidFill>
            <a:schemeClr val="tx1"/>
          </a:solidFill>
          <a:latin typeface="+mn-lt"/>
          <a:ea typeface="+mn-ea"/>
          <a:cs typeface="+mn-cs"/>
        </a:defRPr>
      </a:lvl6pPr>
      <a:lvl7pPr marL="2743131" algn="l" defTabSz="914377" rtl="0" eaLnBrk="1" latinLnBrk="0" hangingPunct="1">
        <a:defRPr kumimoji="1" sz="1800" kern="1200">
          <a:solidFill>
            <a:schemeClr val="tx1"/>
          </a:solidFill>
          <a:latin typeface="+mn-lt"/>
          <a:ea typeface="+mn-ea"/>
          <a:cs typeface="+mn-cs"/>
        </a:defRPr>
      </a:lvl7pPr>
      <a:lvl8pPr marL="3200320" algn="l" defTabSz="914377" rtl="0" eaLnBrk="1" latinLnBrk="0" hangingPunct="1">
        <a:defRPr kumimoji="1" sz="1800" kern="1200">
          <a:solidFill>
            <a:schemeClr val="tx1"/>
          </a:solidFill>
          <a:latin typeface="+mn-lt"/>
          <a:ea typeface="+mn-ea"/>
          <a:cs typeface="+mn-cs"/>
        </a:defRPr>
      </a:lvl8pPr>
      <a:lvl9pPr marL="3657509" algn="l" defTabSz="914377"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hyperlink" Target="https://cs.wingarc.com/ja/news/mb64patch" TargetMode="Externa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0.xml"/><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フッター プレースホルダー 11">
            <a:extLst>
              <a:ext uri="{FF2B5EF4-FFF2-40B4-BE49-F238E27FC236}">
                <a16:creationId xmlns:a16="http://schemas.microsoft.com/office/drawing/2014/main" id="{F890EE8A-8832-4DC6-84ED-853B61CE062F}"/>
              </a:ext>
            </a:extLst>
          </p:cNvPr>
          <p:cNvSpPr>
            <a:spLocks noGrp="1"/>
          </p:cNvSpPr>
          <p:nvPr>
            <p:ph type="ftr" sz="quarter" idx="3"/>
          </p:nvPr>
        </p:nvSpPr>
        <p:spPr/>
        <p:txBody>
          <a:bodyPr/>
          <a:lstStyle/>
          <a:p>
            <a:r>
              <a:rPr kumimoji="1" lang="en-US" altLang="ja-JP" dirty="0">
                <a:latin typeface="游ゴシック Medium" panose="020B0500000000000000" pitchFamily="50" charset="-128"/>
                <a:ea typeface="游ゴシック Medium" panose="020B0500000000000000" pitchFamily="50" charset="-128"/>
              </a:rPr>
              <a:t>Copyright © 2021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14" name="テキスト プレースホルダー 6">
            <a:extLst>
              <a:ext uri="{FF2B5EF4-FFF2-40B4-BE49-F238E27FC236}">
                <a16:creationId xmlns:a16="http://schemas.microsoft.com/office/drawing/2014/main" id="{0E2F28E6-C144-4FC3-B716-680C493B13E5}"/>
              </a:ext>
            </a:extLst>
          </p:cNvPr>
          <p:cNvSpPr>
            <a:spLocks noGrp="1"/>
          </p:cNvSpPr>
          <p:nvPr>
            <p:ph type="body" sz="quarter" idx="32"/>
          </p:nvPr>
        </p:nvSpPr>
        <p:spPr/>
        <p:txBody>
          <a:bodyPr/>
          <a:lstStyle/>
          <a:p>
            <a:fld id="{E7465411-0A75-4B48-A844-AFD8B306D891}" type="datetime4">
              <a:rPr lang="en-US" altLang="ja-JP" smtClean="0"/>
              <a:t>August 18, 2025</a:t>
            </a:fld>
            <a:endParaRPr lang="ja-JP" altLang="en-US" dirty="0"/>
          </a:p>
        </p:txBody>
      </p:sp>
      <p:sp>
        <p:nvSpPr>
          <p:cNvPr id="8" name="テキスト プレースホルダー 2">
            <a:extLst>
              <a:ext uri="{FF2B5EF4-FFF2-40B4-BE49-F238E27FC236}">
                <a16:creationId xmlns:a16="http://schemas.microsoft.com/office/drawing/2014/main" id="{36586BFB-A2F1-B54A-B476-EC3401342255}"/>
              </a:ext>
            </a:extLst>
          </p:cNvPr>
          <p:cNvSpPr>
            <a:spLocks noGrp="1"/>
          </p:cNvSpPr>
          <p:nvPr>
            <p:ph type="body" sz="quarter" idx="22"/>
          </p:nvPr>
        </p:nvSpPr>
        <p:spPr/>
        <p:txBody>
          <a:bodyPr anchor="t">
            <a:noAutofit/>
          </a:bodyPr>
          <a:lstStyle/>
          <a:p>
            <a:pPr>
              <a:lnSpc>
                <a:spcPct val="120000"/>
              </a:lnSpc>
            </a:pPr>
            <a:r>
              <a:rPr lang="ja-JP" altLang="en-US" sz="1400" dirty="0"/>
              <a:t>ウイングアーク１</a:t>
            </a:r>
            <a:r>
              <a:rPr lang="ja-JP" altLang="en-US" dirty="0"/>
              <a:t>ｓｔ</a:t>
            </a:r>
            <a:r>
              <a:rPr lang="en-US" altLang="ja-JP" sz="1400" dirty="0"/>
              <a:t> </a:t>
            </a:r>
            <a:r>
              <a:rPr lang="ja-JP" altLang="en-US" sz="1400" dirty="0"/>
              <a:t>株式会社　</a:t>
            </a:r>
            <a:endParaRPr lang="en-US" altLang="ja-JP" sz="1400" dirty="0"/>
          </a:p>
          <a:p>
            <a:pPr>
              <a:lnSpc>
                <a:spcPct val="120000"/>
              </a:lnSpc>
            </a:pPr>
            <a:r>
              <a:rPr lang="en-US" altLang="ja-JP" sz="1400" dirty="0"/>
              <a:t>DE</a:t>
            </a:r>
            <a:r>
              <a:rPr lang="ja-JP" altLang="en-US" sz="1400" dirty="0"/>
              <a:t>ソリューションアーキテクト部</a:t>
            </a:r>
          </a:p>
        </p:txBody>
      </p:sp>
      <p:sp>
        <p:nvSpPr>
          <p:cNvPr id="5" name="テキスト ボックス 4">
            <a:extLst>
              <a:ext uri="{FF2B5EF4-FFF2-40B4-BE49-F238E27FC236}">
                <a16:creationId xmlns:a16="http://schemas.microsoft.com/office/drawing/2014/main" id="{38201DFB-DD36-09C7-4C24-469D867C5C60}"/>
              </a:ext>
            </a:extLst>
          </p:cNvPr>
          <p:cNvSpPr txBox="1"/>
          <p:nvPr/>
        </p:nvSpPr>
        <p:spPr>
          <a:xfrm>
            <a:off x="457200" y="1877825"/>
            <a:ext cx="5724644" cy="461665"/>
          </a:xfrm>
          <a:prstGeom prst="rect">
            <a:avLst/>
          </a:prstGeom>
          <a:noFill/>
        </p:spPr>
        <p:txBody>
          <a:bodyPr wrap="none" rtlCol="0">
            <a:spAutoFit/>
          </a:bodyPr>
          <a:lstStyle/>
          <a:p>
            <a:r>
              <a:rPr kumimoji="1" lang="ja-JP" altLang="en-US" dirty="0"/>
              <a:t>「資産管理ダッシュボード」適用手順書</a:t>
            </a:r>
          </a:p>
        </p:txBody>
      </p:sp>
    </p:spTree>
    <p:extLst>
      <p:ext uri="{BB962C8B-B14F-4D97-AF65-F5344CB8AC3E}">
        <p14:creationId xmlns:p14="http://schemas.microsoft.com/office/powerpoint/2010/main" val="1982364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B5714462-30DA-488E-8B64-BD4A67D3EC48}"/>
              </a:ext>
            </a:extLst>
          </p:cNvPr>
          <p:cNvSpPr>
            <a:spLocks noGrp="1"/>
          </p:cNvSpPr>
          <p:nvPr>
            <p:ph type="ftr" sz="quarter" idx="3"/>
          </p:nvPr>
        </p:nvSpPr>
        <p:spPr/>
        <p:txBody>
          <a:body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1477895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95BF6D36-43CC-4042-B89A-6D7068F8DF83}"/>
              </a:ext>
            </a:extLst>
          </p:cNvPr>
          <p:cNvSpPr>
            <a:spLocks noGrp="1"/>
          </p:cNvSpPr>
          <p:nvPr>
            <p:ph type="sldNum" sz="quarter" idx="2"/>
          </p:nvPr>
        </p:nvSpPr>
        <p:spPr/>
        <p:txBody>
          <a:bodyPr/>
          <a:lstStyle/>
          <a:p>
            <a:fld id="{86CB4B4D-7CA3-9044-876B-883B54F8677D}" type="slidenum">
              <a:rPr lang="en-US" altLang="ja-JP" smtClean="0"/>
              <a:pPr/>
              <a:t>2</a:t>
            </a:fld>
            <a:endParaRPr lang="ja-JP" altLang="en-US" dirty="0"/>
          </a:p>
        </p:txBody>
      </p:sp>
      <p:sp>
        <p:nvSpPr>
          <p:cNvPr id="3" name="フッター プレースホルダー 2">
            <a:extLst>
              <a:ext uri="{FF2B5EF4-FFF2-40B4-BE49-F238E27FC236}">
                <a16:creationId xmlns:a16="http://schemas.microsoft.com/office/drawing/2014/main" id="{C5ACD6FE-FFE5-46F3-8B69-D4C02211C5D0}"/>
              </a:ext>
            </a:extLst>
          </p:cNvPr>
          <p:cNvSpPr>
            <a:spLocks noGrp="1"/>
          </p:cNvSpPr>
          <p:nvPr>
            <p:ph type="ftr" sz="quarter" idx="3"/>
          </p:nvPr>
        </p:nvSpPr>
        <p:spPr/>
        <p:txBody>
          <a:body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14" name="01">
            <a:extLst>
              <a:ext uri="{FF2B5EF4-FFF2-40B4-BE49-F238E27FC236}">
                <a16:creationId xmlns:a16="http://schemas.microsoft.com/office/drawing/2014/main" id="{C3EAC7CC-22C9-432D-9DD9-20B8FA8B0EC1}"/>
              </a:ext>
            </a:extLst>
          </p:cNvPr>
          <p:cNvSpPr txBox="1">
            <a:spLocks/>
          </p:cNvSpPr>
          <p:nvPr/>
        </p:nvSpPr>
        <p:spPr>
          <a:xfrm>
            <a:off x="5908578" y="1747765"/>
            <a:ext cx="374847" cy="334515"/>
          </a:xfrm>
          <a:prstGeom prst="rect">
            <a:avLst/>
          </a:prstGeom>
        </p:spPr>
        <p:txBody>
          <a:bodyPr wrap="none" lIns="0" tIns="0" rIns="0" bIns="0" numCol="1" spcCol="38100" anchor="ctr">
            <a:spAutoFit/>
          </a:bodyPr>
          <a:lstStyle>
            <a:lvl1pPr marL="0" indent="0" algn="ctr" defTabSz="914377" rtl="0" eaLnBrk="1" latinLnBrk="0" hangingPunct="1">
              <a:lnSpc>
                <a:spcPct val="90000"/>
              </a:lnSpc>
              <a:spcBef>
                <a:spcPts val="0"/>
              </a:spcBef>
              <a:buSzTx/>
              <a:buFont typeface="Arial" panose="020B0604020202020204" pitchFamily="34" charset="0"/>
              <a:buNone/>
              <a:defRPr kumimoji="1" sz="2500" b="0" i="0" kern="1200" spc="124">
                <a:solidFill>
                  <a:srgbClr val="C23329"/>
                </a:solidFill>
                <a:latin typeface="Poppins Regular"/>
                <a:ea typeface="Poppins Regular"/>
                <a:cs typeface="Poppins Regular"/>
                <a:sym typeface="Poppins Regular"/>
              </a:defRPr>
            </a:lvl1pPr>
            <a:lvl2pPr marL="685783" indent="-228594" algn="l" defTabSz="914377" rtl="0" eaLnBrk="1" latinLnBrk="0" hangingPunct="1">
              <a:lnSpc>
                <a:spcPct val="90000"/>
              </a:lnSpc>
              <a:spcBef>
                <a:spcPts val="500"/>
              </a:spcBef>
              <a:buFont typeface="Arial" panose="020B0604020202020204" pitchFamily="34" charset="0"/>
              <a:buChar char="•"/>
              <a:defRPr kumimoji="1" sz="2400" b="0" i="0" kern="1200">
                <a:solidFill>
                  <a:schemeClr val="tx1"/>
                </a:solidFill>
                <a:latin typeface="Noto Sans JP" panose="020B0500000000000000" pitchFamily="34" charset="-128"/>
                <a:ea typeface="Noto Sans JP" panose="020B0500000000000000" pitchFamily="34" charset="-128"/>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kumimoji="1" sz="2000" b="0" i="0" kern="1200">
                <a:solidFill>
                  <a:schemeClr val="tx1"/>
                </a:solidFill>
                <a:latin typeface="Noto Sans JP" panose="020B0500000000000000" pitchFamily="34" charset="-128"/>
                <a:ea typeface="Noto Sans JP" panose="020B0500000000000000" pitchFamily="34" charset="-128"/>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2400" dirty="0">
                <a:solidFill>
                  <a:schemeClr val="bg2">
                    <a:lumMod val="20000"/>
                    <a:lumOff val="80000"/>
                  </a:schemeClr>
                </a:solidFill>
                <a:latin typeface="游ゴシック Medium" panose="020B0500000000000000" pitchFamily="50" charset="-128"/>
                <a:ea typeface="游ゴシック Medium" panose="020B0500000000000000" pitchFamily="50" charset="-128"/>
              </a:rPr>
              <a:t>01</a:t>
            </a:r>
          </a:p>
        </p:txBody>
      </p:sp>
      <p:sp>
        <p:nvSpPr>
          <p:cNvPr id="15" name="データに価値を、企業にイノベーションを。">
            <a:extLst>
              <a:ext uri="{FF2B5EF4-FFF2-40B4-BE49-F238E27FC236}">
                <a16:creationId xmlns:a16="http://schemas.microsoft.com/office/drawing/2014/main" id="{2FAF3850-66A2-44E3-B030-E8D3ACE8F6A9}"/>
              </a:ext>
            </a:extLst>
          </p:cNvPr>
          <p:cNvSpPr txBox="1">
            <a:spLocks/>
          </p:cNvSpPr>
          <p:nvPr/>
        </p:nvSpPr>
        <p:spPr>
          <a:xfrm>
            <a:off x="5234228" y="2175372"/>
            <a:ext cx="1723549" cy="278731"/>
          </a:xfrm>
          <a:prstGeom prst="rect">
            <a:avLst/>
          </a:prstGeom>
        </p:spPr>
        <p:txBody>
          <a:bodyPr wrap="none" tIns="0" bIns="0" numCol="1" spcCol="38100">
            <a:spAutoFit/>
          </a:bodyPr>
          <a:lstStyle>
            <a:lvl1pPr marL="0" indent="0" algn="ctr" defTabSz="914377" rtl="0" eaLnBrk="1" latinLnBrk="0" hangingPunct="1">
              <a:lnSpc>
                <a:spcPct val="90000"/>
              </a:lnSpc>
              <a:spcBef>
                <a:spcPts val="0"/>
              </a:spcBef>
              <a:buSzTx/>
              <a:buFont typeface="Arial" panose="020B0604020202020204" pitchFamily="34" charset="0"/>
              <a:buNone/>
              <a:defRPr kumimoji="1" sz="2000" b="0" i="0" kern="1200">
                <a:solidFill>
                  <a:srgbClr val="FFFFFF"/>
                </a:solidFill>
                <a:latin typeface="Noto Sans JP" panose="020B0500000000000000" pitchFamily="34" charset="-128"/>
                <a:ea typeface="Noto Sans JP" panose="020B0500000000000000" pitchFamily="34" charset="-128"/>
                <a:cs typeface="+mn-cs"/>
                <a:sym typeface="Noto Sans JP Medium"/>
              </a:defRPr>
            </a:lvl1pPr>
            <a:lvl2pPr marL="685783" indent="-228594" algn="l" defTabSz="914377" rtl="0" eaLnBrk="1" latinLnBrk="0" hangingPunct="1">
              <a:lnSpc>
                <a:spcPct val="90000"/>
              </a:lnSpc>
              <a:spcBef>
                <a:spcPts val="500"/>
              </a:spcBef>
              <a:buFont typeface="Arial" panose="020B0604020202020204" pitchFamily="34" charset="0"/>
              <a:buChar char="•"/>
              <a:defRPr kumimoji="1" sz="2400" b="0" i="0" kern="1200">
                <a:solidFill>
                  <a:schemeClr val="tx1"/>
                </a:solidFill>
                <a:latin typeface="Noto Sans JP" panose="020B0500000000000000" pitchFamily="34" charset="-128"/>
                <a:ea typeface="Noto Sans JP" panose="020B0500000000000000" pitchFamily="34" charset="-128"/>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kumimoji="1" sz="2000" b="0" i="0" kern="1200">
                <a:solidFill>
                  <a:schemeClr val="tx1"/>
                </a:solidFill>
                <a:latin typeface="Noto Sans JP" panose="020B0500000000000000" pitchFamily="34" charset="-128"/>
                <a:ea typeface="Noto Sans JP" panose="020B0500000000000000" pitchFamily="34" charset="-128"/>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latin typeface="游ゴシック Medium" panose="020B0500000000000000" pitchFamily="50" charset="-128"/>
                <a:ea typeface="游ゴシック Medium" panose="020B0500000000000000" pitchFamily="50" charset="-128"/>
              </a:rPr>
              <a:t>資産管理とは</a:t>
            </a:r>
            <a:endParaRPr lang="en-US" altLang="ja-JP" dirty="0">
              <a:latin typeface="游ゴシック Medium" panose="020B0500000000000000" pitchFamily="50" charset="-128"/>
              <a:ea typeface="游ゴシック Medium" panose="020B0500000000000000" pitchFamily="50" charset="-128"/>
            </a:endParaRPr>
          </a:p>
        </p:txBody>
      </p:sp>
      <p:sp>
        <p:nvSpPr>
          <p:cNvPr id="16" name="02">
            <a:extLst>
              <a:ext uri="{FF2B5EF4-FFF2-40B4-BE49-F238E27FC236}">
                <a16:creationId xmlns:a16="http://schemas.microsoft.com/office/drawing/2014/main" id="{AF0898EE-5241-4D35-B3FD-D409223F05A9}"/>
              </a:ext>
            </a:extLst>
          </p:cNvPr>
          <p:cNvSpPr txBox="1">
            <a:spLocks/>
          </p:cNvSpPr>
          <p:nvPr/>
        </p:nvSpPr>
        <p:spPr>
          <a:xfrm>
            <a:off x="5896901" y="3077224"/>
            <a:ext cx="374846" cy="426848"/>
          </a:xfrm>
          <a:prstGeom prst="rect">
            <a:avLst/>
          </a:prstGeom>
        </p:spPr>
        <p:txBody>
          <a:bodyPr wrap="none" lIns="0" rIns="0" numCol="1" spcCol="38100" anchor="ctr">
            <a:spAutoFit/>
          </a:bodyPr>
          <a:lstStyle>
            <a:lvl1pPr marL="0" indent="0" algn="ctr" defTabSz="914377" rtl="0" eaLnBrk="1" latinLnBrk="0" hangingPunct="1">
              <a:lnSpc>
                <a:spcPct val="90000"/>
              </a:lnSpc>
              <a:spcBef>
                <a:spcPts val="0"/>
              </a:spcBef>
              <a:buSzTx/>
              <a:buFont typeface="Arial" panose="020B0604020202020204" pitchFamily="34" charset="0"/>
              <a:buNone/>
              <a:defRPr kumimoji="1" sz="2500" b="0" i="0" kern="1200" spc="124">
                <a:solidFill>
                  <a:srgbClr val="C23329"/>
                </a:solidFill>
                <a:latin typeface="Poppins Regular"/>
                <a:ea typeface="Poppins Regular"/>
                <a:cs typeface="Poppins Regular"/>
                <a:sym typeface="Poppins Regular"/>
              </a:defRPr>
            </a:lvl1pPr>
            <a:lvl2pPr marL="685783" indent="-228594" algn="l" defTabSz="914377" rtl="0" eaLnBrk="1" latinLnBrk="0" hangingPunct="1">
              <a:lnSpc>
                <a:spcPct val="90000"/>
              </a:lnSpc>
              <a:spcBef>
                <a:spcPts val="500"/>
              </a:spcBef>
              <a:buFont typeface="Arial" panose="020B0604020202020204" pitchFamily="34" charset="0"/>
              <a:buChar char="•"/>
              <a:defRPr kumimoji="1" sz="2400" b="0" i="0" kern="1200">
                <a:solidFill>
                  <a:schemeClr val="tx1"/>
                </a:solidFill>
                <a:latin typeface="Noto Sans JP" panose="020B0500000000000000" pitchFamily="34" charset="-128"/>
                <a:ea typeface="Noto Sans JP" panose="020B0500000000000000" pitchFamily="34" charset="-128"/>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kumimoji="1" sz="2000" b="0" i="0" kern="1200">
                <a:solidFill>
                  <a:schemeClr val="tx1"/>
                </a:solidFill>
                <a:latin typeface="Noto Sans JP" panose="020B0500000000000000" pitchFamily="34" charset="-128"/>
                <a:ea typeface="Noto Sans JP" panose="020B0500000000000000" pitchFamily="34" charset="-128"/>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2400" dirty="0">
                <a:solidFill>
                  <a:schemeClr val="bg2">
                    <a:lumMod val="20000"/>
                    <a:lumOff val="80000"/>
                  </a:schemeClr>
                </a:solidFill>
                <a:latin typeface="游ゴシック Medium" panose="020B0500000000000000" pitchFamily="50" charset="-128"/>
                <a:ea typeface="游ゴシック Medium" panose="020B0500000000000000" pitchFamily="50" charset="-128"/>
              </a:rPr>
              <a:t>02</a:t>
            </a:r>
          </a:p>
        </p:txBody>
      </p:sp>
      <p:sp>
        <p:nvSpPr>
          <p:cNvPr id="17" name="データに価値を、企業にイノベーションを。">
            <a:extLst>
              <a:ext uri="{FF2B5EF4-FFF2-40B4-BE49-F238E27FC236}">
                <a16:creationId xmlns:a16="http://schemas.microsoft.com/office/drawing/2014/main" id="{1A1275AC-5F2E-4392-A1AD-CB05A1025704}"/>
              </a:ext>
            </a:extLst>
          </p:cNvPr>
          <p:cNvSpPr txBox="1">
            <a:spLocks/>
          </p:cNvSpPr>
          <p:nvPr/>
        </p:nvSpPr>
        <p:spPr>
          <a:xfrm>
            <a:off x="5479040" y="3550999"/>
            <a:ext cx="1210588" cy="278731"/>
          </a:xfrm>
          <a:prstGeom prst="rect">
            <a:avLst/>
          </a:prstGeom>
        </p:spPr>
        <p:txBody>
          <a:bodyPr wrap="none" tIns="0" bIns="0" numCol="1" spcCol="38100">
            <a:spAutoFit/>
          </a:bodyPr>
          <a:lstStyle>
            <a:lvl1pPr marL="0" indent="0" algn="ctr" defTabSz="914377" rtl="0" eaLnBrk="1" latinLnBrk="0" hangingPunct="1">
              <a:lnSpc>
                <a:spcPct val="90000"/>
              </a:lnSpc>
              <a:spcBef>
                <a:spcPts val="0"/>
              </a:spcBef>
              <a:buSzTx/>
              <a:buFont typeface="Arial" panose="020B0604020202020204" pitchFamily="34" charset="0"/>
              <a:buNone/>
              <a:defRPr kumimoji="1" sz="2000" b="0" i="0" kern="1200">
                <a:solidFill>
                  <a:srgbClr val="FFFFFF"/>
                </a:solidFill>
                <a:latin typeface="Noto Sans JP" panose="020B0500000000000000" pitchFamily="34" charset="-128"/>
                <a:ea typeface="Noto Sans JP" panose="020B0500000000000000" pitchFamily="34" charset="-128"/>
                <a:cs typeface="+mn-cs"/>
                <a:sym typeface="Noto Sans JP Medium"/>
              </a:defRPr>
            </a:lvl1pPr>
            <a:lvl2pPr marL="685783" indent="-228594" algn="l" defTabSz="914377" rtl="0" eaLnBrk="1" latinLnBrk="0" hangingPunct="1">
              <a:lnSpc>
                <a:spcPct val="90000"/>
              </a:lnSpc>
              <a:spcBef>
                <a:spcPts val="500"/>
              </a:spcBef>
              <a:buFont typeface="Arial" panose="020B0604020202020204" pitchFamily="34" charset="0"/>
              <a:buChar char="•"/>
              <a:defRPr kumimoji="1" sz="2400" b="0" i="0" kern="1200">
                <a:solidFill>
                  <a:schemeClr val="tx1"/>
                </a:solidFill>
                <a:latin typeface="Noto Sans JP" panose="020B0500000000000000" pitchFamily="34" charset="-128"/>
                <a:ea typeface="Noto Sans JP" panose="020B0500000000000000" pitchFamily="34" charset="-128"/>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kumimoji="1" sz="2000" b="0" i="0" kern="1200">
                <a:solidFill>
                  <a:schemeClr val="tx1"/>
                </a:solidFill>
                <a:latin typeface="Noto Sans JP" panose="020B0500000000000000" pitchFamily="34" charset="-128"/>
                <a:ea typeface="Noto Sans JP" panose="020B0500000000000000" pitchFamily="34" charset="-128"/>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latin typeface="游ゴシック Medium" panose="020B0500000000000000" pitchFamily="50" charset="-128"/>
                <a:ea typeface="游ゴシック Medium" panose="020B0500000000000000" pitchFamily="50" charset="-128"/>
              </a:rPr>
              <a:t>適用手順</a:t>
            </a:r>
          </a:p>
        </p:txBody>
      </p:sp>
      <p:sp>
        <p:nvSpPr>
          <p:cNvPr id="22" name="Color">
            <a:extLst>
              <a:ext uri="{FF2B5EF4-FFF2-40B4-BE49-F238E27FC236}">
                <a16:creationId xmlns:a16="http://schemas.microsoft.com/office/drawing/2014/main" id="{D8033557-41CC-4903-A009-40D3C54A0814}"/>
              </a:ext>
            </a:extLst>
          </p:cNvPr>
          <p:cNvSpPr txBox="1"/>
          <p:nvPr/>
        </p:nvSpPr>
        <p:spPr>
          <a:xfrm>
            <a:off x="273595" y="185341"/>
            <a:ext cx="678071"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spAutoFit/>
          </a:bodyPr>
          <a:lstStyle>
            <a:lvl1pPr>
              <a:defRPr sz="3200" spc="0">
                <a:latin typeface="Poppins Medium"/>
                <a:ea typeface="Poppins Medium"/>
                <a:cs typeface="Poppins Medium"/>
                <a:sym typeface="Poppins Medium"/>
              </a:defRPr>
            </a:lvl1pPr>
          </a:lstStyle>
          <a:p>
            <a:r>
              <a:rPr kumimoji="0" lang="en-US" altLang="ja-JP" sz="1600" b="0" i="0" u="none" strike="noStrike" cap="none" spc="0" normalizeH="0" baseline="0" dirty="0">
                <a:ln>
                  <a:noFill/>
                </a:ln>
                <a:solidFill>
                  <a:schemeClr val="bg1"/>
                </a:solidFill>
                <a:effectLst/>
                <a:uFillTx/>
                <a:latin typeface="游ゴシック Medium" panose="020B0500000000000000" pitchFamily="50" charset="-128"/>
                <a:ea typeface="游ゴシック Medium" panose="020B0500000000000000" pitchFamily="50" charset="-128"/>
                <a:sym typeface="Poppins Medium"/>
              </a:rPr>
              <a:t>INDEX</a:t>
            </a:r>
            <a:endParaRPr kumimoji="0" lang="en" altLang="ja-JP" sz="1600" b="0" i="0" u="none" strike="noStrike" cap="none" spc="0" normalizeH="0" baseline="0" dirty="0">
              <a:ln>
                <a:noFill/>
              </a:ln>
              <a:solidFill>
                <a:schemeClr val="bg1"/>
              </a:solidFill>
              <a:effectLst/>
              <a:uFillTx/>
              <a:latin typeface="游ゴシック Medium" panose="020B0500000000000000" pitchFamily="50" charset="-128"/>
              <a:ea typeface="游ゴシック Medium" panose="020B0500000000000000" pitchFamily="50" charset="-128"/>
              <a:sym typeface="Poppins Medium"/>
            </a:endParaRPr>
          </a:p>
        </p:txBody>
      </p:sp>
      <p:pic>
        <p:nvPicPr>
          <p:cNvPr id="2" name="図 8">
            <a:extLst>
              <a:ext uri="{FF2B5EF4-FFF2-40B4-BE49-F238E27FC236}">
                <a16:creationId xmlns:a16="http://schemas.microsoft.com/office/drawing/2014/main" id="{E66BDCBC-7F09-42C8-8239-F689C6BB5160}"/>
              </a:ext>
            </a:extLst>
          </p:cNvPr>
          <p:cNvPicPr>
            <a:picLocks noChangeAspect="1"/>
          </p:cNvPicPr>
          <p:nvPr/>
        </p:nvPicPr>
        <p:blipFill>
          <a:blip r:embed="rId3"/>
          <a:stretch>
            <a:fillRect/>
          </a:stretch>
        </p:blipFill>
        <p:spPr>
          <a:xfrm>
            <a:off x="285750" y="6524625"/>
            <a:ext cx="981075" cy="228600"/>
          </a:xfrm>
          <a:prstGeom prst="rect">
            <a:avLst/>
          </a:prstGeom>
        </p:spPr>
      </p:pic>
    </p:spTree>
    <p:extLst>
      <p:ext uri="{BB962C8B-B14F-4D97-AF65-F5344CB8AC3E}">
        <p14:creationId xmlns:p14="http://schemas.microsoft.com/office/powerpoint/2010/main" val="18512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E74E3867-3FB0-4C39-B2B3-123FD6E9D245}"/>
              </a:ext>
            </a:extLst>
          </p:cNvPr>
          <p:cNvSpPr>
            <a:spLocks noGrp="1"/>
          </p:cNvSpPr>
          <p:nvPr>
            <p:ph type="title"/>
          </p:nvPr>
        </p:nvSpPr>
        <p:spPr/>
        <p:txBody>
          <a:bodyPr/>
          <a:lstStyle/>
          <a:p>
            <a:r>
              <a:rPr lang="ja-JP" altLang="en-US" dirty="0"/>
              <a:t>資産管理とは</a:t>
            </a:r>
          </a:p>
        </p:txBody>
      </p:sp>
      <p:sp>
        <p:nvSpPr>
          <p:cNvPr id="5" name="正方形/長方形 4">
            <a:extLst>
              <a:ext uri="{FF2B5EF4-FFF2-40B4-BE49-F238E27FC236}">
                <a16:creationId xmlns:a16="http://schemas.microsoft.com/office/drawing/2014/main" id="{DD0C5662-B820-284E-A387-8FB4953D8D1F}"/>
              </a:ext>
            </a:extLst>
          </p:cNvPr>
          <p:cNvSpPr/>
          <p:nvPr/>
        </p:nvSpPr>
        <p:spPr>
          <a:xfrm>
            <a:off x="7860526" y="3356262"/>
            <a:ext cx="4199791" cy="35808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r"/>
            <a:r>
              <a:rPr kumimoji="1" lang="en-US" altLang="ja-JP" sz="34670" spc="-2100" baseline="0" dirty="0">
                <a:solidFill>
                  <a:schemeClr val="bg2">
                    <a:lumMod val="20000"/>
                    <a:lumOff val="80000"/>
                  </a:schemeClr>
                </a:solidFill>
                <a:latin typeface="游ゴシック Medium" panose="020B0500000000000000" pitchFamily="50" charset="-128"/>
                <a:ea typeface="游ゴシック Medium" panose="020B0500000000000000" pitchFamily="50" charset="-128"/>
                <a:cs typeface="Poppins Light" panose="00000400000000000000" pitchFamily="2" charset="0"/>
              </a:rPr>
              <a:t>01</a:t>
            </a:r>
            <a:endParaRPr kumimoji="1" lang="ja-JP" altLang="en-US" sz="34670" spc="-2100" baseline="0" dirty="0">
              <a:solidFill>
                <a:schemeClr val="bg2">
                  <a:lumMod val="20000"/>
                  <a:lumOff val="80000"/>
                </a:schemeClr>
              </a:solidFill>
              <a:latin typeface="游ゴシック Medium" panose="020B0500000000000000" pitchFamily="50" charset="-128"/>
              <a:ea typeface="游ゴシック Medium" panose="020B0500000000000000" pitchFamily="50" charset="-128"/>
              <a:cs typeface="Poppins Light" panose="00000400000000000000" pitchFamily="2" charset="0"/>
            </a:endParaRPr>
          </a:p>
        </p:txBody>
      </p:sp>
    </p:spTree>
    <p:extLst>
      <p:ext uri="{BB962C8B-B14F-4D97-AF65-F5344CB8AC3E}">
        <p14:creationId xmlns:p14="http://schemas.microsoft.com/office/powerpoint/2010/main" val="256645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EFFF08A-DA4C-4314-B99A-4291C0C8BE0F}"/>
              </a:ext>
            </a:extLst>
          </p:cNvPr>
          <p:cNvSpPr>
            <a:spLocks noGrp="1"/>
          </p:cNvSpPr>
          <p:nvPr>
            <p:ph type="sldNum" sz="quarter" idx="2"/>
          </p:nvPr>
        </p:nvSpPr>
        <p:spPr/>
        <p:txBody>
          <a:bodyPr/>
          <a:lstStyle/>
          <a:p>
            <a:fld id="{86CB4B4D-7CA3-9044-876B-883B54F8677D}" type="slidenum">
              <a:rPr lang="en-US" altLang="ja-JP" smtClean="0"/>
              <a:pPr/>
              <a:t>4</a:t>
            </a:fld>
            <a:endParaRPr lang="ja-JP" altLang="en-US" dirty="0"/>
          </a:p>
        </p:txBody>
      </p:sp>
      <p:sp>
        <p:nvSpPr>
          <p:cNvPr id="3" name="フッター プレースホルダー 2">
            <a:extLst>
              <a:ext uri="{FF2B5EF4-FFF2-40B4-BE49-F238E27FC236}">
                <a16:creationId xmlns:a16="http://schemas.microsoft.com/office/drawing/2014/main" id="{0BF7E5F6-4643-7406-78F8-69BF8E260F97}"/>
              </a:ext>
            </a:extLst>
          </p:cNvPr>
          <p:cNvSpPr>
            <a:spLocks noGrp="1"/>
          </p:cNvSpPr>
          <p:nvPr>
            <p:ph type="ftr" sz="quarter" idx="3"/>
          </p:nvPr>
        </p:nvSpPr>
        <p:spPr/>
        <p:txBody>
          <a:bodyPr/>
          <a:lstStyle/>
          <a:p>
            <a:r>
              <a:rPr kumimoji="1" lang="en-US" altLang="ja-JP">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5" name="タイトル 4">
            <a:extLst>
              <a:ext uri="{FF2B5EF4-FFF2-40B4-BE49-F238E27FC236}">
                <a16:creationId xmlns:a16="http://schemas.microsoft.com/office/drawing/2014/main" id="{E2CAA1C4-245B-2F11-CEE9-1A8B4BAC93CD}"/>
              </a:ext>
            </a:extLst>
          </p:cNvPr>
          <p:cNvSpPr>
            <a:spLocks noGrp="1"/>
          </p:cNvSpPr>
          <p:nvPr>
            <p:ph type="title"/>
          </p:nvPr>
        </p:nvSpPr>
        <p:spPr/>
        <p:txBody>
          <a:bodyPr/>
          <a:lstStyle/>
          <a:p>
            <a:r>
              <a:rPr lang="ja-JP" altLang="en-US" dirty="0"/>
              <a:t>資産</a:t>
            </a:r>
            <a:r>
              <a:rPr kumimoji="1" lang="ja-JP" altLang="en-US" dirty="0"/>
              <a:t>管理とは</a:t>
            </a:r>
          </a:p>
        </p:txBody>
      </p:sp>
      <p:pic>
        <p:nvPicPr>
          <p:cNvPr id="6" name="図 5">
            <a:extLst>
              <a:ext uri="{FF2B5EF4-FFF2-40B4-BE49-F238E27FC236}">
                <a16:creationId xmlns:a16="http://schemas.microsoft.com/office/drawing/2014/main" id="{AB0B1C95-3628-8178-7161-3F3D045EC7A2}"/>
              </a:ext>
            </a:extLst>
          </p:cNvPr>
          <p:cNvPicPr>
            <a:picLocks noChangeAspect="1"/>
          </p:cNvPicPr>
          <p:nvPr/>
        </p:nvPicPr>
        <p:blipFill>
          <a:blip r:embed="rId2"/>
          <a:stretch>
            <a:fillRect/>
          </a:stretch>
        </p:blipFill>
        <p:spPr>
          <a:xfrm>
            <a:off x="6879792" y="3796482"/>
            <a:ext cx="5027551" cy="2460012"/>
          </a:xfrm>
          <a:prstGeom prst="rect">
            <a:avLst/>
          </a:prstGeom>
        </p:spPr>
      </p:pic>
      <p:sp>
        <p:nvSpPr>
          <p:cNvPr id="4" name="タイトル 3">
            <a:extLst>
              <a:ext uri="{FF2B5EF4-FFF2-40B4-BE49-F238E27FC236}">
                <a16:creationId xmlns:a16="http://schemas.microsoft.com/office/drawing/2014/main" id="{8986BC0F-D0CB-1217-071B-BDFABA191A7D}"/>
              </a:ext>
            </a:extLst>
          </p:cNvPr>
          <p:cNvSpPr txBox="1">
            <a:spLocks/>
          </p:cNvSpPr>
          <p:nvPr/>
        </p:nvSpPr>
        <p:spPr>
          <a:xfrm>
            <a:off x="364217" y="769368"/>
            <a:ext cx="10240505" cy="3833112"/>
          </a:xfrm>
          <a:prstGeom prst="rect">
            <a:avLst/>
          </a:prstGeom>
        </p:spPr>
        <p:txBody>
          <a:bodyPr vert="horz" lIns="0" tIns="45720" rIns="0" bIns="45720" rtlCol="0" anchor="t">
            <a:normAutofit/>
          </a:bodyPr>
          <a:lstStyle>
            <a:lvl1pPr algn="l" defTabSz="914377" rtl="0" eaLnBrk="1" latinLnBrk="0" hangingPunct="1">
              <a:lnSpc>
                <a:spcPct val="90000"/>
              </a:lnSpc>
              <a:spcBef>
                <a:spcPct val="0"/>
              </a:spcBef>
              <a:buNone/>
              <a:defRPr kumimoji="1" sz="2400" b="0" i="0" kern="1200">
                <a:solidFill>
                  <a:schemeClr val="tx1"/>
                </a:solidFill>
                <a:latin typeface="游ゴシック Medium" panose="020B0500000000000000" pitchFamily="50" charset="-128"/>
                <a:ea typeface="游ゴシック Medium" panose="020B0500000000000000" pitchFamily="50" charset="-128"/>
                <a:cs typeface="+mj-cs"/>
              </a:defRPr>
            </a:lvl1pPr>
          </a:lstStyle>
          <a:p>
            <a:r>
              <a:rPr lang="ja-JP" altLang="en-US" sz="2000" dirty="0"/>
              <a:t>業種：全業種</a:t>
            </a:r>
            <a:endParaRPr lang="en-US" altLang="ja-JP" sz="2000" dirty="0"/>
          </a:p>
          <a:p>
            <a:r>
              <a:rPr lang="ja-JP" altLang="en-US" sz="2000" dirty="0"/>
              <a:t>業務：総務、経理</a:t>
            </a:r>
            <a:endParaRPr lang="en-US" altLang="ja-JP" sz="2000" dirty="0"/>
          </a:p>
          <a:p>
            <a:r>
              <a:rPr lang="ja-JP" altLang="en-US" sz="2000" dirty="0"/>
              <a:t>内容：資産管理や棚卸をするためのボードです</a:t>
            </a:r>
            <a:endParaRPr lang="en-US" altLang="ja-JP" sz="2000" dirty="0"/>
          </a:p>
          <a:p>
            <a:endParaRPr lang="en-US" altLang="ja-JP" sz="2000" dirty="0"/>
          </a:p>
          <a:p>
            <a:r>
              <a:rPr lang="en-US" altLang="ja-JP" sz="2000" dirty="0"/>
              <a:t>【</a:t>
            </a:r>
            <a:r>
              <a:rPr lang="ja-JP" altLang="en-US" sz="2000" dirty="0"/>
              <a:t>ポイント</a:t>
            </a:r>
            <a:r>
              <a:rPr lang="en-US" altLang="ja-JP" sz="2000" dirty="0"/>
              <a:t>】</a:t>
            </a:r>
          </a:p>
          <a:p>
            <a:r>
              <a:rPr lang="ja-JP" altLang="en-US" sz="2000" dirty="0"/>
              <a:t>・新リース会計基準の適用に対して、まずは自社資産を管理するためのボードです</a:t>
            </a:r>
            <a:endParaRPr lang="en-US" altLang="ja-JP" sz="2000" dirty="0"/>
          </a:p>
          <a:p>
            <a:r>
              <a:rPr lang="ja-JP" altLang="en-US" sz="2000" dirty="0"/>
              <a:t>・各部署ごとの資産を把握します</a:t>
            </a:r>
            <a:endParaRPr lang="en-US" altLang="ja-JP" sz="2000" dirty="0"/>
          </a:p>
          <a:p>
            <a:r>
              <a:rPr lang="ja-JP" altLang="en-US" sz="2000" dirty="0"/>
              <a:t>　－オンバランス、オフバランス比率</a:t>
            </a:r>
            <a:endParaRPr lang="en-US" altLang="ja-JP" sz="2000" dirty="0"/>
          </a:p>
          <a:p>
            <a:r>
              <a:rPr lang="ja-JP" altLang="en-US" sz="2000" dirty="0"/>
              <a:t>　－資産ごと、部署ごとの資産所有割合</a:t>
            </a:r>
            <a:endParaRPr lang="en-US" altLang="ja-JP" sz="2000" dirty="0"/>
          </a:p>
          <a:p>
            <a:r>
              <a:rPr lang="ja-JP" altLang="en-US" sz="2000" dirty="0"/>
              <a:t>　－資産の明細</a:t>
            </a:r>
            <a:endParaRPr lang="en-US" altLang="ja-JP" sz="2000" dirty="0"/>
          </a:p>
          <a:p>
            <a:r>
              <a:rPr lang="ja-JP" altLang="en-US" sz="2000" dirty="0"/>
              <a:t>　－棚卸の進捗把握</a:t>
            </a:r>
            <a:endParaRPr lang="en-US" altLang="ja-JP" sz="2000" dirty="0"/>
          </a:p>
          <a:p>
            <a:r>
              <a:rPr lang="ja-JP" altLang="en-US" sz="2000" dirty="0"/>
              <a:t>・棚卸を実施した際に、その情報を直接更新できます</a:t>
            </a:r>
          </a:p>
        </p:txBody>
      </p:sp>
    </p:spTree>
    <p:extLst>
      <p:ext uri="{BB962C8B-B14F-4D97-AF65-F5344CB8AC3E}">
        <p14:creationId xmlns:p14="http://schemas.microsoft.com/office/powerpoint/2010/main" val="2148947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DD1D78-236F-311E-CA67-5A9614A1397D}"/>
            </a:ext>
          </a:extLst>
        </p:cNvPr>
        <p:cNvGrpSpPr/>
        <p:nvPr/>
      </p:nvGrpSpPr>
      <p:grpSpPr>
        <a:xfrm>
          <a:off x="0" y="0"/>
          <a:ext cx="0" cy="0"/>
          <a:chOff x="0" y="0"/>
          <a:chExt cx="0" cy="0"/>
        </a:xfrm>
      </p:grpSpPr>
      <p:sp>
        <p:nvSpPr>
          <p:cNvPr id="6" name="タイトル 5">
            <a:extLst>
              <a:ext uri="{FF2B5EF4-FFF2-40B4-BE49-F238E27FC236}">
                <a16:creationId xmlns:a16="http://schemas.microsoft.com/office/drawing/2014/main" id="{9FF9E0EC-935C-144A-0D85-65AB88104BB0}"/>
              </a:ext>
            </a:extLst>
          </p:cNvPr>
          <p:cNvSpPr>
            <a:spLocks noGrp="1"/>
          </p:cNvSpPr>
          <p:nvPr>
            <p:ph type="title"/>
          </p:nvPr>
        </p:nvSpPr>
        <p:spPr/>
        <p:txBody>
          <a:bodyPr/>
          <a:lstStyle/>
          <a:p>
            <a:r>
              <a:rPr lang="ja-JP" altLang="en-US" dirty="0"/>
              <a:t>適用手順</a:t>
            </a:r>
          </a:p>
        </p:txBody>
      </p:sp>
      <p:sp>
        <p:nvSpPr>
          <p:cNvPr id="5" name="正方形/長方形 4">
            <a:extLst>
              <a:ext uri="{FF2B5EF4-FFF2-40B4-BE49-F238E27FC236}">
                <a16:creationId xmlns:a16="http://schemas.microsoft.com/office/drawing/2014/main" id="{8AD9E541-7DE1-3E62-4DFC-9745646F9EE9}"/>
              </a:ext>
            </a:extLst>
          </p:cNvPr>
          <p:cNvSpPr/>
          <p:nvPr/>
        </p:nvSpPr>
        <p:spPr>
          <a:xfrm>
            <a:off x="7860526" y="3356262"/>
            <a:ext cx="4199791" cy="35808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r"/>
            <a:r>
              <a:rPr kumimoji="1" lang="en-US" altLang="ja-JP" sz="34670" spc="-2100" baseline="0" dirty="0">
                <a:solidFill>
                  <a:schemeClr val="bg2">
                    <a:lumMod val="20000"/>
                    <a:lumOff val="80000"/>
                  </a:schemeClr>
                </a:solidFill>
                <a:latin typeface="游ゴシック Medium" panose="020B0500000000000000" pitchFamily="50" charset="-128"/>
                <a:ea typeface="游ゴシック Medium" panose="020B0500000000000000" pitchFamily="50" charset="-128"/>
                <a:cs typeface="Poppins Light" panose="00000400000000000000" pitchFamily="2" charset="0"/>
              </a:rPr>
              <a:t>02</a:t>
            </a:r>
            <a:endParaRPr kumimoji="1" lang="ja-JP" altLang="en-US" sz="34670" spc="-2100" baseline="0" dirty="0">
              <a:solidFill>
                <a:schemeClr val="bg2">
                  <a:lumMod val="20000"/>
                  <a:lumOff val="80000"/>
                </a:schemeClr>
              </a:solidFill>
              <a:latin typeface="游ゴシック Medium" panose="020B0500000000000000" pitchFamily="50" charset="-128"/>
              <a:ea typeface="游ゴシック Medium" panose="020B0500000000000000" pitchFamily="50" charset="-128"/>
              <a:cs typeface="Poppins Light" panose="00000400000000000000" pitchFamily="2" charset="0"/>
            </a:endParaRPr>
          </a:p>
        </p:txBody>
      </p:sp>
    </p:spTree>
    <p:extLst>
      <p:ext uri="{BB962C8B-B14F-4D97-AF65-F5344CB8AC3E}">
        <p14:creationId xmlns:p14="http://schemas.microsoft.com/office/powerpoint/2010/main" val="22297698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F89CBF-7F90-2DBA-8BF5-FC7BFECDD4A3}"/>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15BD3B36-B35C-2C9E-0120-DD5F755FF967}"/>
              </a:ext>
            </a:extLst>
          </p:cNvPr>
          <p:cNvSpPr>
            <a:spLocks noGrp="1"/>
          </p:cNvSpPr>
          <p:nvPr>
            <p:ph type="sldNum" sz="quarter" idx="2"/>
          </p:nvPr>
        </p:nvSpPr>
        <p:spPr/>
        <p:txBody>
          <a:bodyPr/>
          <a:lstStyle/>
          <a:p>
            <a:fld id="{86CB4B4D-7CA3-9044-876B-883B54F8677D}" type="slidenum">
              <a:rPr lang="en-US" altLang="ja-JP" smtClean="0"/>
              <a:pPr/>
              <a:t>6</a:t>
            </a:fld>
            <a:endParaRPr lang="ja-JP" altLang="en-US" dirty="0"/>
          </a:p>
        </p:txBody>
      </p:sp>
      <p:sp>
        <p:nvSpPr>
          <p:cNvPr id="3" name="フッター プレースホルダー 2">
            <a:extLst>
              <a:ext uri="{FF2B5EF4-FFF2-40B4-BE49-F238E27FC236}">
                <a16:creationId xmlns:a16="http://schemas.microsoft.com/office/drawing/2014/main" id="{6F1C45E6-D105-C644-97EA-EA0DABC36BF7}"/>
              </a:ext>
            </a:extLst>
          </p:cNvPr>
          <p:cNvSpPr>
            <a:spLocks noGrp="1"/>
          </p:cNvSpPr>
          <p:nvPr>
            <p:ph type="ftr" sz="quarter" idx="3"/>
          </p:nvPr>
        </p:nvSpPr>
        <p:spPr/>
        <p:txBody>
          <a:bodyPr/>
          <a:lstStyle/>
          <a:p>
            <a:r>
              <a:rPr kumimoji="1" lang="en-US" altLang="ja-JP">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4" name="テキスト プレースホルダー 3">
            <a:extLst>
              <a:ext uri="{FF2B5EF4-FFF2-40B4-BE49-F238E27FC236}">
                <a16:creationId xmlns:a16="http://schemas.microsoft.com/office/drawing/2014/main" id="{F6BB670A-8D40-D164-8EE0-ABD299F4B958}"/>
              </a:ext>
            </a:extLst>
          </p:cNvPr>
          <p:cNvSpPr>
            <a:spLocks noGrp="1"/>
          </p:cNvSpPr>
          <p:nvPr>
            <p:ph type="body" sz="quarter" idx="22"/>
          </p:nvPr>
        </p:nvSpPr>
        <p:spPr>
          <a:xfrm>
            <a:off x="397432" y="781051"/>
            <a:ext cx="11397450" cy="1923934"/>
          </a:xfrm>
        </p:spPr>
        <p:txBody>
          <a:bodyPr>
            <a:normAutofit fontScale="92500" lnSpcReduction="10000"/>
          </a:bodyPr>
          <a:lstStyle/>
          <a:p>
            <a:pPr marL="0" indent="0">
              <a:buNone/>
            </a:pPr>
            <a:r>
              <a:rPr lang="en-US" altLang="ja-JP" sz="1800" dirty="0" err="1"/>
              <a:t>MotionBoard</a:t>
            </a:r>
            <a:r>
              <a:rPr lang="ja-JP" altLang="en-US" sz="1800" dirty="0"/>
              <a:t>（オンプレミス版）の場合</a:t>
            </a:r>
            <a:endParaRPr lang="en-US" altLang="ja-JP" sz="1800" dirty="0"/>
          </a:p>
          <a:p>
            <a:pPr marL="0" indent="0">
              <a:buNone/>
            </a:pPr>
            <a:r>
              <a:rPr lang="ja-JP" altLang="en-US" sz="1800" dirty="0"/>
              <a:t>バージョンは、 </a:t>
            </a:r>
            <a:r>
              <a:rPr lang="en-US" altLang="ja-JP" sz="1800" dirty="0"/>
              <a:t>6.4.00.0020</a:t>
            </a:r>
            <a:r>
              <a:rPr lang="ja-JP" altLang="en-US" sz="1800" dirty="0"/>
              <a:t>以降のパッチを適用してください。</a:t>
            </a:r>
            <a:endParaRPr lang="en-US" altLang="ja-JP" sz="1800" dirty="0"/>
          </a:p>
          <a:p>
            <a:pPr marL="0" indent="0">
              <a:buNone/>
            </a:pPr>
            <a:r>
              <a:rPr lang="en-US" altLang="ja-JP" sz="1800" dirty="0"/>
              <a:t> 6.4.00.0012</a:t>
            </a:r>
            <a:r>
              <a:rPr lang="ja-JP" altLang="en-US" sz="1800" dirty="0"/>
              <a:t>以前のバージョンの場合、定義エラーが発生する可能性がございます。</a:t>
            </a:r>
            <a:endParaRPr lang="en-US" altLang="ja-JP" sz="1800" dirty="0"/>
          </a:p>
          <a:p>
            <a:pPr marL="0" indent="0">
              <a:buNone/>
            </a:pPr>
            <a:endParaRPr lang="en-US" altLang="ja-JP" sz="1800" dirty="0"/>
          </a:p>
          <a:p>
            <a:pPr marL="0" indent="0">
              <a:buNone/>
            </a:pPr>
            <a:r>
              <a:rPr lang="ja-JP" altLang="en-US" sz="1400" dirty="0"/>
              <a:t>■パッチダウンロードサイト</a:t>
            </a:r>
            <a:endParaRPr lang="en-US" altLang="ja-JP" sz="1400" dirty="0"/>
          </a:p>
          <a:p>
            <a:pPr marL="0" indent="0">
              <a:buNone/>
            </a:pPr>
            <a:r>
              <a:rPr lang="en-US" altLang="ja-JP" sz="1400" dirty="0">
                <a:hlinkClick r:id="rId2"/>
              </a:rPr>
              <a:t>https://cs.wingarc.com/ja/news/mb64patch</a:t>
            </a:r>
            <a:endParaRPr lang="en-US" altLang="ja-JP" sz="1400" dirty="0"/>
          </a:p>
        </p:txBody>
      </p:sp>
      <p:sp>
        <p:nvSpPr>
          <p:cNvPr id="5" name="タイトル 4">
            <a:extLst>
              <a:ext uri="{FF2B5EF4-FFF2-40B4-BE49-F238E27FC236}">
                <a16:creationId xmlns:a16="http://schemas.microsoft.com/office/drawing/2014/main" id="{0EBC465D-723C-A1FD-7CDB-52E76AD7E52D}"/>
              </a:ext>
            </a:extLst>
          </p:cNvPr>
          <p:cNvSpPr>
            <a:spLocks noGrp="1"/>
          </p:cNvSpPr>
          <p:nvPr>
            <p:ph type="title"/>
          </p:nvPr>
        </p:nvSpPr>
        <p:spPr/>
        <p:txBody>
          <a:bodyPr/>
          <a:lstStyle/>
          <a:p>
            <a:r>
              <a:rPr kumimoji="1" lang="ja-JP" altLang="en-US" dirty="0"/>
              <a:t>前提条件</a:t>
            </a:r>
          </a:p>
        </p:txBody>
      </p:sp>
    </p:spTree>
    <p:extLst>
      <p:ext uri="{BB962C8B-B14F-4D97-AF65-F5344CB8AC3E}">
        <p14:creationId xmlns:p14="http://schemas.microsoft.com/office/powerpoint/2010/main" val="17815466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B4F26B-BECC-B798-6A83-1923946B4DD9}"/>
            </a:ext>
          </a:extLst>
        </p:cNvPr>
        <p:cNvGrpSpPr/>
        <p:nvPr/>
      </p:nvGrpSpPr>
      <p:grpSpPr>
        <a:xfrm>
          <a:off x="0" y="0"/>
          <a:ext cx="0" cy="0"/>
          <a:chOff x="0" y="0"/>
          <a:chExt cx="0" cy="0"/>
        </a:xfrm>
      </p:grpSpPr>
      <p:pic>
        <p:nvPicPr>
          <p:cNvPr id="8" name="図 7">
            <a:extLst>
              <a:ext uri="{FF2B5EF4-FFF2-40B4-BE49-F238E27FC236}">
                <a16:creationId xmlns:a16="http://schemas.microsoft.com/office/drawing/2014/main" id="{42D58839-6571-E84E-B356-FE31AF84D4BC}"/>
              </a:ext>
            </a:extLst>
          </p:cNvPr>
          <p:cNvPicPr>
            <a:picLocks noChangeAspect="1"/>
          </p:cNvPicPr>
          <p:nvPr/>
        </p:nvPicPr>
        <p:blipFill>
          <a:blip r:embed="rId3"/>
          <a:stretch>
            <a:fillRect/>
          </a:stretch>
        </p:blipFill>
        <p:spPr>
          <a:xfrm>
            <a:off x="3686565" y="3299750"/>
            <a:ext cx="4194345" cy="1570190"/>
          </a:xfrm>
          <a:prstGeom prst="rect">
            <a:avLst/>
          </a:prstGeom>
        </p:spPr>
      </p:pic>
      <p:sp>
        <p:nvSpPr>
          <p:cNvPr id="2" name="スライド番号プレースホルダー 1">
            <a:extLst>
              <a:ext uri="{FF2B5EF4-FFF2-40B4-BE49-F238E27FC236}">
                <a16:creationId xmlns:a16="http://schemas.microsoft.com/office/drawing/2014/main" id="{E0A2BA54-D81A-4607-2561-B8EEE546667E}"/>
              </a:ext>
            </a:extLst>
          </p:cNvPr>
          <p:cNvSpPr>
            <a:spLocks noGrp="1"/>
          </p:cNvSpPr>
          <p:nvPr>
            <p:ph type="sldNum" sz="quarter" idx="2"/>
          </p:nvPr>
        </p:nvSpPr>
        <p:spPr/>
        <p:txBody>
          <a:bodyPr/>
          <a:lstStyle/>
          <a:p>
            <a:fld id="{86CB4B4D-7CA3-9044-876B-883B54F8677D}" type="slidenum">
              <a:rPr lang="en-US" altLang="ja-JP" smtClean="0"/>
              <a:pPr/>
              <a:t>7</a:t>
            </a:fld>
            <a:endParaRPr lang="ja-JP" altLang="en-US" dirty="0"/>
          </a:p>
        </p:txBody>
      </p:sp>
      <p:sp>
        <p:nvSpPr>
          <p:cNvPr id="3" name="フッター プレースホルダー 2">
            <a:extLst>
              <a:ext uri="{FF2B5EF4-FFF2-40B4-BE49-F238E27FC236}">
                <a16:creationId xmlns:a16="http://schemas.microsoft.com/office/drawing/2014/main" id="{61BEF5D2-DBE7-44DA-20EB-531102662A3B}"/>
              </a:ext>
            </a:extLst>
          </p:cNvPr>
          <p:cNvSpPr>
            <a:spLocks noGrp="1"/>
          </p:cNvSpPr>
          <p:nvPr>
            <p:ph type="ftr" sz="quarter" idx="3"/>
          </p:nvPr>
        </p:nvSpPr>
        <p:spPr/>
        <p:txBody>
          <a:bodyPr/>
          <a:lstStyle/>
          <a:p>
            <a:r>
              <a:rPr kumimoji="1" lang="en-US" altLang="ja-JP">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4" name="テキスト プレースホルダー 3">
            <a:extLst>
              <a:ext uri="{FF2B5EF4-FFF2-40B4-BE49-F238E27FC236}">
                <a16:creationId xmlns:a16="http://schemas.microsoft.com/office/drawing/2014/main" id="{767A8C0E-F1DC-BCDD-12BE-4683A4937ACF}"/>
              </a:ext>
            </a:extLst>
          </p:cNvPr>
          <p:cNvSpPr>
            <a:spLocks noGrp="1"/>
          </p:cNvSpPr>
          <p:nvPr>
            <p:ph type="body" sz="quarter" idx="22"/>
          </p:nvPr>
        </p:nvSpPr>
        <p:spPr>
          <a:xfrm>
            <a:off x="397432" y="781051"/>
            <a:ext cx="11397450" cy="1447874"/>
          </a:xfrm>
        </p:spPr>
        <p:txBody>
          <a:bodyPr>
            <a:normAutofit/>
          </a:bodyPr>
          <a:lstStyle/>
          <a:p>
            <a:pPr marL="0" indent="0">
              <a:buNone/>
            </a:pPr>
            <a:r>
              <a:rPr kumimoji="1" lang="ja-JP" altLang="en-US" sz="1800" dirty="0"/>
              <a:t>・</a:t>
            </a:r>
            <a:r>
              <a:rPr lang="en-US" altLang="ja-JP" sz="1800" dirty="0" err="1"/>
              <a:t>MotionBoard</a:t>
            </a:r>
            <a:r>
              <a:rPr lang="ja-JP" altLang="en-US" sz="1800" dirty="0"/>
              <a:t>の［スタートナビ］画面左側にあるボードツリーの任意のフォルダ階層で右クリックし［インポート］を選択します。</a:t>
            </a:r>
            <a:endParaRPr kumimoji="1" lang="en-US" altLang="ja-JP" sz="1800" dirty="0"/>
          </a:p>
          <a:p>
            <a:pPr marL="0" indent="0">
              <a:buNone/>
            </a:pPr>
            <a:r>
              <a:rPr lang="ja-JP" altLang="en-US" sz="1800" dirty="0"/>
              <a:t>・フォルダー「資産管理ダッシュボード」－「ボード定義」 にある</a:t>
            </a:r>
            <a:endParaRPr lang="en-US" altLang="ja-JP" sz="1800" dirty="0"/>
          </a:p>
          <a:p>
            <a:pPr marL="0" indent="0">
              <a:buNone/>
            </a:pPr>
            <a:r>
              <a:rPr lang="ja-JP" altLang="en-US" sz="1800" dirty="0"/>
              <a:t>「資産管理</a:t>
            </a:r>
            <a:r>
              <a:rPr lang="en-US" altLang="ja-JP" sz="1800" dirty="0"/>
              <a:t>.</a:t>
            </a:r>
            <a:r>
              <a:rPr lang="en-US" altLang="ja-JP" sz="1800" dirty="0" err="1"/>
              <a:t>mbzip</a:t>
            </a:r>
            <a:r>
              <a:rPr lang="ja-JP" altLang="en-US" sz="1800" dirty="0"/>
              <a:t>」を開き、</a:t>
            </a:r>
            <a:r>
              <a:rPr lang="en-US" altLang="ja-JP" sz="1800" dirty="0" err="1"/>
              <a:t>MotionBoard</a:t>
            </a:r>
            <a:r>
              <a:rPr lang="ja-JP" altLang="en-US" sz="1800" dirty="0"/>
              <a:t>上にインポートされたことを確認します。</a:t>
            </a:r>
            <a:endParaRPr lang="en-US" altLang="ja-JP" sz="1800" dirty="0"/>
          </a:p>
        </p:txBody>
      </p:sp>
      <p:sp>
        <p:nvSpPr>
          <p:cNvPr id="5" name="タイトル 4">
            <a:extLst>
              <a:ext uri="{FF2B5EF4-FFF2-40B4-BE49-F238E27FC236}">
                <a16:creationId xmlns:a16="http://schemas.microsoft.com/office/drawing/2014/main" id="{62B44D7A-E7B9-D2A7-4B4E-017443B81949}"/>
              </a:ext>
            </a:extLst>
          </p:cNvPr>
          <p:cNvSpPr>
            <a:spLocks noGrp="1"/>
          </p:cNvSpPr>
          <p:nvPr>
            <p:ph type="title"/>
          </p:nvPr>
        </p:nvSpPr>
        <p:spPr/>
        <p:txBody>
          <a:bodyPr/>
          <a:lstStyle/>
          <a:p>
            <a:r>
              <a:rPr lang="ja-JP" altLang="en-US" dirty="0"/>
              <a:t>適用手順１</a:t>
            </a:r>
            <a:r>
              <a:rPr kumimoji="1" lang="en-US" altLang="ja-JP" dirty="0"/>
              <a:t>: </a:t>
            </a:r>
            <a:r>
              <a:rPr kumimoji="1" lang="ja-JP" altLang="en-US" dirty="0"/>
              <a:t>ボードの定義のアップロード</a:t>
            </a:r>
          </a:p>
        </p:txBody>
      </p:sp>
      <p:pic>
        <p:nvPicPr>
          <p:cNvPr id="9" name="図 8">
            <a:extLst>
              <a:ext uri="{FF2B5EF4-FFF2-40B4-BE49-F238E27FC236}">
                <a16:creationId xmlns:a16="http://schemas.microsoft.com/office/drawing/2014/main" id="{4A9EAC53-0429-A24A-9770-4D609D97EDE7}"/>
              </a:ext>
            </a:extLst>
          </p:cNvPr>
          <p:cNvPicPr>
            <a:picLocks noChangeAspect="1"/>
          </p:cNvPicPr>
          <p:nvPr/>
        </p:nvPicPr>
        <p:blipFill>
          <a:blip r:embed="rId4"/>
          <a:srcRect r="40142"/>
          <a:stretch/>
        </p:blipFill>
        <p:spPr>
          <a:xfrm>
            <a:off x="803330" y="2911412"/>
            <a:ext cx="2400343" cy="2503815"/>
          </a:xfrm>
          <a:prstGeom prst="rect">
            <a:avLst/>
          </a:prstGeom>
          <a:ln>
            <a:solidFill>
              <a:schemeClr val="tx1">
                <a:lumMod val="10000"/>
                <a:lumOff val="90000"/>
              </a:schemeClr>
            </a:solidFill>
          </a:ln>
        </p:spPr>
      </p:pic>
      <p:sp>
        <p:nvSpPr>
          <p:cNvPr id="24" name="二等辺三角形 23">
            <a:extLst>
              <a:ext uri="{FF2B5EF4-FFF2-40B4-BE49-F238E27FC236}">
                <a16:creationId xmlns:a16="http://schemas.microsoft.com/office/drawing/2014/main" id="{ADB240D9-987A-940A-02F8-90A0014AAE98}"/>
              </a:ext>
            </a:extLst>
          </p:cNvPr>
          <p:cNvSpPr/>
          <p:nvPr/>
        </p:nvSpPr>
        <p:spPr>
          <a:xfrm rot="5400000">
            <a:off x="3291848" y="4036149"/>
            <a:ext cx="361671" cy="243027"/>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25" name="二等辺三角形 24">
            <a:extLst>
              <a:ext uri="{FF2B5EF4-FFF2-40B4-BE49-F238E27FC236}">
                <a16:creationId xmlns:a16="http://schemas.microsoft.com/office/drawing/2014/main" id="{C0653AE5-9987-220B-4F3C-E1EDE81E7FD1}"/>
              </a:ext>
            </a:extLst>
          </p:cNvPr>
          <p:cNvSpPr/>
          <p:nvPr/>
        </p:nvSpPr>
        <p:spPr>
          <a:xfrm rot="5400000">
            <a:off x="7821554" y="4036149"/>
            <a:ext cx="361671" cy="243027"/>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26" name="四角形: 角を丸くする 25">
            <a:extLst>
              <a:ext uri="{FF2B5EF4-FFF2-40B4-BE49-F238E27FC236}">
                <a16:creationId xmlns:a16="http://schemas.microsoft.com/office/drawing/2014/main" id="{F2FC4366-1B54-9D5A-774D-D5A61521F0D4}"/>
              </a:ext>
            </a:extLst>
          </p:cNvPr>
          <p:cNvSpPr/>
          <p:nvPr/>
        </p:nvSpPr>
        <p:spPr>
          <a:xfrm>
            <a:off x="1412973" y="5019675"/>
            <a:ext cx="942975" cy="257175"/>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27" name="四角形: 角を丸くする 26">
            <a:extLst>
              <a:ext uri="{FF2B5EF4-FFF2-40B4-BE49-F238E27FC236}">
                <a16:creationId xmlns:a16="http://schemas.microsoft.com/office/drawing/2014/main" id="{0E6872AE-2D66-91AC-8C73-87C574FF05C1}"/>
              </a:ext>
            </a:extLst>
          </p:cNvPr>
          <p:cNvSpPr/>
          <p:nvPr/>
        </p:nvSpPr>
        <p:spPr>
          <a:xfrm>
            <a:off x="3764939" y="4238648"/>
            <a:ext cx="3970322" cy="263510"/>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pic>
        <p:nvPicPr>
          <p:cNvPr id="16" name="図 15">
            <a:extLst>
              <a:ext uri="{FF2B5EF4-FFF2-40B4-BE49-F238E27FC236}">
                <a16:creationId xmlns:a16="http://schemas.microsoft.com/office/drawing/2014/main" id="{99FE8567-C5FC-E8F6-691D-DCAD516E8A23}"/>
              </a:ext>
            </a:extLst>
          </p:cNvPr>
          <p:cNvPicPr>
            <a:picLocks noChangeAspect="1"/>
          </p:cNvPicPr>
          <p:nvPr/>
        </p:nvPicPr>
        <p:blipFill>
          <a:blip r:embed="rId5"/>
          <a:stretch>
            <a:fillRect/>
          </a:stretch>
        </p:blipFill>
        <p:spPr>
          <a:xfrm>
            <a:off x="8968498" y="4375563"/>
            <a:ext cx="594054" cy="121674"/>
          </a:xfrm>
          <a:prstGeom prst="rect">
            <a:avLst/>
          </a:prstGeom>
        </p:spPr>
      </p:pic>
      <p:pic>
        <p:nvPicPr>
          <p:cNvPr id="14" name="図 13">
            <a:extLst>
              <a:ext uri="{FF2B5EF4-FFF2-40B4-BE49-F238E27FC236}">
                <a16:creationId xmlns:a16="http://schemas.microsoft.com/office/drawing/2014/main" id="{B0B897CF-D02A-442B-A481-02B5819E0B96}"/>
              </a:ext>
            </a:extLst>
          </p:cNvPr>
          <p:cNvPicPr>
            <a:picLocks noChangeAspect="1"/>
          </p:cNvPicPr>
          <p:nvPr/>
        </p:nvPicPr>
        <p:blipFill>
          <a:blip r:embed="rId6"/>
          <a:stretch>
            <a:fillRect/>
          </a:stretch>
        </p:blipFill>
        <p:spPr>
          <a:xfrm>
            <a:off x="8487041" y="4368226"/>
            <a:ext cx="677077" cy="141714"/>
          </a:xfrm>
          <a:prstGeom prst="rect">
            <a:avLst/>
          </a:prstGeom>
        </p:spPr>
      </p:pic>
      <p:pic>
        <p:nvPicPr>
          <p:cNvPr id="18" name="図 17">
            <a:extLst>
              <a:ext uri="{FF2B5EF4-FFF2-40B4-BE49-F238E27FC236}">
                <a16:creationId xmlns:a16="http://schemas.microsoft.com/office/drawing/2014/main" id="{98B3E51F-6B33-512D-9F66-EEEEEC9A751B}"/>
              </a:ext>
            </a:extLst>
          </p:cNvPr>
          <p:cNvPicPr>
            <a:picLocks noChangeAspect="1"/>
          </p:cNvPicPr>
          <p:nvPr/>
        </p:nvPicPr>
        <p:blipFill>
          <a:blip r:embed="rId7"/>
          <a:stretch>
            <a:fillRect/>
          </a:stretch>
        </p:blipFill>
        <p:spPr>
          <a:xfrm>
            <a:off x="9657730" y="3047813"/>
            <a:ext cx="1039235" cy="929014"/>
          </a:xfrm>
          <a:prstGeom prst="rect">
            <a:avLst/>
          </a:prstGeom>
        </p:spPr>
      </p:pic>
      <p:pic>
        <p:nvPicPr>
          <p:cNvPr id="20" name="図 19" descr="グラフィカル ユーザー インターフェイス, テキスト, アプリケーション&#10;&#10;AI 生成コンテンツは誤りを含む可能性があります。">
            <a:extLst>
              <a:ext uri="{FF2B5EF4-FFF2-40B4-BE49-F238E27FC236}">
                <a16:creationId xmlns:a16="http://schemas.microsoft.com/office/drawing/2014/main" id="{AF2CF0C7-B83E-52B8-0001-DDF8BE7F09B0}"/>
              </a:ext>
            </a:extLst>
          </p:cNvPr>
          <p:cNvPicPr>
            <a:picLocks noChangeAspect="1"/>
          </p:cNvPicPr>
          <p:nvPr/>
        </p:nvPicPr>
        <p:blipFill>
          <a:blip r:embed="rId8"/>
          <a:stretch>
            <a:fillRect/>
          </a:stretch>
        </p:blipFill>
        <p:spPr>
          <a:xfrm>
            <a:off x="8326815" y="2733783"/>
            <a:ext cx="3092365" cy="3283559"/>
          </a:xfrm>
          <a:prstGeom prst="rect">
            <a:avLst/>
          </a:prstGeom>
        </p:spPr>
      </p:pic>
      <p:sp>
        <p:nvSpPr>
          <p:cNvPr id="28" name="四角形: 角を丸くする 27">
            <a:extLst>
              <a:ext uri="{FF2B5EF4-FFF2-40B4-BE49-F238E27FC236}">
                <a16:creationId xmlns:a16="http://schemas.microsoft.com/office/drawing/2014/main" id="{8B8B8ADB-D4EC-B2E7-F9BB-21538F60FF63}"/>
              </a:ext>
            </a:extLst>
          </p:cNvPr>
          <p:cNvSpPr/>
          <p:nvPr/>
        </p:nvSpPr>
        <p:spPr>
          <a:xfrm>
            <a:off x="8297787" y="4571543"/>
            <a:ext cx="1341422" cy="159669"/>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Tree>
    <p:extLst>
      <p:ext uri="{BB962C8B-B14F-4D97-AF65-F5344CB8AC3E}">
        <p14:creationId xmlns:p14="http://schemas.microsoft.com/office/powerpoint/2010/main" val="1606667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E68E91-509E-420B-780D-5DF199943F70}"/>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D10767D-5041-DD82-2BC8-C8981EB5E04F}"/>
              </a:ext>
            </a:extLst>
          </p:cNvPr>
          <p:cNvSpPr>
            <a:spLocks noGrp="1"/>
          </p:cNvSpPr>
          <p:nvPr>
            <p:ph type="sldNum" sz="quarter" idx="2"/>
          </p:nvPr>
        </p:nvSpPr>
        <p:spPr/>
        <p:txBody>
          <a:bodyPr/>
          <a:lstStyle/>
          <a:p>
            <a:fld id="{86CB4B4D-7CA3-9044-876B-883B54F8677D}" type="slidenum">
              <a:rPr lang="en-US" altLang="ja-JP" smtClean="0"/>
              <a:pPr/>
              <a:t>8</a:t>
            </a:fld>
            <a:endParaRPr lang="ja-JP" altLang="en-US" dirty="0"/>
          </a:p>
        </p:txBody>
      </p:sp>
      <p:sp>
        <p:nvSpPr>
          <p:cNvPr id="3" name="フッター プレースホルダー 2">
            <a:extLst>
              <a:ext uri="{FF2B5EF4-FFF2-40B4-BE49-F238E27FC236}">
                <a16:creationId xmlns:a16="http://schemas.microsoft.com/office/drawing/2014/main" id="{B95210F4-8120-66C9-BCAD-FEEBC367C43A}"/>
              </a:ext>
            </a:extLst>
          </p:cNvPr>
          <p:cNvSpPr>
            <a:spLocks noGrp="1"/>
          </p:cNvSpPr>
          <p:nvPr>
            <p:ph type="ftr" sz="quarter" idx="3"/>
          </p:nvPr>
        </p:nvSpPr>
        <p:spPr/>
        <p:txBody>
          <a:bodyPr/>
          <a:lstStyle/>
          <a:p>
            <a:r>
              <a:rPr kumimoji="1" lang="en-US" altLang="ja-JP">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4" name="テキスト プレースホルダー 3">
            <a:extLst>
              <a:ext uri="{FF2B5EF4-FFF2-40B4-BE49-F238E27FC236}">
                <a16:creationId xmlns:a16="http://schemas.microsoft.com/office/drawing/2014/main" id="{F96D132B-3567-DA36-E8CD-1C9FC931718C}"/>
              </a:ext>
            </a:extLst>
          </p:cNvPr>
          <p:cNvSpPr>
            <a:spLocks noGrp="1"/>
          </p:cNvSpPr>
          <p:nvPr>
            <p:ph type="body" sz="quarter" idx="22"/>
          </p:nvPr>
        </p:nvSpPr>
        <p:spPr>
          <a:xfrm>
            <a:off x="397432" y="781051"/>
            <a:ext cx="11397450" cy="2009358"/>
          </a:xfrm>
        </p:spPr>
        <p:txBody>
          <a:bodyPr>
            <a:noAutofit/>
          </a:bodyPr>
          <a:lstStyle/>
          <a:p>
            <a:pPr marL="0" indent="0">
              <a:lnSpc>
                <a:spcPct val="110000"/>
              </a:lnSpc>
              <a:buNone/>
            </a:pPr>
            <a:r>
              <a:rPr lang="ja-JP" altLang="en-US" sz="1800" dirty="0"/>
              <a:t>・アップロードしたボードを開き、画面上部の［管理］－［ボード編集］を選択します 。</a:t>
            </a:r>
            <a:r>
              <a:rPr lang="ja-JP" altLang="en-US" sz="1400" dirty="0"/>
              <a:t>*</a:t>
            </a:r>
            <a:r>
              <a:rPr lang="en-US" altLang="ja-JP" sz="1400" dirty="0"/>
              <a:t>1</a:t>
            </a:r>
            <a:endParaRPr lang="ja-JP" altLang="en-US" sz="1400" dirty="0"/>
          </a:p>
          <a:p>
            <a:pPr marL="0" indent="0">
              <a:lnSpc>
                <a:spcPct val="110000"/>
              </a:lnSpc>
              <a:buNone/>
            </a:pPr>
            <a:r>
              <a:rPr lang="ja-JP" altLang="en-US" sz="1800" dirty="0"/>
              <a:t>・再度、［管理］ － ［共有アイテム管理］を選択します。</a:t>
            </a:r>
            <a:endParaRPr lang="en-US" altLang="ja-JP" sz="1800" dirty="0"/>
          </a:p>
          <a:p>
            <a:pPr marL="0" indent="0">
              <a:lnSpc>
                <a:spcPct val="110000"/>
              </a:lnSpc>
              <a:buNone/>
            </a:pPr>
            <a:r>
              <a:rPr lang="ja-JP" altLang="en-US" sz="1800" dirty="0"/>
              <a:t>・［共有アイテム管理］画面が表示されたら、［</a:t>
            </a:r>
            <a:r>
              <a:rPr lang="en-US" altLang="ja-JP" sz="1800" dirty="0"/>
              <a:t>CSV/Excel</a:t>
            </a:r>
            <a:r>
              <a:rPr lang="ja-JP" altLang="en-US" sz="1800" dirty="0"/>
              <a:t>］タブ を選択します。</a:t>
            </a:r>
            <a:endParaRPr lang="en-US" altLang="ja-JP" sz="1800" dirty="0"/>
          </a:p>
          <a:p>
            <a:pPr marL="0" indent="0">
              <a:lnSpc>
                <a:spcPct val="110000"/>
              </a:lnSpc>
              <a:buNone/>
            </a:pPr>
            <a:r>
              <a:rPr kumimoji="1" lang="ja-JP" altLang="en-US" sz="1800" dirty="0"/>
              <a:t>・</a:t>
            </a:r>
            <a:r>
              <a:rPr kumimoji="1" lang="en-US" altLang="ja-JP" sz="1800" dirty="0"/>
              <a:t>[CSV/Excel]</a:t>
            </a:r>
            <a:r>
              <a:rPr kumimoji="1" lang="ja-JP" altLang="en-US" sz="1800" dirty="0"/>
              <a:t>を右クリックし</a:t>
            </a:r>
            <a:r>
              <a:rPr kumimoji="1" lang="en-US" altLang="ja-JP" sz="1800" dirty="0"/>
              <a:t>[</a:t>
            </a:r>
            <a:r>
              <a:rPr kumimoji="1" lang="ja-JP" altLang="en-US" sz="1800" dirty="0"/>
              <a:t>インポート</a:t>
            </a:r>
            <a:r>
              <a:rPr kumimoji="1" lang="en-US" altLang="ja-JP" sz="1800" dirty="0"/>
              <a:t>]</a:t>
            </a:r>
            <a:r>
              <a:rPr kumimoji="1" lang="ja-JP" altLang="en-US" sz="1800" dirty="0"/>
              <a:t>から、</a:t>
            </a:r>
            <a:r>
              <a:rPr lang="ja-JP" altLang="en-US" sz="1800" dirty="0"/>
              <a:t>フォルダー「資産管理ダッシュボード」－「共有</a:t>
            </a:r>
            <a:r>
              <a:rPr lang="en-US" altLang="ja-JP" sz="1800" dirty="0"/>
              <a:t>CSV</a:t>
            </a:r>
            <a:r>
              <a:rPr lang="ja-JP" altLang="en-US" sz="1800" dirty="0"/>
              <a:t>」にある</a:t>
            </a:r>
            <a:r>
              <a:rPr kumimoji="1" lang="ja-JP" altLang="en-US" sz="1800" dirty="0"/>
              <a:t>「</a:t>
            </a:r>
            <a:r>
              <a:rPr lang="ja-JP" altLang="en-US" sz="1800" dirty="0"/>
              <a:t>資産</a:t>
            </a:r>
            <a:r>
              <a:rPr kumimoji="1" lang="ja-JP" altLang="en-US" sz="1800" dirty="0"/>
              <a:t>管理</a:t>
            </a:r>
            <a:r>
              <a:rPr kumimoji="1" lang="en-US" altLang="ja-JP" sz="1800" dirty="0"/>
              <a:t>.</a:t>
            </a:r>
            <a:r>
              <a:rPr kumimoji="1" lang="en-US" altLang="ja-JP" sz="1800" dirty="0" err="1"/>
              <a:t>mbzip</a:t>
            </a:r>
            <a:r>
              <a:rPr kumimoji="1" lang="ja-JP" altLang="en-US" sz="1800" dirty="0"/>
              <a:t>」を選択します。</a:t>
            </a:r>
          </a:p>
        </p:txBody>
      </p:sp>
      <p:sp>
        <p:nvSpPr>
          <p:cNvPr id="5" name="タイトル 4">
            <a:extLst>
              <a:ext uri="{FF2B5EF4-FFF2-40B4-BE49-F238E27FC236}">
                <a16:creationId xmlns:a16="http://schemas.microsoft.com/office/drawing/2014/main" id="{228BB8C0-B75C-E02D-C46D-98C2BC3B61BC}"/>
              </a:ext>
            </a:extLst>
          </p:cNvPr>
          <p:cNvSpPr>
            <a:spLocks noGrp="1"/>
          </p:cNvSpPr>
          <p:nvPr>
            <p:ph type="title"/>
          </p:nvPr>
        </p:nvSpPr>
        <p:spPr>
          <a:xfrm>
            <a:off x="282888" y="342283"/>
            <a:ext cx="3683509" cy="236514"/>
          </a:xfrm>
        </p:spPr>
        <p:txBody>
          <a:bodyPr/>
          <a:lstStyle/>
          <a:p>
            <a:r>
              <a:rPr lang="ja-JP" altLang="en-US" dirty="0"/>
              <a:t>適用手順２</a:t>
            </a:r>
            <a:r>
              <a:rPr kumimoji="1" lang="en-US" altLang="ja-JP" dirty="0"/>
              <a:t>: </a:t>
            </a:r>
            <a:r>
              <a:rPr kumimoji="1" lang="ja-JP" altLang="en-US" dirty="0"/>
              <a:t>共有</a:t>
            </a:r>
            <a:r>
              <a:rPr lang="en-US" altLang="ja-JP" dirty="0"/>
              <a:t>CSV</a:t>
            </a:r>
            <a:r>
              <a:rPr kumimoji="1" lang="ja-JP" altLang="en-US" dirty="0"/>
              <a:t>のアップロード</a:t>
            </a:r>
          </a:p>
        </p:txBody>
      </p:sp>
      <p:sp>
        <p:nvSpPr>
          <p:cNvPr id="6" name="テキスト ボックス 5">
            <a:extLst>
              <a:ext uri="{FF2B5EF4-FFF2-40B4-BE49-F238E27FC236}">
                <a16:creationId xmlns:a16="http://schemas.microsoft.com/office/drawing/2014/main" id="{4C501D6F-C20E-E180-1E5D-F4DF6CE6E15C}"/>
              </a:ext>
            </a:extLst>
          </p:cNvPr>
          <p:cNvSpPr txBox="1"/>
          <p:nvPr/>
        </p:nvSpPr>
        <p:spPr>
          <a:xfrm>
            <a:off x="481249" y="5780096"/>
            <a:ext cx="6970295" cy="461665"/>
          </a:xfrm>
          <a:prstGeom prst="rect">
            <a:avLst/>
          </a:prstGeom>
          <a:noFill/>
        </p:spPr>
        <p:txBody>
          <a:bodyPr wrap="square" rtlCol="0">
            <a:spAutoFit/>
          </a:bodyPr>
          <a:lstStyle/>
          <a:p>
            <a:r>
              <a:rPr kumimoji="1" lang="ja-JP" altLang="en-US" sz="1200" dirty="0"/>
              <a:t>*</a:t>
            </a:r>
            <a:r>
              <a:rPr kumimoji="1" lang="en-US" altLang="ja-JP" sz="1200" dirty="0"/>
              <a:t>1: </a:t>
            </a:r>
            <a:r>
              <a:rPr kumimoji="1" lang="ja-JP" altLang="en-US" sz="1200" dirty="0"/>
              <a:t>画面上部のヘッダーが出現しない場合は、画面左上端にマウスカーソルを合わせ</a:t>
            </a:r>
            <a:br>
              <a:rPr kumimoji="1" lang="en-US" altLang="ja-JP" sz="1200" dirty="0"/>
            </a:br>
            <a:r>
              <a:rPr kumimoji="1" lang="ja-JP" altLang="en-US" sz="1200" dirty="0"/>
              <a:t>　  </a:t>
            </a:r>
            <a:r>
              <a:rPr kumimoji="1" lang="en-US" altLang="ja-JP" sz="1200" dirty="0"/>
              <a:t>”</a:t>
            </a:r>
            <a:r>
              <a:rPr kumimoji="1" lang="en-US" altLang="ja-JP" sz="1200" dirty="0" err="1"/>
              <a:t>MotionBoard</a:t>
            </a:r>
            <a:r>
              <a:rPr kumimoji="1" lang="en-US" altLang="ja-JP" sz="1200" dirty="0"/>
              <a:t>”</a:t>
            </a:r>
            <a:r>
              <a:rPr kumimoji="1" lang="ja-JP" altLang="en-US" sz="1200" dirty="0"/>
              <a:t>ロゴをクリックすることでヘッダーが出現します</a:t>
            </a:r>
          </a:p>
        </p:txBody>
      </p:sp>
      <p:grpSp>
        <p:nvGrpSpPr>
          <p:cNvPr id="13" name="グループ化 12">
            <a:extLst>
              <a:ext uri="{FF2B5EF4-FFF2-40B4-BE49-F238E27FC236}">
                <a16:creationId xmlns:a16="http://schemas.microsoft.com/office/drawing/2014/main" id="{7041DF58-2A35-AC14-76BE-32EA019ED06C}"/>
              </a:ext>
            </a:extLst>
          </p:cNvPr>
          <p:cNvGrpSpPr/>
          <p:nvPr/>
        </p:nvGrpSpPr>
        <p:grpSpPr>
          <a:xfrm>
            <a:off x="170331" y="2790409"/>
            <a:ext cx="11416811" cy="2015168"/>
            <a:chOff x="36981" y="2867743"/>
            <a:chExt cx="11416811" cy="2015168"/>
          </a:xfrm>
        </p:grpSpPr>
        <p:pic>
          <p:nvPicPr>
            <p:cNvPr id="12" name="図 11">
              <a:extLst>
                <a:ext uri="{FF2B5EF4-FFF2-40B4-BE49-F238E27FC236}">
                  <a16:creationId xmlns:a16="http://schemas.microsoft.com/office/drawing/2014/main" id="{4BB89C99-C4E2-498A-C072-D3E793A3B237}"/>
                </a:ext>
              </a:extLst>
            </p:cNvPr>
            <p:cNvPicPr>
              <a:picLocks noChangeAspect="1"/>
            </p:cNvPicPr>
            <p:nvPr/>
          </p:nvPicPr>
          <p:blipFill>
            <a:blip r:embed="rId2"/>
            <a:stretch>
              <a:fillRect/>
            </a:stretch>
          </p:blipFill>
          <p:spPr>
            <a:xfrm>
              <a:off x="3848378" y="2954271"/>
              <a:ext cx="3034897" cy="1807104"/>
            </a:xfrm>
            <a:prstGeom prst="rect">
              <a:avLst/>
            </a:prstGeom>
          </p:spPr>
        </p:pic>
        <p:pic>
          <p:nvPicPr>
            <p:cNvPr id="10" name="図 9">
              <a:extLst>
                <a:ext uri="{FF2B5EF4-FFF2-40B4-BE49-F238E27FC236}">
                  <a16:creationId xmlns:a16="http://schemas.microsoft.com/office/drawing/2014/main" id="{361572DB-9434-41D5-CE5E-69F9C32B6D60}"/>
                </a:ext>
              </a:extLst>
            </p:cNvPr>
            <p:cNvPicPr>
              <a:picLocks noChangeAspect="1"/>
            </p:cNvPicPr>
            <p:nvPr/>
          </p:nvPicPr>
          <p:blipFill>
            <a:blip r:embed="rId3"/>
            <a:srcRect l="-7743" t="-1164" r="7743" b="1164"/>
            <a:stretch/>
          </p:blipFill>
          <p:spPr>
            <a:xfrm>
              <a:off x="36981" y="2910961"/>
              <a:ext cx="3315163" cy="1971950"/>
            </a:xfrm>
            <a:prstGeom prst="rect">
              <a:avLst/>
            </a:prstGeom>
          </p:spPr>
        </p:pic>
        <p:grpSp>
          <p:nvGrpSpPr>
            <p:cNvPr id="43" name="グループ化 42">
              <a:extLst>
                <a:ext uri="{FF2B5EF4-FFF2-40B4-BE49-F238E27FC236}">
                  <a16:creationId xmlns:a16="http://schemas.microsoft.com/office/drawing/2014/main" id="{5C82FD25-ABB9-409C-04B4-49ED7E7B27A3}"/>
                </a:ext>
              </a:extLst>
            </p:cNvPr>
            <p:cNvGrpSpPr/>
            <p:nvPr/>
          </p:nvGrpSpPr>
          <p:grpSpPr>
            <a:xfrm>
              <a:off x="1773759" y="2867743"/>
              <a:ext cx="9680033" cy="1937264"/>
              <a:chOff x="1975025" y="3210643"/>
              <a:chExt cx="9680033" cy="1937264"/>
            </a:xfrm>
          </p:grpSpPr>
          <p:pic>
            <p:nvPicPr>
              <p:cNvPr id="41" name="図 40">
                <a:extLst>
                  <a:ext uri="{FF2B5EF4-FFF2-40B4-BE49-F238E27FC236}">
                    <a16:creationId xmlns:a16="http://schemas.microsoft.com/office/drawing/2014/main" id="{F28BD9F2-70C9-1136-67C5-DCC94C3BAFB1}"/>
                  </a:ext>
                </a:extLst>
              </p:cNvPr>
              <p:cNvPicPr>
                <a:picLocks noChangeAspect="1"/>
              </p:cNvPicPr>
              <p:nvPr/>
            </p:nvPicPr>
            <p:blipFill>
              <a:blip r:embed="rId4"/>
              <a:srcRect r="17107" b="30690"/>
              <a:stretch/>
            </p:blipFill>
            <p:spPr>
              <a:xfrm>
                <a:off x="7505041" y="3210643"/>
                <a:ext cx="4150017" cy="1937264"/>
              </a:xfrm>
              <a:prstGeom prst="rect">
                <a:avLst/>
              </a:prstGeom>
              <a:ln>
                <a:solidFill>
                  <a:schemeClr val="tx1">
                    <a:lumMod val="10000"/>
                    <a:lumOff val="90000"/>
                  </a:schemeClr>
                </a:solidFill>
              </a:ln>
            </p:spPr>
          </p:pic>
          <p:sp>
            <p:nvSpPr>
              <p:cNvPr id="15" name="正方形/長方形 14">
                <a:extLst>
                  <a:ext uri="{FF2B5EF4-FFF2-40B4-BE49-F238E27FC236}">
                    <a16:creationId xmlns:a16="http://schemas.microsoft.com/office/drawing/2014/main" id="{29E3CCFD-3AD9-8B7C-A227-3319C92BF09A}"/>
                  </a:ext>
                </a:extLst>
              </p:cNvPr>
              <p:cNvSpPr/>
              <p:nvPr/>
            </p:nvSpPr>
            <p:spPr>
              <a:xfrm>
                <a:off x="7858725" y="3629509"/>
                <a:ext cx="645365" cy="13315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30" name="二等辺三角形 29">
                <a:extLst>
                  <a:ext uri="{FF2B5EF4-FFF2-40B4-BE49-F238E27FC236}">
                    <a16:creationId xmlns:a16="http://schemas.microsoft.com/office/drawing/2014/main" id="{2BC49561-240A-B867-8D65-AF3919AC7775}"/>
                  </a:ext>
                </a:extLst>
              </p:cNvPr>
              <p:cNvSpPr/>
              <p:nvPr/>
            </p:nvSpPr>
            <p:spPr>
              <a:xfrm rot="5400000">
                <a:off x="3648209" y="4079011"/>
                <a:ext cx="361671" cy="243027"/>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31" name="二等辺三角形 30">
                <a:extLst>
                  <a:ext uri="{FF2B5EF4-FFF2-40B4-BE49-F238E27FC236}">
                    <a16:creationId xmlns:a16="http://schemas.microsoft.com/office/drawing/2014/main" id="{3DDF88AD-897F-2C9B-37B4-5BF5922EEE6D}"/>
                  </a:ext>
                </a:extLst>
              </p:cNvPr>
              <p:cNvSpPr/>
              <p:nvPr/>
            </p:nvSpPr>
            <p:spPr>
              <a:xfrm rot="5400000">
                <a:off x="7108572" y="4035898"/>
                <a:ext cx="361671" cy="243027"/>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32" name="四角形: 角を丸くする 31">
                <a:extLst>
                  <a:ext uri="{FF2B5EF4-FFF2-40B4-BE49-F238E27FC236}">
                    <a16:creationId xmlns:a16="http://schemas.microsoft.com/office/drawing/2014/main" id="{677BC94D-C100-B095-1AC1-73A66A1AE44F}"/>
                  </a:ext>
                </a:extLst>
              </p:cNvPr>
              <p:cNvSpPr/>
              <p:nvPr/>
            </p:nvSpPr>
            <p:spPr>
              <a:xfrm>
                <a:off x="1975025" y="3593653"/>
                <a:ext cx="1541454" cy="262352"/>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33" name="四角形: 角を丸くする 32">
                <a:extLst>
                  <a:ext uri="{FF2B5EF4-FFF2-40B4-BE49-F238E27FC236}">
                    <a16:creationId xmlns:a16="http://schemas.microsoft.com/office/drawing/2014/main" id="{774430DA-C76E-2884-EF46-2711AAF8ADD7}"/>
                  </a:ext>
                </a:extLst>
              </p:cNvPr>
              <p:cNvSpPr/>
              <p:nvPr/>
            </p:nvSpPr>
            <p:spPr>
              <a:xfrm>
                <a:off x="5457346" y="3554417"/>
                <a:ext cx="1615912" cy="283432"/>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34" name="四角形: 角を丸くする 33">
                <a:extLst>
                  <a:ext uri="{FF2B5EF4-FFF2-40B4-BE49-F238E27FC236}">
                    <a16:creationId xmlns:a16="http://schemas.microsoft.com/office/drawing/2014/main" id="{878E5993-4000-E6F2-BB6C-0B65E3B70D36}"/>
                  </a:ext>
                </a:extLst>
              </p:cNvPr>
              <p:cNvSpPr/>
              <p:nvPr/>
            </p:nvSpPr>
            <p:spPr>
              <a:xfrm>
                <a:off x="8029078" y="4385872"/>
                <a:ext cx="799941" cy="176269"/>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42" name="四角形: 角を丸くする 41">
                <a:extLst>
                  <a:ext uri="{FF2B5EF4-FFF2-40B4-BE49-F238E27FC236}">
                    <a16:creationId xmlns:a16="http://schemas.microsoft.com/office/drawing/2014/main" id="{2798E3D7-C80D-C209-5E2D-4DFD271EE1CE}"/>
                  </a:ext>
                </a:extLst>
              </p:cNvPr>
              <p:cNvSpPr/>
              <p:nvPr/>
            </p:nvSpPr>
            <p:spPr>
              <a:xfrm>
                <a:off x="10905469" y="3500434"/>
                <a:ext cx="512176" cy="169009"/>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grpSp>
      </p:grpSp>
    </p:spTree>
    <p:extLst>
      <p:ext uri="{BB962C8B-B14F-4D97-AF65-F5344CB8AC3E}">
        <p14:creationId xmlns:p14="http://schemas.microsoft.com/office/powerpoint/2010/main" val="8637431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5">
            <a:extLst>
              <a:ext uri="{FF2B5EF4-FFF2-40B4-BE49-F238E27FC236}">
                <a16:creationId xmlns:a16="http://schemas.microsoft.com/office/drawing/2014/main" id="{3F679575-7641-A644-9B1D-0729A06CB6C1}"/>
              </a:ext>
            </a:extLst>
          </p:cNvPr>
          <p:cNvSpPr>
            <a:spLocks noGrp="1"/>
          </p:cNvSpPr>
          <p:nvPr>
            <p:ph type="sldNum" sz="quarter" idx="2"/>
          </p:nvPr>
        </p:nvSpPr>
        <p:spPr/>
        <p:txBody>
          <a:bodyPr/>
          <a:lstStyle/>
          <a:p>
            <a:fld id="{86CB4B4D-7CA3-9044-876B-883B54F8677D}" type="slidenum">
              <a:rPr lang="en-US" altLang="ja-JP" smtClean="0"/>
              <a:pPr/>
              <a:t>9</a:t>
            </a:fld>
            <a:endParaRPr lang="ja-JP" altLang="en-US" dirty="0"/>
          </a:p>
        </p:txBody>
      </p:sp>
      <p:sp>
        <p:nvSpPr>
          <p:cNvPr id="2" name="フッター プレースホルダー 1">
            <a:extLst>
              <a:ext uri="{FF2B5EF4-FFF2-40B4-BE49-F238E27FC236}">
                <a16:creationId xmlns:a16="http://schemas.microsoft.com/office/drawing/2014/main" id="{3FFE89DF-370D-487B-8328-DB8F873EEADB}"/>
              </a:ext>
            </a:extLst>
          </p:cNvPr>
          <p:cNvSpPr>
            <a:spLocks noGrp="1"/>
          </p:cNvSpPr>
          <p:nvPr>
            <p:ph type="ftr" sz="quarter" idx="3"/>
          </p:nvPr>
        </p:nvSpPr>
        <p:spPr/>
        <p:txBody>
          <a:body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7" name="テキスト ボックス 6">
            <a:extLst>
              <a:ext uri="{FF2B5EF4-FFF2-40B4-BE49-F238E27FC236}">
                <a16:creationId xmlns:a16="http://schemas.microsoft.com/office/drawing/2014/main" id="{ADCBF938-577C-3A41-8886-D4D6220B4297}"/>
              </a:ext>
            </a:extLst>
          </p:cNvPr>
          <p:cNvSpPr txBox="1"/>
          <p:nvPr/>
        </p:nvSpPr>
        <p:spPr>
          <a:xfrm>
            <a:off x="717755" y="2521755"/>
            <a:ext cx="10764392" cy="376147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10000"/>
              </a:lnSpc>
            </a:pPr>
            <a:r>
              <a:rPr lang="ja-JP" altLang="en-US" u="sng" dirty="0">
                <a:latin typeface="游ゴシック Medium" panose="020B0500000000000000" pitchFamily="50" charset="-128"/>
                <a:ea typeface="游ゴシック Medium" panose="020B0500000000000000" pitchFamily="50" charset="-128"/>
                <a:cs typeface="+mn-lt"/>
              </a:rPr>
              <a:t>免責事項</a:t>
            </a:r>
            <a:br>
              <a:rPr lang="ja-JP" altLang="en-US" sz="1800" dirty="0">
                <a:latin typeface="游ゴシック Medium" panose="020B0500000000000000" pitchFamily="50" charset="-128"/>
                <a:ea typeface="游ゴシック Medium" panose="020B0500000000000000" pitchFamily="50" charset="-128"/>
                <a:cs typeface="+mn-lt"/>
              </a:rPr>
            </a:br>
            <a:br>
              <a:rPr lang="ja-JP" altLang="en-US" sz="1200" dirty="0">
                <a:latin typeface="游ゴシック Medium" panose="020B0500000000000000" pitchFamily="50" charset="-128"/>
                <a:ea typeface="游ゴシック Medium" panose="020B0500000000000000" pitchFamily="50" charset="-128"/>
                <a:cs typeface="+mn-lt"/>
              </a:rPr>
            </a:br>
            <a:r>
              <a:rPr lang="ja-JP" altLang="en-US" sz="1800" dirty="0">
                <a:latin typeface="游ゴシック Medium" panose="020B0500000000000000" pitchFamily="50" charset="-128"/>
                <a:ea typeface="游ゴシック Medium" panose="020B0500000000000000" pitchFamily="50" charset="-128"/>
                <a:cs typeface="+mn-lt"/>
              </a:rPr>
              <a:t>本資料に含まれる文字、数値、画像、データその他の情報に関して、正確な情報を記載するように努めておりますが、 時間の経過により情報が古くなること、技術の進歩及び社会環境の変化等により、必ずしも適切な記載とならない場合があり、本資料内容の正確性および完全性は保証しておりません。</a:t>
            </a:r>
          </a:p>
          <a:p>
            <a:pPr>
              <a:lnSpc>
                <a:spcPct val="110000"/>
              </a:lnSpc>
            </a:pPr>
            <a:r>
              <a:rPr lang="ja-JP" altLang="en-US" sz="1800" dirty="0">
                <a:latin typeface="游ゴシック Medium" panose="020B0500000000000000" pitchFamily="50" charset="-128"/>
                <a:ea typeface="游ゴシック Medium" panose="020B0500000000000000" pitchFamily="50" charset="-128"/>
                <a:cs typeface="+mn-lt"/>
              </a:rPr>
              <a:t>　従って、本資料に基づき被ったいかなる損害についても、弊社では一切責任を負いかねますのであらかじめご了承ください。また</a:t>
            </a:r>
            <a:r>
              <a:rPr lang="ja-JP" sz="1800" dirty="0">
                <a:latin typeface="游ゴシック Medium" panose="020B0500000000000000" pitchFamily="50" charset="-128"/>
                <a:ea typeface="游ゴシック Medium" panose="020B0500000000000000" pitchFamily="50" charset="-128"/>
                <a:cs typeface="+mn-lt"/>
              </a:rPr>
              <a:t>、本資料の</a:t>
            </a:r>
            <a:r>
              <a:rPr lang="ja-JP" altLang="en-US" sz="1800" dirty="0">
                <a:latin typeface="游ゴシック Medium" panose="020B0500000000000000" pitchFamily="50" charset="-128"/>
                <a:ea typeface="游ゴシック Medium" panose="020B0500000000000000" pitchFamily="50" charset="-128"/>
                <a:cs typeface="+mn-lt"/>
              </a:rPr>
              <a:t>内容</a:t>
            </a:r>
            <a:r>
              <a:rPr lang="ja-JP" sz="1800" dirty="0">
                <a:latin typeface="游ゴシック Medium" panose="020B0500000000000000" pitchFamily="50" charset="-128"/>
                <a:ea typeface="游ゴシック Medium" panose="020B0500000000000000" pitchFamily="50" charset="-128"/>
                <a:cs typeface="+mn-lt"/>
              </a:rPr>
              <a:t>は</a:t>
            </a:r>
            <a:r>
              <a:rPr lang="ja-JP" altLang="en-US" sz="1800" dirty="0">
                <a:latin typeface="游ゴシック Medium" panose="020B0500000000000000" pitchFamily="50" charset="-128"/>
                <a:ea typeface="游ゴシック Medium" panose="020B0500000000000000" pitchFamily="50" charset="-128"/>
                <a:cs typeface="+mn-lt"/>
              </a:rPr>
              <a:t>、</a:t>
            </a:r>
            <a:r>
              <a:rPr lang="ja-JP" sz="1800" dirty="0">
                <a:latin typeface="游ゴシック Medium" panose="020B0500000000000000" pitchFamily="50" charset="-128"/>
                <a:ea typeface="游ゴシック Medium" panose="020B0500000000000000" pitchFamily="50" charset="-128"/>
                <a:cs typeface="+mn-lt"/>
              </a:rPr>
              <a:t>予告な</a:t>
            </a:r>
            <a:r>
              <a:rPr lang="ja-JP" altLang="en-US" sz="1800" dirty="0">
                <a:latin typeface="游ゴシック Medium" panose="020B0500000000000000" pitchFamily="50" charset="-128"/>
                <a:ea typeface="游ゴシック Medium" panose="020B0500000000000000" pitchFamily="50" charset="-128"/>
                <a:cs typeface="+mn-lt"/>
              </a:rPr>
              <a:t>く</a:t>
            </a:r>
            <a:r>
              <a:rPr lang="ja-JP" sz="1800" dirty="0">
                <a:latin typeface="游ゴシック Medium" panose="020B0500000000000000" pitchFamily="50" charset="-128"/>
                <a:ea typeface="游ゴシック Medium" panose="020B0500000000000000" pitchFamily="50" charset="-128"/>
                <a:cs typeface="+mn-lt"/>
              </a:rPr>
              <a:t>変更</a:t>
            </a:r>
            <a:r>
              <a:rPr lang="ja-JP" altLang="en-US" sz="1800" dirty="0">
                <a:latin typeface="游ゴシック Medium" panose="020B0500000000000000" pitchFamily="50" charset="-128"/>
                <a:ea typeface="游ゴシック Medium" panose="020B0500000000000000" pitchFamily="50" charset="-128"/>
                <a:cs typeface="+mn-lt"/>
              </a:rPr>
              <a:t>し</a:t>
            </a:r>
            <a:r>
              <a:rPr lang="ja-JP" sz="1800" dirty="0">
                <a:latin typeface="游ゴシック Medium" panose="020B0500000000000000" pitchFamily="50" charset="-128"/>
                <a:ea typeface="游ゴシック Medium" panose="020B0500000000000000" pitchFamily="50" charset="-128"/>
                <a:cs typeface="+mn-lt"/>
              </a:rPr>
              <a:t>または廃止する場合がございます。</a:t>
            </a:r>
            <a:br>
              <a:rPr lang="ja-JP" altLang="en-US" sz="1800" dirty="0">
                <a:latin typeface="游ゴシック Medium" panose="020B0500000000000000" pitchFamily="50" charset="-128"/>
                <a:ea typeface="游ゴシック Medium" panose="020B0500000000000000" pitchFamily="50" charset="-128"/>
                <a:cs typeface="+mn-lt"/>
              </a:rPr>
            </a:br>
            <a:r>
              <a:rPr lang="ja-JP" altLang="en-US" sz="1800" dirty="0">
                <a:latin typeface="游ゴシック Medium" panose="020B0500000000000000" pitchFamily="50" charset="-128"/>
                <a:ea typeface="游ゴシック Medium" panose="020B0500000000000000" pitchFamily="50" charset="-128"/>
                <a:cs typeface="+mn-lt"/>
              </a:rPr>
              <a:t>　その他、本資料において、適宜他の情報（URL等のリンクを含みますがこれらに限られません）を参照する場合がございます。この場合につきましても、弊社が管理するものではなく、参照先の真偽等を含め弊社では責任を負いかねますのでご了承ください。</a:t>
            </a:r>
            <a:br>
              <a:rPr lang="ja-JP" altLang="en-US" sz="1800" dirty="0">
                <a:latin typeface="游ゴシック Medium" panose="020B0500000000000000" pitchFamily="50" charset="-128"/>
                <a:ea typeface="游ゴシック Medium" panose="020B0500000000000000" pitchFamily="50" charset="-128"/>
                <a:cs typeface="+mn-lt"/>
              </a:rPr>
            </a:br>
            <a:r>
              <a:rPr lang="ja-JP" altLang="en-US" sz="1800" dirty="0">
                <a:latin typeface="游ゴシック Medium" panose="020B0500000000000000" pitchFamily="50" charset="-128"/>
                <a:ea typeface="游ゴシック Medium" panose="020B0500000000000000" pitchFamily="50" charset="-128"/>
                <a:cs typeface="+mn-lt"/>
              </a:rPr>
              <a:t>　なお、本資料に記載された内容の権利（著作権や肖像権等を含みますがこれらに限られません）は、各権利保有者に帰属します。許諾なき無断転載や販売等の行為は固く禁じております。</a:t>
            </a:r>
            <a:endParaRPr lang="ja-JP" altLang="en-US" sz="1800"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907402732"/>
      </p:ext>
    </p:extLst>
  </p:cSld>
  <p:clrMapOvr>
    <a:masterClrMapping/>
  </p:clrMapOvr>
</p:sld>
</file>

<file path=ppt/theme/theme1.xml><?xml version="1.0" encoding="utf-8"?>
<a:theme xmlns:a="http://schemas.openxmlformats.org/drawingml/2006/main" name="Office テーマ">
  <a:themeElements>
    <a:clrScheme name="ユーザー定義 10">
      <a:dk1>
        <a:srgbClr val="111111"/>
      </a:dk1>
      <a:lt1>
        <a:srgbClr val="FFFFFF"/>
      </a:lt1>
      <a:dk2>
        <a:srgbClr val="4B4346"/>
      </a:dk2>
      <a:lt2>
        <a:srgbClr val="3C7BE3"/>
      </a:lt2>
      <a:accent1>
        <a:srgbClr val="F26BAC"/>
      </a:accent1>
      <a:accent2>
        <a:srgbClr val="00ADAD"/>
      </a:accent2>
      <a:accent3>
        <a:srgbClr val="7058A3"/>
      </a:accent3>
      <a:accent4>
        <a:srgbClr val="FFDB4F"/>
      </a:accent4>
      <a:accent5>
        <a:srgbClr val="2D98E0"/>
      </a:accent5>
      <a:accent6>
        <a:srgbClr val="F78100"/>
      </a:accent6>
      <a:hlink>
        <a:srgbClr val="0563C1"/>
      </a:hlink>
      <a:folHlink>
        <a:srgbClr val="954F72"/>
      </a:folHlink>
    </a:clrScheme>
    <a:fontScheme name="210524_official">
      <a:majorFont>
        <a:latin typeface="Yu Gothic Medium"/>
        <a:ea typeface="Yu Gothic Medium"/>
        <a:cs typeface=""/>
      </a:majorFont>
      <a:minorFont>
        <a:latin typeface="Yu Gothic Medium"/>
        <a:ea typeface="Yu Gothic Medium"/>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solidFill>
        <a:ln>
          <a:noFill/>
        </a:ln>
      </a:spPr>
      <a:bodyPr rtlCol="0" anchor="ctr"/>
      <a:lstStyle>
        <a:defPPr algn="ctr">
          <a:defRPr kumimoji="1" sz="120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w="19050">
          <a:tailEnd type="none"/>
        </a:ln>
      </a:spPr>
      <a:bodyPr/>
      <a:lstStyle/>
      <a:style>
        <a:lnRef idx="1">
          <a:schemeClr val="dk1"/>
        </a:lnRef>
        <a:fillRef idx="0">
          <a:schemeClr val="dk1"/>
        </a:fillRef>
        <a:effectRef idx="0">
          <a:schemeClr val="dk1"/>
        </a:effectRef>
        <a:fontRef idx="minor">
          <a:schemeClr val="tx1"/>
        </a:fontRef>
      </a:style>
    </a:lnDef>
  </a:objectDefaults>
  <a:extraClrSchemeLst/>
  <a:extLst>
    <a:ext uri="{05A4C25C-085E-4340-85A3-A5531E510DB2}">
      <thm15:themeFamily xmlns:thm15="http://schemas.microsoft.com/office/thememl/2012/main" name="プレゼンテーション2" id="{E93896DF-D055-6843-B45B-633F70C60CA5}" vid="{E9891F15-3EA5-9545-ADA7-383616AA7BE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11a377c-935a-47ad-b9a9-04deff473ab9">
      <Terms xmlns="http://schemas.microsoft.com/office/infopath/2007/PartnerControls"/>
    </lcf76f155ced4ddcb4097134ff3c332f>
    <TaxCatchAll xmlns="ce3e7b7d-0c4f-4c89-9479-176aca27ca7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26BFD804B4E1154681AB10738623E0D0" ma:contentTypeVersion="15" ma:contentTypeDescription="新しいドキュメントを作成します。" ma:contentTypeScope="" ma:versionID="fc46624a71aff38686be0cfaadd2c5c3">
  <xsd:schema xmlns:xsd="http://www.w3.org/2001/XMLSchema" xmlns:xs="http://www.w3.org/2001/XMLSchema" xmlns:p="http://schemas.microsoft.com/office/2006/metadata/properties" xmlns:ns2="e11a377c-935a-47ad-b9a9-04deff473ab9" xmlns:ns3="ce3e7b7d-0c4f-4c89-9479-176aca27ca7a" targetNamespace="http://schemas.microsoft.com/office/2006/metadata/properties" ma:root="true" ma:fieldsID="79282a13537ea419ac0c9fca22b2f99f" ns2:_="" ns3:_="">
    <xsd:import namespace="e11a377c-935a-47ad-b9a9-04deff473ab9"/>
    <xsd:import namespace="ce3e7b7d-0c4f-4c89-9479-176aca27ca7a"/>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1a377c-935a-47ad-b9a9-04deff473a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584920a3-91d0-4259-bacb-a27d4656868d"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e3e7b7d-0c4f-4c89-9479-176aca27ca7a"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3cbdcd6f-c7cc-4855-8ed3-e51f0fbca7ff}" ma:internalName="TaxCatchAll" ma:showField="CatchAllData" ma:web="ce3e7b7d-0c4f-4c89-9479-176aca27ca7a">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4EBD8BE-41E5-4FEB-B2E4-D41F63A4A291}">
  <ds:schemaRefs>
    <ds:schemaRef ds:uri="http://schemas.microsoft.com/office/2006/metadata/properties"/>
    <ds:schemaRef ds:uri="http://schemas.microsoft.com/office/infopath/2007/PartnerControls"/>
    <ds:schemaRef ds:uri="d7707b53-d929-4795-85a1-b76999b43982"/>
    <ds:schemaRef ds:uri="fb30921e-d24a-40fc-a0fe-13fda5f280fc"/>
    <ds:schemaRef ds:uri="e11a377c-935a-47ad-b9a9-04deff473ab9"/>
    <ds:schemaRef ds:uri="ce3e7b7d-0c4f-4c89-9479-176aca27ca7a"/>
  </ds:schemaRefs>
</ds:datastoreItem>
</file>

<file path=customXml/itemProps2.xml><?xml version="1.0" encoding="utf-8"?>
<ds:datastoreItem xmlns:ds="http://schemas.openxmlformats.org/officeDocument/2006/customXml" ds:itemID="{4915F3C1-3D3B-451A-AE4E-EAB7C0DD9F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11a377c-935a-47ad-b9a9-04deff473ab9"/>
    <ds:schemaRef ds:uri="ce3e7b7d-0c4f-4c89-9479-176aca27ca7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C5BAAB1-6BF4-42B5-A831-34146F99D5B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テーマ</Template>
  <TotalTime>1263</TotalTime>
  <Words>707</Words>
  <Application>Microsoft Office PowerPoint</Application>
  <PresentationFormat>ワイド画面</PresentationFormat>
  <Paragraphs>61</Paragraphs>
  <Slides>10</Slides>
  <Notes>2</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10</vt:i4>
      </vt:variant>
    </vt:vector>
  </HeadingPairs>
  <TitlesOfParts>
    <vt:vector size="14" baseType="lpstr">
      <vt:lpstr>游ゴシック Medium</vt:lpstr>
      <vt:lpstr>Arial</vt:lpstr>
      <vt:lpstr>Poppins Light</vt:lpstr>
      <vt:lpstr>Office テーマ</vt:lpstr>
      <vt:lpstr>PowerPoint プレゼンテーション</vt:lpstr>
      <vt:lpstr>PowerPoint プレゼンテーション</vt:lpstr>
      <vt:lpstr>資産管理とは</vt:lpstr>
      <vt:lpstr>資産管理とは</vt:lpstr>
      <vt:lpstr>適用手順</vt:lpstr>
      <vt:lpstr>前提条件</vt:lpstr>
      <vt:lpstr>適用手順１: ボードの定義のアップロード</vt:lpstr>
      <vt:lpstr>適用手順２: 共有CSVのアップロード</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是友 克史 (Katsushi Koretomo)</dc:creator>
  <cp:lastModifiedBy>清水 佑奈 (Yuna Shimizu)</cp:lastModifiedBy>
  <cp:revision>41</cp:revision>
  <dcterms:created xsi:type="dcterms:W3CDTF">2021-04-16T07:44:21Z</dcterms:created>
  <dcterms:modified xsi:type="dcterms:W3CDTF">2025-08-18T05:20:17Z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0x01010026BFD804B4E1154681AB10738623E0D0</vt:lpwstr>
  </property>
  <property fmtid="{D5CDD505-2E9C-101B-9397-08002B2CF9AE}" pid="3" name="MediaServiceImageTags">
    <vt:lpwstr/>
  </property>
</Properties>
</file>