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8"/>
  </p:notesMasterIdLst>
  <p:handoutMasterIdLst>
    <p:handoutMasterId r:id="rId29"/>
  </p:handoutMasterIdLst>
  <p:sldIdLst>
    <p:sldId id="294" r:id="rId5"/>
    <p:sldId id="415" r:id="rId6"/>
    <p:sldId id="416" r:id="rId7"/>
    <p:sldId id="297" r:id="rId8"/>
    <p:sldId id="418" r:id="rId9"/>
    <p:sldId id="417" r:id="rId10"/>
    <p:sldId id="419" r:id="rId11"/>
    <p:sldId id="420" r:id="rId12"/>
    <p:sldId id="421" r:id="rId13"/>
    <p:sldId id="425" r:id="rId14"/>
    <p:sldId id="426" r:id="rId15"/>
    <p:sldId id="427" r:id="rId16"/>
    <p:sldId id="428" r:id="rId17"/>
    <p:sldId id="422" r:id="rId18"/>
    <p:sldId id="423" r:id="rId19"/>
    <p:sldId id="424" r:id="rId20"/>
    <p:sldId id="407" r:id="rId21"/>
    <p:sldId id="409" r:id="rId22"/>
    <p:sldId id="412" r:id="rId23"/>
    <p:sldId id="413" r:id="rId24"/>
    <p:sldId id="411" r:id="rId25"/>
    <p:sldId id="414" r:id="rId26"/>
    <p:sldId id="271" r:id="rId27"/>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20954E8-4F59-4E69-A1DA-21C76A09D228}">
          <p14:sldIdLst>
            <p14:sldId id="294"/>
            <p14:sldId id="415"/>
            <p14:sldId id="416"/>
            <p14:sldId id="297"/>
            <p14:sldId id="418"/>
            <p14:sldId id="417"/>
            <p14:sldId id="419"/>
            <p14:sldId id="420"/>
            <p14:sldId id="421"/>
            <p14:sldId id="425"/>
            <p14:sldId id="426"/>
            <p14:sldId id="427"/>
            <p14:sldId id="428"/>
            <p14:sldId id="422"/>
            <p14:sldId id="423"/>
            <p14:sldId id="424"/>
            <p14:sldId id="407"/>
            <p14:sldId id="409"/>
            <p14:sldId id="412"/>
            <p14:sldId id="413"/>
            <p14:sldId id="411"/>
            <p14:sldId id="414"/>
          </p14:sldIdLst>
        </p14:section>
        <p14:section name="タイトルなしのセクション" id="{E75FC7F1-28C3-4596-9799-C991904B2716}">
          <p14:sldIdLst>
            <p14:sldId id="2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A65CDE-7556-CE6D-C233-2FC01C417556}" name="伊東 和久 (Kazuhisa Ito)" initials="和伊" userId="S::cwito.ka@wingarc.com::b9c5dd54-7346-445d-be41-4cefa01e615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6"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21"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8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332"/>
    <a:srgbClr val="9E9E9E"/>
    <a:srgbClr val="C12C1F"/>
    <a:srgbClr val="111111"/>
    <a:srgbClr val="2660AC"/>
    <a:srgbClr val="ECECEC"/>
    <a:srgbClr val="F7D1CE"/>
    <a:srgbClr val="DEE7F3"/>
    <a:srgbClr val="C12B1F"/>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6971C4-F92B-467A-927C-75E56255ACF4}" v="16" dt="2025-09-20T07:00:02.08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8727" autoAdjust="0"/>
  </p:normalViewPr>
  <p:slideViewPr>
    <p:cSldViewPr snapToGrid="0">
      <p:cViewPr varScale="1">
        <p:scale>
          <a:sx n="110" d="100"/>
          <a:sy n="110" d="100"/>
        </p:scale>
        <p:origin x="594"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2026/5/18</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2026/5/18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1">
    <p:bg>
      <p:bgPr>
        <a:solidFill>
          <a:srgbClr val="323332"/>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DFA4D8A2-AD9F-4BD8-AE4A-2AD8F0C370A3}"/>
              </a:ext>
            </a:extLst>
          </p:cNvPr>
          <p:cNvSpPr/>
          <p:nvPr userDrawn="1"/>
        </p:nvSpPr>
        <p:spPr>
          <a:xfrm>
            <a:off x="8135332" y="0"/>
            <a:ext cx="4056668"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テキスト が含まれている画像&#10;&#10;自動的に生成された説明">
            <a:extLst>
              <a:ext uri="{FF2B5EF4-FFF2-40B4-BE49-F238E27FC236}">
                <a16:creationId xmlns:a16="http://schemas.microsoft.com/office/drawing/2014/main" id="{8C05092C-00C0-41EB-B82A-73F3B15673EF}"/>
              </a:ext>
            </a:extLst>
          </p:cNvPr>
          <p:cNvPicPr>
            <a:picLocks noChangeAspect="1"/>
          </p:cNvPicPr>
          <p:nvPr userDrawn="1"/>
        </p:nvPicPr>
        <p:blipFill>
          <a:blip r:embed="rId2"/>
          <a:stretch>
            <a:fillRect/>
          </a:stretch>
        </p:blipFill>
        <p:spPr>
          <a:xfrm>
            <a:off x="9184554" y="2044149"/>
            <a:ext cx="1958225" cy="869291"/>
          </a:xfrm>
          <a:prstGeom prst="rect">
            <a:avLst/>
          </a:prstGeom>
        </p:spPr>
      </p:pic>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sp>
        <p:nvSpPr>
          <p:cNvPr id="3" name="Footer Placeholder 4">
            <a:extLst>
              <a:ext uri="{FF2B5EF4-FFF2-40B4-BE49-F238E27FC236}">
                <a16:creationId xmlns:a16="http://schemas.microsoft.com/office/drawing/2014/main" id="{3EBEDDD0-2345-DF48-E812-B0D7ACD45661}"/>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6" name="図 15" descr="挿絵, 記号, 選手 が含まれている画像&#10;&#10;自動的に生成された説明">
            <a:extLst>
              <a:ext uri="{FF2B5EF4-FFF2-40B4-BE49-F238E27FC236}">
                <a16:creationId xmlns:a16="http://schemas.microsoft.com/office/drawing/2014/main" id="{B5336FEF-2813-16ED-61D7-CC4AD04D7D0E}"/>
              </a:ext>
            </a:extLst>
          </p:cNvPr>
          <p:cNvPicPr>
            <a:picLocks noChangeAspect="1"/>
          </p:cNvPicPr>
          <p:nvPr userDrawn="1"/>
        </p:nvPicPr>
        <p:blipFill>
          <a:blip r:embed="rId3"/>
          <a:stretch>
            <a:fillRect/>
          </a:stretch>
        </p:blipFill>
        <p:spPr>
          <a:xfrm>
            <a:off x="8991254" y="5428428"/>
            <a:ext cx="2344821" cy="777359"/>
          </a:xfrm>
          <a:prstGeom prst="rect">
            <a:avLst/>
          </a:prstGeom>
        </p:spPr>
      </p:pic>
    </p:spTree>
    <p:extLst>
      <p:ext uri="{BB962C8B-B14F-4D97-AF65-F5344CB8AC3E}">
        <p14:creationId xmlns:p14="http://schemas.microsoft.com/office/powerpoint/2010/main" val="2079705556"/>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ex-2">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91A50D4-B33F-B6FC-4C87-4B0A57B8D98C}"/>
              </a:ext>
            </a:extLst>
          </p:cNvPr>
          <p:cNvSpPr>
            <a:spLocks noGrp="1"/>
          </p:cNvSpPr>
          <p:nvPr>
            <p:ph type="body" sz="quarter" idx="18" hasCustomPrompt="1"/>
          </p:nvPr>
        </p:nvSpPr>
        <p:spPr>
          <a:xfrm>
            <a:off x="5556000" y="921132"/>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01</a:t>
            </a:r>
            <a:endParaRPr kumimoji="1" lang="ja-JP" altLang="en-US"/>
          </a:p>
        </p:txBody>
      </p:sp>
      <p:sp>
        <p:nvSpPr>
          <p:cNvPr id="3" name="テキスト プレースホルダー 2">
            <a:extLst>
              <a:ext uri="{FF2B5EF4-FFF2-40B4-BE49-F238E27FC236}">
                <a16:creationId xmlns:a16="http://schemas.microsoft.com/office/drawing/2014/main" id="{ECD50FCF-8A1C-4A9E-FAB0-21490C91C8FA}"/>
              </a:ext>
            </a:extLst>
          </p:cNvPr>
          <p:cNvSpPr>
            <a:spLocks noGrp="1"/>
          </p:cNvSpPr>
          <p:nvPr>
            <p:ph type="body" sz="quarter" idx="19" hasCustomPrompt="1"/>
          </p:nvPr>
        </p:nvSpPr>
        <p:spPr>
          <a:xfrm>
            <a:off x="2496000" y="1365251"/>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扉のタイトル１を記載します</a:t>
            </a:r>
          </a:p>
        </p:txBody>
      </p:sp>
      <p:sp>
        <p:nvSpPr>
          <p:cNvPr id="4" name="テキスト プレースホルダー 3">
            <a:extLst>
              <a:ext uri="{FF2B5EF4-FFF2-40B4-BE49-F238E27FC236}">
                <a16:creationId xmlns:a16="http://schemas.microsoft.com/office/drawing/2014/main" id="{3804A0C1-2B23-1B4A-778C-850AF1D09CE8}"/>
              </a:ext>
            </a:extLst>
          </p:cNvPr>
          <p:cNvSpPr>
            <a:spLocks noGrp="1"/>
          </p:cNvSpPr>
          <p:nvPr>
            <p:ph type="body" sz="quarter" idx="20" hasCustomPrompt="1"/>
          </p:nvPr>
        </p:nvSpPr>
        <p:spPr>
          <a:xfrm>
            <a:off x="5556000" y="2297295"/>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02</a:t>
            </a:r>
            <a:endParaRPr kumimoji="1" lang="ja-JP" altLang="en-US"/>
          </a:p>
        </p:txBody>
      </p:sp>
      <p:sp>
        <p:nvSpPr>
          <p:cNvPr id="8" name="テキスト プレースホルダー 4">
            <a:extLst>
              <a:ext uri="{FF2B5EF4-FFF2-40B4-BE49-F238E27FC236}">
                <a16:creationId xmlns:a16="http://schemas.microsoft.com/office/drawing/2014/main" id="{B9AAB1B7-05B9-8B5D-B73A-64EE8EBC73C8}"/>
              </a:ext>
            </a:extLst>
          </p:cNvPr>
          <p:cNvSpPr>
            <a:spLocks noGrp="1"/>
          </p:cNvSpPr>
          <p:nvPr>
            <p:ph type="body" sz="quarter" idx="21" hasCustomPrompt="1"/>
          </p:nvPr>
        </p:nvSpPr>
        <p:spPr>
          <a:xfrm>
            <a:off x="2496000" y="2741414"/>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扉のタイトル２を記載します</a:t>
            </a:r>
          </a:p>
        </p:txBody>
      </p:sp>
      <p:sp>
        <p:nvSpPr>
          <p:cNvPr id="10" name="テキスト プレースホルダー 5">
            <a:extLst>
              <a:ext uri="{FF2B5EF4-FFF2-40B4-BE49-F238E27FC236}">
                <a16:creationId xmlns:a16="http://schemas.microsoft.com/office/drawing/2014/main" id="{C7DB5A5D-D5E8-F5A4-E3E4-CFF798848043}"/>
              </a:ext>
            </a:extLst>
          </p:cNvPr>
          <p:cNvSpPr>
            <a:spLocks noGrp="1"/>
          </p:cNvSpPr>
          <p:nvPr>
            <p:ph type="body" sz="quarter" idx="22" hasCustomPrompt="1"/>
          </p:nvPr>
        </p:nvSpPr>
        <p:spPr>
          <a:xfrm>
            <a:off x="5556000" y="3658059"/>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03</a:t>
            </a:r>
            <a:endParaRPr kumimoji="1" lang="ja-JP" altLang="en-US"/>
          </a:p>
        </p:txBody>
      </p:sp>
      <p:sp>
        <p:nvSpPr>
          <p:cNvPr id="11" name="テキスト プレースホルダー 6">
            <a:extLst>
              <a:ext uri="{FF2B5EF4-FFF2-40B4-BE49-F238E27FC236}">
                <a16:creationId xmlns:a16="http://schemas.microsoft.com/office/drawing/2014/main" id="{CFB9EB63-F11B-A1F5-ED62-89A9B1C3F810}"/>
              </a:ext>
            </a:extLst>
          </p:cNvPr>
          <p:cNvSpPr>
            <a:spLocks noGrp="1"/>
          </p:cNvSpPr>
          <p:nvPr>
            <p:ph type="body" sz="quarter" idx="23" hasCustomPrompt="1"/>
          </p:nvPr>
        </p:nvSpPr>
        <p:spPr>
          <a:xfrm>
            <a:off x="2496000" y="4102178"/>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扉のタイトル３を記載します</a:t>
            </a:r>
          </a:p>
        </p:txBody>
      </p:sp>
      <p:sp>
        <p:nvSpPr>
          <p:cNvPr id="12" name="テキスト プレースホルダー 7">
            <a:extLst>
              <a:ext uri="{FF2B5EF4-FFF2-40B4-BE49-F238E27FC236}">
                <a16:creationId xmlns:a16="http://schemas.microsoft.com/office/drawing/2014/main" id="{C6588895-7354-5AA2-515E-C4A21B819578}"/>
              </a:ext>
            </a:extLst>
          </p:cNvPr>
          <p:cNvSpPr>
            <a:spLocks noGrp="1"/>
          </p:cNvSpPr>
          <p:nvPr>
            <p:ph type="body" sz="quarter" idx="24" hasCustomPrompt="1"/>
          </p:nvPr>
        </p:nvSpPr>
        <p:spPr>
          <a:xfrm>
            <a:off x="5556000" y="5059378"/>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04</a:t>
            </a:r>
            <a:endParaRPr kumimoji="1" lang="ja-JP" altLang="en-US"/>
          </a:p>
        </p:txBody>
      </p:sp>
      <p:sp>
        <p:nvSpPr>
          <p:cNvPr id="13" name="テキスト プレースホルダー 8">
            <a:extLst>
              <a:ext uri="{FF2B5EF4-FFF2-40B4-BE49-F238E27FC236}">
                <a16:creationId xmlns:a16="http://schemas.microsoft.com/office/drawing/2014/main" id="{A6457453-C22E-04E7-0287-689F8EB76C7D}"/>
              </a:ext>
            </a:extLst>
          </p:cNvPr>
          <p:cNvSpPr>
            <a:spLocks noGrp="1"/>
          </p:cNvSpPr>
          <p:nvPr>
            <p:ph type="body" sz="quarter" idx="25" hasCustomPrompt="1"/>
          </p:nvPr>
        </p:nvSpPr>
        <p:spPr>
          <a:xfrm>
            <a:off x="2496000" y="5503497"/>
            <a:ext cx="7200000" cy="276999"/>
          </a:xfrm>
        </p:spPr>
        <p:txBody>
          <a:bodyPr lIns="0" tIns="0" rIns="0" bIns="0">
            <a:noAutofit/>
          </a:bodyPr>
          <a:lstStyle>
            <a:lvl1pPr marL="0" indent="0" algn="ctr">
              <a:lnSpc>
                <a:spcPct val="100000"/>
              </a:lnSpc>
              <a:spcBef>
                <a:spcPts val="0"/>
              </a:spcBef>
              <a:buNone/>
              <a:defRPr sz="1800" b="1">
                <a:solidFill>
                  <a:srgbClr val="000000"/>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扉のタイトル４を記載します</a:t>
            </a:r>
          </a:p>
        </p:txBody>
      </p:sp>
      <p:sp>
        <p:nvSpPr>
          <p:cNvPr id="14" name="スライド番号">
            <a:extLst>
              <a:ext uri="{FF2B5EF4-FFF2-40B4-BE49-F238E27FC236}">
                <a16:creationId xmlns:a16="http://schemas.microsoft.com/office/drawing/2014/main" id="{235D947C-DF26-9804-CD07-E79EDA6F8EB8}"/>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15" name="page No.">
            <a:extLst>
              <a:ext uri="{FF2B5EF4-FFF2-40B4-BE49-F238E27FC236}">
                <a16:creationId xmlns:a16="http://schemas.microsoft.com/office/drawing/2014/main" id="{DB806911-C114-FF55-99D6-18BACDCB3581}"/>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16" name="Footer Placeholder 4">
            <a:extLst>
              <a:ext uri="{FF2B5EF4-FFF2-40B4-BE49-F238E27FC236}">
                <a16:creationId xmlns:a16="http://schemas.microsoft.com/office/drawing/2014/main" id="{CF5D6D10-39F6-302A-8E99-05A6C87EA4D8}"/>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17" name="Title Placeholder 1">
            <a:extLst>
              <a:ext uri="{FF2B5EF4-FFF2-40B4-BE49-F238E27FC236}">
                <a16:creationId xmlns:a16="http://schemas.microsoft.com/office/drawing/2014/main" id="{405CBD30-C2FF-5FF1-455B-0F4F31CEF8AD}"/>
              </a:ext>
            </a:extLst>
          </p:cNvPr>
          <p:cNvSpPr>
            <a:spLocks noGrp="1"/>
          </p:cNvSpPr>
          <p:nvPr>
            <p:ph type="title" hasCustomPrompt="1"/>
          </p:nvPr>
        </p:nvSpPr>
        <p:spPr>
          <a:xfrm>
            <a:off x="263525" y="312350"/>
            <a:ext cx="1436291" cy="246221"/>
          </a:xfrm>
          <a:prstGeom prst="rect">
            <a:avLst/>
          </a:prstGeom>
        </p:spPr>
        <p:txBody>
          <a:bodyPr vert="horz" wrap="none" lIns="0" tIns="0" rIns="0" bIns="0" rtlCol="0" anchor="t" anchorCtr="0">
            <a:spAutoFit/>
          </a:bodyPr>
          <a:lstStyle>
            <a:lvl1pPr>
              <a:lnSpc>
                <a:spcPct val="100000"/>
              </a:lnSpc>
              <a:defRPr sz="1600" b="1" baseline="0"/>
            </a:lvl1pPr>
          </a:lstStyle>
          <a:p>
            <a:r>
              <a:rPr lang="ja-JP" altLang="en-US"/>
              <a:t>ページタイトル</a:t>
            </a:r>
            <a:endParaRPr lang="en-US"/>
          </a:p>
        </p:txBody>
      </p:sp>
      <p:pic>
        <p:nvPicPr>
          <p:cNvPr id="7" name="図 6" descr="ロゴ&#10;&#10;自動的に生成された説明">
            <a:extLst>
              <a:ext uri="{FF2B5EF4-FFF2-40B4-BE49-F238E27FC236}">
                <a16:creationId xmlns:a16="http://schemas.microsoft.com/office/drawing/2014/main" id="{08AA1626-EDDB-E722-0856-8216AD316878}"/>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255576654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1">
    <p:bg>
      <p:bgPr>
        <a:solidFill>
          <a:srgbClr val="323332"/>
        </a:solidFill>
        <a:effectLst/>
      </p:bgPr>
    </p:bg>
    <p:spTree>
      <p:nvGrpSpPr>
        <p:cNvPr id="1" name=""/>
        <p:cNvGrpSpPr/>
        <p:nvPr/>
      </p:nvGrpSpPr>
      <p:grpSpPr>
        <a:xfrm>
          <a:off x="0" y="0"/>
          <a:ext cx="0" cy="0"/>
          <a:chOff x="0" y="0"/>
          <a:chExt cx="0" cy="0"/>
        </a:xfrm>
      </p:grpSpPr>
      <p:pic>
        <p:nvPicPr>
          <p:cNvPr id="3" name="図 2" descr="ロゴ が含まれている画像&#10;&#10;自動的に生成された説明">
            <a:extLst>
              <a:ext uri="{FF2B5EF4-FFF2-40B4-BE49-F238E27FC236}">
                <a16:creationId xmlns:a16="http://schemas.microsoft.com/office/drawing/2014/main" id="{BD2B9040-3E79-444C-8DFA-28349865739F}"/>
              </a:ext>
            </a:extLst>
          </p:cNvPr>
          <p:cNvPicPr>
            <a:picLocks noChangeAspect="1"/>
          </p:cNvPicPr>
          <p:nvPr userDrawn="1"/>
        </p:nvPicPr>
        <p:blipFill>
          <a:blip r:embed="rId2"/>
          <a:stretch>
            <a:fillRect/>
          </a:stretch>
        </p:blipFill>
        <p:spPr>
          <a:xfrm>
            <a:off x="449575" y="5758062"/>
            <a:ext cx="1379226" cy="612263"/>
          </a:xfrm>
          <a:prstGeom prst="rect">
            <a:avLst/>
          </a:prstGeom>
        </p:spPr>
      </p:pic>
      <p:sp>
        <p:nvSpPr>
          <p:cNvPr id="10" name="テキスト プレースホルダー 9">
            <a:extLst>
              <a:ext uri="{FF2B5EF4-FFF2-40B4-BE49-F238E27FC236}">
                <a16:creationId xmlns:a16="http://schemas.microsoft.com/office/drawing/2014/main" id="{E6E0A10C-9689-EFF4-8821-1276EBAEA488}"/>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2" name="Title Placeholder 1">
            <a:extLst>
              <a:ext uri="{FF2B5EF4-FFF2-40B4-BE49-F238E27FC236}">
                <a16:creationId xmlns:a16="http://schemas.microsoft.com/office/drawing/2014/main" id="{0AE30309-F7DE-D200-3018-64149A646AD3}"/>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bg1"/>
                </a:solidFill>
              </a:defRPr>
            </a:lvl1pPr>
          </a:lstStyle>
          <a:p>
            <a:r>
              <a:rPr kumimoji="1" lang="en-US" altLang="ja-JP"/>
              <a:t>24pt_</a:t>
            </a:r>
            <a:r>
              <a:rPr lang="ja-JP" altLang="en-US"/>
              <a:t>扉のタイトルを記載します</a:t>
            </a:r>
          </a:p>
        </p:txBody>
      </p:sp>
      <p:sp>
        <p:nvSpPr>
          <p:cNvPr id="4" name="Footer Placeholder 4">
            <a:extLst>
              <a:ext uri="{FF2B5EF4-FFF2-40B4-BE49-F238E27FC236}">
                <a16:creationId xmlns:a16="http://schemas.microsoft.com/office/drawing/2014/main" id="{2EDECCD7-3E09-060A-52C6-96EC31E9EB8D}"/>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2279701480"/>
      </p:ext>
    </p:extLst>
  </p:cSld>
  <p:clrMapOvr>
    <a:masterClrMapping/>
  </p:clrMapOvr>
  <p:extLst>
    <p:ext uri="{DCECCB84-F9BA-43D5-87BE-67443E8EF086}">
      <p15:sldGuideLst xmlns:p15="http://schemas.microsoft.com/office/powerpoint/2012/main">
        <p15:guide id="1" orient="horz" pos="1321" userDrawn="1">
          <p15:clr>
            <a:srgbClr val="FBAE40"/>
          </p15:clr>
        </p15:guide>
        <p15:guide id="2" pos="325" userDrawn="1">
          <p15:clr>
            <a:srgbClr val="FBAE40"/>
          </p15:clr>
        </p15:guide>
        <p15:guide id="3" orient="horz" pos="14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2">
    <p:bg>
      <p:bgPr>
        <a:solidFill>
          <a:srgbClr val="9E9E9E"/>
        </a:solidFill>
        <a:effectLst/>
      </p:bgPr>
    </p:bg>
    <p:spTree>
      <p:nvGrpSpPr>
        <p:cNvPr id="1" name=""/>
        <p:cNvGrpSpPr/>
        <p:nvPr/>
      </p:nvGrpSpPr>
      <p:grpSpPr>
        <a:xfrm>
          <a:off x="0" y="0"/>
          <a:ext cx="0" cy="0"/>
          <a:chOff x="0" y="0"/>
          <a:chExt cx="0" cy="0"/>
        </a:xfrm>
      </p:grpSpPr>
      <p:pic>
        <p:nvPicPr>
          <p:cNvPr id="3" name="図 2" descr="ロゴ&#10;&#10;自動的に生成された説明">
            <a:extLst>
              <a:ext uri="{FF2B5EF4-FFF2-40B4-BE49-F238E27FC236}">
                <a16:creationId xmlns:a16="http://schemas.microsoft.com/office/drawing/2014/main" id="{8DCFCFD5-211C-4D32-AE97-4A7170D10EB1}"/>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2" name="テキスト プレースホルダー 9">
            <a:extLst>
              <a:ext uri="{FF2B5EF4-FFF2-40B4-BE49-F238E27FC236}">
                <a16:creationId xmlns:a16="http://schemas.microsoft.com/office/drawing/2014/main" id="{69DB02BC-D6D5-998B-2BC5-17107DFB4447}"/>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4" name="Title Placeholder 1">
            <a:extLst>
              <a:ext uri="{FF2B5EF4-FFF2-40B4-BE49-F238E27FC236}">
                <a16:creationId xmlns:a16="http://schemas.microsoft.com/office/drawing/2014/main" id="{58AB6051-79EA-0657-01CB-A739BEA860D6}"/>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tx1"/>
                </a:solidFill>
              </a:defRPr>
            </a:lvl1pPr>
          </a:lstStyle>
          <a:p>
            <a:r>
              <a:rPr kumimoji="1" lang="en-US" altLang="ja-JP"/>
              <a:t>24pt_</a:t>
            </a:r>
            <a:r>
              <a:rPr lang="ja-JP" altLang="en-US"/>
              <a:t>扉のタイトルを記載します</a:t>
            </a:r>
          </a:p>
        </p:txBody>
      </p:sp>
      <p:sp>
        <p:nvSpPr>
          <p:cNvPr id="5" name="Footer Placeholder 4">
            <a:extLst>
              <a:ext uri="{FF2B5EF4-FFF2-40B4-BE49-F238E27FC236}">
                <a16:creationId xmlns:a16="http://schemas.microsoft.com/office/drawing/2014/main" id="{85D78AFE-AE2F-9B6C-7C1F-88E286997861}"/>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889701978"/>
      </p:ext>
    </p:extLst>
  </p:cSld>
  <p:clrMapOvr>
    <a:masterClrMapping/>
  </p:clrMapOvr>
  <p:extLst>
    <p:ext uri="{DCECCB84-F9BA-43D5-87BE-67443E8EF086}">
      <p15:sldGuideLst xmlns:p15="http://schemas.microsoft.com/office/powerpoint/2012/main">
        <p15:guide id="1" pos="325" userDrawn="1">
          <p15:clr>
            <a:srgbClr val="FBAE40"/>
          </p15:clr>
        </p15:guide>
        <p15:guide id="2" orient="horz" pos="1321" userDrawn="1">
          <p15:clr>
            <a:srgbClr val="FBAE40"/>
          </p15:clr>
        </p15:guide>
        <p15:guide id="3" orient="horz" pos="14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2" name="テキスト プレースホルダー 9">
            <a:extLst>
              <a:ext uri="{FF2B5EF4-FFF2-40B4-BE49-F238E27FC236}">
                <a16:creationId xmlns:a16="http://schemas.microsoft.com/office/drawing/2014/main" id="{4B868DFC-8F0A-F820-FA27-DB4A59AACD23}"/>
              </a:ext>
            </a:extLst>
          </p:cNvPr>
          <p:cNvSpPr>
            <a:spLocks noGrp="1"/>
          </p:cNvSpPr>
          <p:nvPr>
            <p:ph type="body" sz="quarter" idx="25" hasCustomPrompt="1"/>
          </p:nvPr>
        </p:nvSpPr>
        <p:spPr>
          <a:xfrm>
            <a:off x="515938" y="2241550"/>
            <a:ext cx="6768000" cy="167995"/>
          </a:xfrm>
        </p:spPr>
        <p:txBody>
          <a:bodyPr wrap="square" lIns="0" tIns="0" rIns="0" bIns="0">
            <a:noAutofit/>
          </a:bodyPr>
          <a:lstStyle>
            <a:lvl1pPr marL="0" indent="0">
              <a:spcBef>
                <a:spcPts val="0"/>
              </a:spcBef>
              <a:buNone/>
              <a:defRPr sz="120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扉タイトルの英語表記やサブタイトルとして使用します</a:t>
            </a:r>
          </a:p>
        </p:txBody>
      </p:sp>
      <p:sp>
        <p:nvSpPr>
          <p:cNvPr id="3" name="Title Placeholder 1">
            <a:extLst>
              <a:ext uri="{FF2B5EF4-FFF2-40B4-BE49-F238E27FC236}">
                <a16:creationId xmlns:a16="http://schemas.microsoft.com/office/drawing/2014/main" id="{07D6D9F0-50FF-75C0-5EE2-07944263DAEA}"/>
              </a:ext>
            </a:extLst>
          </p:cNvPr>
          <p:cNvSpPr>
            <a:spLocks noGrp="1"/>
          </p:cNvSpPr>
          <p:nvPr>
            <p:ph type="title" hasCustomPrompt="1"/>
          </p:nvPr>
        </p:nvSpPr>
        <p:spPr>
          <a:xfrm>
            <a:off x="515938" y="1727756"/>
            <a:ext cx="6768000" cy="369332"/>
          </a:xfrm>
          <a:prstGeom prst="rect">
            <a:avLst/>
          </a:prstGeom>
        </p:spPr>
        <p:txBody>
          <a:bodyPr vert="horz" wrap="square" lIns="0" tIns="0" rIns="0" bIns="0" rtlCol="0" anchor="b" anchorCtr="0">
            <a:noAutofit/>
          </a:bodyPr>
          <a:lstStyle>
            <a:lvl1pPr>
              <a:lnSpc>
                <a:spcPct val="100000"/>
              </a:lnSpc>
              <a:defRPr sz="2400" b="1" spc="0" baseline="0">
                <a:solidFill>
                  <a:schemeClr val="tx1"/>
                </a:solidFill>
              </a:defRPr>
            </a:lvl1pPr>
          </a:lstStyle>
          <a:p>
            <a:r>
              <a:rPr kumimoji="1" lang="en-US" altLang="ja-JP"/>
              <a:t>24pt_</a:t>
            </a:r>
            <a:r>
              <a:rPr lang="ja-JP" altLang="en-US"/>
              <a:t>扉のタイトルを記載します</a:t>
            </a:r>
          </a:p>
        </p:txBody>
      </p:sp>
      <p:sp>
        <p:nvSpPr>
          <p:cNvPr id="4" name="Footer Placeholder 4">
            <a:extLst>
              <a:ext uri="{FF2B5EF4-FFF2-40B4-BE49-F238E27FC236}">
                <a16:creationId xmlns:a16="http://schemas.microsoft.com/office/drawing/2014/main" id="{2D719EB9-CEC2-6741-12F4-38FE5D20FB85}"/>
              </a:ext>
            </a:extLst>
          </p:cNvPr>
          <p:cNvSpPr>
            <a:spLocks noGrp="1"/>
          </p:cNvSpPr>
          <p:nvPr>
            <p:ph type="ftr" sz="quarter" idx="3"/>
          </p:nvPr>
        </p:nvSpPr>
        <p:spPr>
          <a:xfrm>
            <a:off x="444549" y="6346825"/>
            <a:ext cx="3092139" cy="228601"/>
          </a:xfrm>
          <a:prstGeom prst="rect">
            <a:avLst/>
          </a:prstGeo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2981639602"/>
      </p:ext>
    </p:extLst>
  </p:cSld>
  <p:clrMapOvr>
    <a:masterClrMapping/>
  </p:clrMapOvr>
  <p:extLst>
    <p:ext uri="{DCECCB84-F9BA-43D5-87BE-67443E8EF086}">
      <p15:sldGuideLst xmlns:p15="http://schemas.microsoft.com/office/powerpoint/2012/main">
        <p15:guide id="1" pos="325" userDrawn="1">
          <p15:clr>
            <a:srgbClr val="FBAE40"/>
          </p15:clr>
        </p15:guide>
        <p15:guide id="2" orient="horz" pos="1321" userDrawn="1">
          <p15:clr>
            <a:srgbClr val="FBAE40"/>
          </p15:clr>
        </p15:guide>
        <p15:guide id="3" orient="horz" pos="141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lor_data">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FF582991-6EDD-790F-0184-953182840567}"/>
              </a:ext>
            </a:extLst>
          </p:cNvPr>
          <p:cNvSpPr/>
          <p:nvPr userDrawn="1"/>
        </p:nvSpPr>
        <p:spPr>
          <a:xfrm>
            <a:off x="6062986" y="2066544"/>
            <a:ext cx="4186245" cy="39128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3" name="正方形/長方形 12">
            <a:extLst>
              <a:ext uri="{FF2B5EF4-FFF2-40B4-BE49-F238E27FC236}">
                <a16:creationId xmlns:a16="http://schemas.microsoft.com/office/drawing/2014/main" id="{35635804-F125-4F0F-DB4A-0ED87FEDB09E}"/>
              </a:ext>
            </a:extLst>
          </p:cNvPr>
          <p:cNvSpPr/>
          <p:nvPr userDrawn="1"/>
        </p:nvSpPr>
        <p:spPr>
          <a:xfrm>
            <a:off x="377804" y="2066544"/>
            <a:ext cx="5514113" cy="39128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1" name="人間の目から入る視覚情報のうち、80％以上が「色彩からの情報」だと言われています。…">
            <a:extLst>
              <a:ext uri="{FF2B5EF4-FFF2-40B4-BE49-F238E27FC236}">
                <a16:creationId xmlns:a16="http://schemas.microsoft.com/office/drawing/2014/main" id="{47BF2C68-4089-9241-9385-AD86D8E5C2A8}"/>
              </a:ext>
            </a:extLst>
          </p:cNvPr>
          <p:cNvSpPr txBox="1"/>
          <p:nvPr userDrawn="1"/>
        </p:nvSpPr>
        <p:spPr>
          <a:xfrm>
            <a:off x="377804" y="873988"/>
            <a:ext cx="9965807" cy="9392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t">
            <a:spAutoFit/>
          </a:bodyPr>
          <a:lstStyle/>
          <a:p>
            <a:pPr>
              <a:lnSpc>
                <a:spcPct val="150000"/>
              </a:lnSpc>
              <a:defRPr sz="1800" spc="0">
                <a:latin typeface="Noto Sans JP"/>
                <a:ea typeface="Noto Sans JP"/>
                <a:cs typeface="Noto Sans JP"/>
                <a:sym typeface="Noto Sans JP"/>
              </a:defRPr>
            </a:pPr>
            <a:r>
              <a:rPr sz="1400" baseline="0">
                <a:latin typeface="+mn-ea"/>
                <a:ea typeface="+mn-ea"/>
              </a:rPr>
              <a:t>人間の目から入る視覚情報のうち、80％以上が「色彩からの情報」だと言われています。</a:t>
            </a:r>
          </a:p>
          <a:p>
            <a:pPr>
              <a:lnSpc>
                <a:spcPct val="150000"/>
              </a:lnSpc>
              <a:defRPr sz="1800" spc="0">
                <a:latin typeface="Noto Sans JP"/>
                <a:ea typeface="Noto Sans JP"/>
                <a:cs typeface="Noto Sans JP"/>
                <a:sym typeface="Noto Sans JP"/>
              </a:defRPr>
            </a:pPr>
            <a:r>
              <a:rPr sz="1400" baseline="0">
                <a:latin typeface="+mn-ea"/>
                <a:ea typeface="+mn-ea"/>
              </a:rPr>
              <a:t>色はブランドのアイデンティティの中心となる役割を</a:t>
            </a:r>
            <a:r>
              <a:rPr lang="ja-JP" altLang="en-US" sz="1400" baseline="0">
                <a:latin typeface="+mn-ea"/>
                <a:ea typeface="+mn-ea"/>
              </a:rPr>
              <a:t>持ち</a:t>
            </a:r>
            <a:r>
              <a:rPr sz="1400" baseline="0">
                <a:latin typeface="+mn-ea"/>
                <a:ea typeface="+mn-ea"/>
              </a:rPr>
              <a:t>、</a:t>
            </a:r>
            <a:r>
              <a:rPr lang="ja-JP" altLang="en-US" sz="1400" baseline="0">
                <a:latin typeface="+mn-ea"/>
                <a:ea typeface="+mn-ea"/>
              </a:rPr>
              <a:t>ユーザーにウイングアーク１ｓｔ</a:t>
            </a:r>
            <a:r>
              <a:rPr sz="1400" baseline="0">
                <a:latin typeface="+mn-ea"/>
                <a:ea typeface="+mn-ea"/>
              </a:rPr>
              <a:t>のブランドを</a:t>
            </a:r>
            <a:endParaRPr lang="en-US" sz="1400" baseline="0">
              <a:latin typeface="+mn-ea"/>
              <a:ea typeface="+mn-ea"/>
            </a:endParaRPr>
          </a:p>
          <a:p>
            <a:pPr>
              <a:lnSpc>
                <a:spcPct val="150000"/>
              </a:lnSpc>
              <a:defRPr sz="1800" spc="0">
                <a:latin typeface="Noto Sans JP"/>
                <a:ea typeface="Noto Sans JP"/>
                <a:cs typeface="Noto Sans JP"/>
                <a:sym typeface="Noto Sans JP"/>
              </a:defRPr>
            </a:pPr>
            <a:r>
              <a:rPr sz="1400" baseline="0">
                <a:latin typeface="+mn-ea"/>
                <a:ea typeface="+mn-ea"/>
              </a:rPr>
              <a:t>正しく認知してもらうための重要な要素となります。視認性を考慮した配色を心がけましょう。</a:t>
            </a:r>
          </a:p>
        </p:txBody>
      </p:sp>
      <p:sp>
        <p:nvSpPr>
          <p:cNvPr id="2" name="スライド番号">
            <a:extLst>
              <a:ext uri="{FF2B5EF4-FFF2-40B4-BE49-F238E27FC236}">
                <a16:creationId xmlns:a16="http://schemas.microsoft.com/office/drawing/2014/main" id="{3AE0BA56-9234-1B9F-1795-6589128C46F2}"/>
              </a:ext>
            </a:extLst>
          </p:cNvPr>
          <p:cNvSpPr txBox="1">
            <a:spLocks noGrp="1"/>
          </p:cNvSpPr>
          <p:nvPr userDrawn="1">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06598203-ED37-E0F9-7C30-E0ABFB9B13A3}"/>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188DF019-EA6A-084E-5178-31ADA057FC06}"/>
              </a:ext>
            </a:extLst>
          </p:cNvPr>
          <p:cNvSpPr>
            <a:spLocks noGrp="1"/>
          </p:cNvSpPr>
          <p:nvPr userDrawn="1">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5" name="図 4" descr="ロゴ&#10;&#10;自動的に生成された説明">
            <a:extLst>
              <a:ext uri="{FF2B5EF4-FFF2-40B4-BE49-F238E27FC236}">
                <a16:creationId xmlns:a16="http://schemas.microsoft.com/office/drawing/2014/main" id="{69A3E24F-0344-09B4-B917-3ABBF0B3EEB1}"/>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67" name="Color">
            <a:extLst>
              <a:ext uri="{FF2B5EF4-FFF2-40B4-BE49-F238E27FC236}">
                <a16:creationId xmlns:a16="http://schemas.microsoft.com/office/drawing/2014/main" id="{ABD3BAA8-4769-C9B3-8657-D27DBD2D4E20}"/>
              </a:ext>
            </a:extLst>
          </p:cNvPr>
          <p:cNvSpPr txBox="1"/>
          <p:nvPr userDrawn="1"/>
        </p:nvSpPr>
        <p:spPr>
          <a:xfrm>
            <a:off x="272416" y="450850"/>
            <a:ext cx="655629" cy="2975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 altLang="ja-JP" sz="1600" b="0" i="0" u="none" strike="noStrike" cap="none" spc="0" normalizeH="0" baseline="0">
                <a:ln>
                  <a:noFill/>
                </a:ln>
                <a:solidFill>
                  <a:srgbClr val="000000"/>
                </a:solidFill>
                <a:effectLst/>
                <a:uFillTx/>
                <a:latin typeface="游ゴシック Medium" panose="020B0500000000000000" pitchFamily="50" charset="-128"/>
                <a:ea typeface="游ゴシック Medium" panose="020B0500000000000000" pitchFamily="50" charset="-128"/>
                <a:cs typeface="Poppins Medium"/>
                <a:sym typeface="Poppins Medium"/>
              </a:rPr>
              <a:t>Colors</a:t>
            </a:r>
          </a:p>
        </p:txBody>
      </p:sp>
      <p:sp>
        <p:nvSpPr>
          <p:cNvPr id="22" name="Primary color">
            <a:extLst>
              <a:ext uri="{FF2B5EF4-FFF2-40B4-BE49-F238E27FC236}">
                <a16:creationId xmlns:a16="http://schemas.microsoft.com/office/drawing/2014/main" id="{F10ED8D9-5B48-4592-B88F-2DF621C6C690}"/>
              </a:ext>
            </a:extLst>
          </p:cNvPr>
          <p:cNvSpPr txBox="1"/>
          <p:nvPr userDrawn="1"/>
        </p:nvSpPr>
        <p:spPr>
          <a:xfrm>
            <a:off x="673890" y="2347590"/>
            <a:ext cx="1343316" cy="2975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sz="1600">
                <a:latin typeface="游ゴシック Medium" panose="020B0500000000000000" pitchFamily="50" charset="-128"/>
                <a:ea typeface="游ゴシック Medium" panose="020B0500000000000000" pitchFamily="50" charset="-128"/>
              </a:rPr>
              <a:t>Primary </a:t>
            </a:r>
            <a:r>
              <a:rPr lang="en-US" sz="1600">
                <a:latin typeface="游ゴシック Medium" panose="020B0500000000000000" pitchFamily="50" charset="-128"/>
                <a:ea typeface="游ゴシック Medium" panose="020B0500000000000000" pitchFamily="50" charset="-128"/>
              </a:rPr>
              <a:t>C</a:t>
            </a:r>
            <a:r>
              <a:rPr sz="1600">
                <a:latin typeface="游ゴシック Medium" panose="020B0500000000000000" pitchFamily="50" charset="-128"/>
                <a:ea typeface="游ゴシック Medium" panose="020B0500000000000000" pitchFamily="50" charset="-128"/>
              </a:rPr>
              <a:t>olor</a:t>
            </a:r>
          </a:p>
        </p:txBody>
      </p:sp>
      <p:sp>
        <p:nvSpPr>
          <p:cNvPr id="23" name="見出しや本文など資料のメインカラーとして…">
            <a:extLst>
              <a:ext uri="{FF2B5EF4-FFF2-40B4-BE49-F238E27FC236}">
                <a16:creationId xmlns:a16="http://schemas.microsoft.com/office/drawing/2014/main" id="{D95DE5B4-8DC0-FEEC-C7E6-D20DE9B88B8A}"/>
              </a:ext>
            </a:extLst>
          </p:cNvPr>
          <p:cNvSpPr txBox="1"/>
          <p:nvPr userDrawn="1"/>
        </p:nvSpPr>
        <p:spPr>
          <a:xfrm>
            <a:off x="673889" y="2680504"/>
            <a:ext cx="4420371"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見出しや本文などの基本カラーとしてご利用ください。</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アクセントカラーには下記の</a:t>
            </a:r>
            <a:r>
              <a:rPr lang="en" altLang="ja-JP" sz="900">
                <a:latin typeface="游ゴシック Medium" panose="020B0500000000000000" pitchFamily="50" charset="-128"/>
                <a:ea typeface="游ゴシック Medium" panose="020B0500000000000000" pitchFamily="50" charset="-128"/>
              </a:rPr>
              <a:t>Corporate Color</a:t>
            </a:r>
            <a:r>
              <a:rPr lang="ja-JP" altLang="en" sz="900">
                <a:latin typeface="游ゴシック Medium" panose="020B0500000000000000" pitchFamily="50" charset="-128"/>
                <a:ea typeface="游ゴシック Medium" panose="020B0500000000000000" pitchFamily="50" charset="-128"/>
              </a:rPr>
              <a:t>、</a:t>
            </a:r>
            <a:r>
              <a:rPr lang="en" altLang="ja-JP" sz="900">
                <a:latin typeface="游ゴシック Medium" panose="020B0500000000000000" pitchFamily="50" charset="-128"/>
                <a:ea typeface="游ゴシック Medium" panose="020B0500000000000000" pitchFamily="50" charset="-128"/>
              </a:rPr>
              <a:t>Division Color</a:t>
            </a:r>
            <a:r>
              <a:rPr lang="ja-JP" altLang="en-US" sz="900">
                <a:latin typeface="游ゴシック Medium" panose="020B0500000000000000" pitchFamily="50" charset="-128"/>
                <a:ea typeface="游ゴシック Medium" panose="020B0500000000000000" pitchFamily="50" charset="-128"/>
              </a:rPr>
              <a:t>をご利用ください。</a:t>
            </a:r>
          </a:p>
        </p:txBody>
      </p:sp>
      <p:sp>
        <p:nvSpPr>
          <p:cNvPr id="24" name="RGB : R 193 G 44 B 31…">
            <a:extLst>
              <a:ext uri="{FF2B5EF4-FFF2-40B4-BE49-F238E27FC236}">
                <a16:creationId xmlns:a16="http://schemas.microsoft.com/office/drawing/2014/main" id="{696D2AF1-5400-C8BB-8ABC-22ECA2A4E6E7}"/>
              </a:ext>
            </a:extLst>
          </p:cNvPr>
          <p:cNvSpPr txBox="1"/>
          <p:nvPr userDrawn="1"/>
        </p:nvSpPr>
        <p:spPr>
          <a:xfrm>
            <a:off x="1160928" y="3215048"/>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sz="900">
                <a:latin typeface="+mj-lt"/>
                <a:ea typeface="游ゴシック Medium" panose="020B0500000000000000" pitchFamily="50" charset="-128"/>
              </a:rPr>
              <a:t>RGB : R</a:t>
            </a:r>
            <a:r>
              <a:rPr lang="en-US" sz="900">
                <a:latin typeface="+mj-lt"/>
                <a:ea typeface="游ゴシック Medium" panose="020B0500000000000000" pitchFamily="50" charset="-128"/>
              </a:rPr>
              <a:t>255</a:t>
            </a:r>
            <a:r>
              <a:rPr sz="900">
                <a:latin typeface="+mj-lt"/>
                <a:ea typeface="游ゴシック Medium" panose="020B0500000000000000" pitchFamily="50" charset="-128"/>
              </a:rPr>
              <a:t> G</a:t>
            </a:r>
            <a:r>
              <a:rPr lang="en-US" sz="900">
                <a:latin typeface="+mj-lt"/>
                <a:ea typeface="游ゴシック Medium" panose="020B0500000000000000" pitchFamily="50" charset="-128"/>
              </a:rPr>
              <a:t>255</a:t>
            </a:r>
            <a:r>
              <a:rPr sz="900">
                <a:latin typeface="+mj-lt"/>
                <a:ea typeface="游ゴシック Medium" panose="020B0500000000000000" pitchFamily="50" charset="-128"/>
              </a:rPr>
              <a:t> B</a:t>
            </a:r>
            <a:r>
              <a:rPr lang="en-US" sz="900">
                <a:latin typeface="+mj-lt"/>
                <a:ea typeface="游ゴシック Medium" panose="020B0500000000000000" pitchFamily="50" charset="-128"/>
              </a:rPr>
              <a:t>255</a:t>
            </a:r>
            <a:endParaRPr sz="900">
              <a:latin typeface="+mj-lt"/>
              <a:ea typeface="游ゴシック Medium" panose="020B0500000000000000" pitchFamily="50" charset="-128"/>
            </a:endParaRPr>
          </a:p>
          <a:p>
            <a:pPr>
              <a:defRPr sz="1800" spc="0">
                <a:latin typeface="Noto Sans JP"/>
                <a:ea typeface="Noto Sans JP"/>
                <a:cs typeface="Noto Sans JP"/>
                <a:sym typeface="Noto Sans JP"/>
              </a:defRPr>
            </a:pPr>
            <a:r>
              <a:rPr sz="900">
                <a:latin typeface="+mj-lt"/>
                <a:ea typeface="游ゴシック Medium" panose="020B0500000000000000" pitchFamily="50" charset="-128"/>
              </a:rPr>
              <a:t>HEX : #</a:t>
            </a:r>
            <a:r>
              <a:rPr lang="en-US" sz="900" err="1">
                <a:latin typeface="+mj-lt"/>
                <a:ea typeface="游ゴシック Medium" panose="020B0500000000000000" pitchFamily="50" charset="-128"/>
              </a:rPr>
              <a:t>ffffff</a:t>
            </a:r>
            <a:endParaRPr sz="900">
              <a:latin typeface="+mj-lt"/>
              <a:ea typeface="游ゴシック Medium" panose="020B0500000000000000" pitchFamily="50" charset="-128"/>
            </a:endParaRPr>
          </a:p>
        </p:txBody>
      </p:sp>
      <p:sp>
        <p:nvSpPr>
          <p:cNvPr id="25" name="角丸四角形">
            <a:extLst>
              <a:ext uri="{FF2B5EF4-FFF2-40B4-BE49-F238E27FC236}">
                <a16:creationId xmlns:a16="http://schemas.microsoft.com/office/drawing/2014/main" id="{928078F9-96A1-1EBC-4DE6-614CEA4D8C06}"/>
              </a:ext>
            </a:extLst>
          </p:cNvPr>
          <p:cNvSpPr/>
          <p:nvPr userDrawn="1"/>
        </p:nvSpPr>
        <p:spPr>
          <a:xfrm>
            <a:off x="689791" y="3155815"/>
            <a:ext cx="389241" cy="389241"/>
          </a:xfrm>
          <a:prstGeom prst="roundRect">
            <a:avLst>
              <a:gd name="adj" fmla="val 15000"/>
            </a:avLst>
          </a:prstGeom>
          <a:solidFill>
            <a:schemeClr val="bg1"/>
          </a:solidFill>
          <a:ln w="12700">
            <a:solidFill>
              <a:schemeClr val="bg1">
                <a:lumMod val="85000"/>
              </a:schemeClr>
            </a:solid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27" name="RGB : R 193 G 44 B 31…">
            <a:extLst>
              <a:ext uri="{FF2B5EF4-FFF2-40B4-BE49-F238E27FC236}">
                <a16:creationId xmlns:a16="http://schemas.microsoft.com/office/drawing/2014/main" id="{F91D38AC-2AFD-982B-CFE6-68FA72DC31BD}"/>
              </a:ext>
            </a:extLst>
          </p:cNvPr>
          <p:cNvSpPr txBox="1"/>
          <p:nvPr userDrawn="1"/>
        </p:nvSpPr>
        <p:spPr>
          <a:xfrm>
            <a:off x="3192689" y="3219603"/>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R17 G17 B17</a:t>
            </a:r>
          </a:p>
          <a:p>
            <a:pPr>
              <a:defRPr sz="1800" spc="0">
                <a:latin typeface="Noto Sans JP"/>
                <a:ea typeface="Noto Sans JP"/>
                <a:cs typeface="Noto Sans JP"/>
                <a:sym typeface="Noto Sans JP"/>
              </a:defRPr>
            </a:pPr>
            <a:r>
              <a:rPr lang="en" altLang="ja-JP" sz="900">
                <a:latin typeface="+mj-lt"/>
              </a:rPr>
              <a:t>HEX : #111111</a:t>
            </a:r>
          </a:p>
        </p:txBody>
      </p:sp>
      <p:sp>
        <p:nvSpPr>
          <p:cNvPr id="28" name="角丸四角形">
            <a:extLst>
              <a:ext uri="{FF2B5EF4-FFF2-40B4-BE49-F238E27FC236}">
                <a16:creationId xmlns:a16="http://schemas.microsoft.com/office/drawing/2014/main" id="{7AEB244F-790B-E054-3431-4642B6AA2A3D}"/>
              </a:ext>
            </a:extLst>
          </p:cNvPr>
          <p:cNvSpPr/>
          <p:nvPr userDrawn="1"/>
        </p:nvSpPr>
        <p:spPr>
          <a:xfrm>
            <a:off x="2704423" y="3160369"/>
            <a:ext cx="406371" cy="406371"/>
          </a:xfrm>
          <a:prstGeom prst="roundRect">
            <a:avLst>
              <a:gd name="adj" fmla="val 15000"/>
            </a:avLst>
          </a:prstGeom>
          <a:solidFill>
            <a:schemeClr val="tx1"/>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29" name="RGB : R 193 G 44 B 31…">
            <a:extLst>
              <a:ext uri="{FF2B5EF4-FFF2-40B4-BE49-F238E27FC236}">
                <a16:creationId xmlns:a16="http://schemas.microsoft.com/office/drawing/2014/main" id="{F931C2B2-F5F6-ADD4-A3AF-2C10EA2585D2}"/>
              </a:ext>
            </a:extLst>
          </p:cNvPr>
          <p:cNvSpPr txBox="1"/>
          <p:nvPr userDrawn="1"/>
        </p:nvSpPr>
        <p:spPr>
          <a:xfrm>
            <a:off x="1160929" y="4819046"/>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R193 G44 B31</a:t>
            </a:r>
          </a:p>
          <a:p>
            <a:pPr>
              <a:defRPr sz="1800" spc="0">
                <a:latin typeface="Noto Sans JP"/>
                <a:ea typeface="Noto Sans JP"/>
                <a:cs typeface="Noto Sans JP"/>
                <a:sym typeface="Noto Sans JP"/>
              </a:defRPr>
            </a:pPr>
            <a:r>
              <a:rPr lang="en" altLang="ja-JP" sz="900">
                <a:latin typeface="+mj-lt"/>
              </a:rPr>
              <a:t>HEX : #</a:t>
            </a:r>
            <a:r>
              <a:rPr lang="en" altLang="ja-JP" sz="900" b="0" i="0">
                <a:solidFill>
                  <a:srgbClr val="000000"/>
                </a:solidFill>
                <a:effectLst/>
                <a:latin typeface="+mj-lt"/>
              </a:rPr>
              <a:t>c12c1f</a:t>
            </a:r>
            <a:endParaRPr lang="en" altLang="ja-JP" sz="900">
              <a:latin typeface="+mj-lt"/>
            </a:endParaRPr>
          </a:p>
        </p:txBody>
      </p:sp>
      <p:sp>
        <p:nvSpPr>
          <p:cNvPr id="30" name="角丸四角形">
            <a:extLst>
              <a:ext uri="{FF2B5EF4-FFF2-40B4-BE49-F238E27FC236}">
                <a16:creationId xmlns:a16="http://schemas.microsoft.com/office/drawing/2014/main" id="{56926083-FF51-B89B-05CB-BCC0B4D93162}"/>
              </a:ext>
            </a:extLst>
          </p:cNvPr>
          <p:cNvSpPr/>
          <p:nvPr userDrawn="1"/>
        </p:nvSpPr>
        <p:spPr>
          <a:xfrm>
            <a:off x="689792" y="4763469"/>
            <a:ext cx="389241" cy="389241"/>
          </a:xfrm>
          <a:prstGeom prst="roundRect">
            <a:avLst>
              <a:gd name="adj" fmla="val 15000"/>
            </a:avLst>
          </a:prstGeom>
          <a:solidFill>
            <a:schemeClr val="accent6"/>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31" name="Primary color">
            <a:extLst>
              <a:ext uri="{FF2B5EF4-FFF2-40B4-BE49-F238E27FC236}">
                <a16:creationId xmlns:a16="http://schemas.microsoft.com/office/drawing/2014/main" id="{5FA68BC1-804A-7FBA-3909-02AB7F036552}"/>
              </a:ext>
            </a:extLst>
          </p:cNvPr>
          <p:cNvSpPr txBox="1"/>
          <p:nvPr userDrawn="1"/>
        </p:nvSpPr>
        <p:spPr>
          <a:xfrm>
            <a:off x="673890" y="4062136"/>
            <a:ext cx="1218282"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US" sz="1200" b="1">
                <a:latin typeface="游ゴシック Medium" panose="020B0500000000000000" pitchFamily="50" charset="-128"/>
                <a:ea typeface="游ゴシック Medium" panose="020B0500000000000000" pitchFamily="50" charset="-128"/>
              </a:rPr>
              <a:t>Corporate</a:t>
            </a:r>
            <a:r>
              <a:rPr sz="1200" b="1">
                <a:latin typeface="游ゴシック Medium" panose="020B0500000000000000" pitchFamily="50" charset="-128"/>
                <a:ea typeface="游ゴシック Medium" panose="020B0500000000000000" pitchFamily="50" charset="-128"/>
              </a:rPr>
              <a:t> </a:t>
            </a:r>
            <a:r>
              <a:rPr lang="en-US" sz="1200" b="1">
                <a:latin typeface="游ゴシック Medium" panose="020B0500000000000000" pitchFamily="50" charset="-128"/>
                <a:ea typeface="游ゴシック Medium" panose="020B0500000000000000" pitchFamily="50" charset="-128"/>
              </a:rPr>
              <a:t>C</a:t>
            </a:r>
            <a:r>
              <a:rPr sz="1200" b="1">
                <a:latin typeface="游ゴシック Medium" panose="020B0500000000000000" pitchFamily="50" charset="-128"/>
                <a:ea typeface="游ゴシック Medium" panose="020B0500000000000000" pitchFamily="50" charset="-128"/>
              </a:rPr>
              <a:t>olor</a:t>
            </a:r>
          </a:p>
        </p:txBody>
      </p:sp>
      <p:sp>
        <p:nvSpPr>
          <p:cNvPr id="32" name="見出しや本文など資料のメインカラーとして…">
            <a:extLst>
              <a:ext uri="{FF2B5EF4-FFF2-40B4-BE49-F238E27FC236}">
                <a16:creationId xmlns:a16="http://schemas.microsoft.com/office/drawing/2014/main" id="{0E180E89-6327-73A5-0847-40AE573A0332}"/>
              </a:ext>
            </a:extLst>
          </p:cNvPr>
          <p:cNvSpPr txBox="1"/>
          <p:nvPr userDrawn="1"/>
        </p:nvSpPr>
        <p:spPr>
          <a:xfrm>
            <a:off x="673888" y="4323489"/>
            <a:ext cx="2257412"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見出しや本文など資料の</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アクセントカラーとしてご利用ください。</a:t>
            </a:r>
          </a:p>
        </p:txBody>
      </p:sp>
      <p:sp>
        <p:nvSpPr>
          <p:cNvPr id="33" name="RGB : R 193 G 44 B 31…">
            <a:extLst>
              <a:ext uri="{FF2B5EF4-FFF2-40B4-BE49-F238E27FC236}">
                <a16:creationId xmlns:a16="http://schemas.microsoft.com/office/drawing/2014/main" id="{D4628FC4-5A75-BED0-7201-04C25AA107BD}"/>
              </a:ext>
            </a:extLst>
          </p:cNvPr>
          <p:cNvSpPr txBox="1"/>
          <p:nvPr userDrawn="1"/>
        </p:nvSpPr>
        <p:spPr>
          <a:xfrm>
            <a:off x="1160929" y="5321679"/>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rPr>
              <a:t>RGB : R158 G158 B158</a:t>
            </a:r>
          </a:p>
          <a:p>
            <a:pPr>
              <a:defRPr sz="1800" spc="0">
                <a:latin typeface="Noto Sans JP"/>
                <a:ea typeface="Noto Sans JP"/>
                <a:cs typeface="Noto Sans JP"/>
                <a:sym typeface="Noto Sans JP"/>
              </a:defRPr>
            </a:pPr>
            <a:r>
              <a:rPr lang="en" altLang="ja-JP" sz="900">
                <a:latin typeface="+mj-lt"/>
              </a:rPr>
              <a:t>HEX : #</a:t>
            </a:r>
            <a:r>
              <a:rPr lang="en" altLang="ja-JP" sz="900" b="0" i="0">
                <a:solidFill>
                  <a:srgbClr val="000000"/>
                </a:solidFill>
                <a:effectLst/>
                <a:latin typeface="+mj-lt"/>
              </a:rPr>
              <a:t>9e9e9e</a:t>
            </a:r>
            <a:endParaRPr lang="en" altLang="ja-JP" sz="900">
              <a:latin typeface="+mj-lt"/>
            </a:endParaRPr>
          </a:p>
        </p:txBody>
      </p:sp>
      <p:sp>
        <p:nvSpPr>
          <p:cNvPr id="34" name="角丸四角形">
            <a:extLst>
              <a:ext uri="{FF2B5EF4-FFF2-40B4-BE49-F238E27FC236}">
                <a16:creationId xmlns:a16="http://schemas.microsoft.com/office/drawing/2014/main" id="{C4ED3BA7-2986-0AA5-D856-75E607243459}"/>
              </a:ext>
            </a:extLst>
          </p:cNvPr>
          <p:cNvSpPr/>
          <p:nvPr userDrawn="1"/>
        </p:nvSpPr>
        <p:spPr>
          <a:xfrm>
            <a:off x="689792" y="5266102"/>
            <a:ext cx="389241" cy="389241"/>
          </a:xfrm>
          <a:prstGeom prst="roundRect">
            <a:avLst>
              <a:gd name="adj" fmla="val 15000"/>
            </a:avLst>
          </a:prstGeom>
          <a:solidFill>
            <a:srgbClr val="9E9E9E"/>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0" name="Primary color">
            <a:extLst>
              <a:ext uri="{FF2B5EF4-FFF2-40B4-BE49-F238E27FC236}">
                <a16:creationId xmlns:a16="http://schemas.microsoft.com/office/drawing/2014/main" id="{A986C47B-9B09-CB81-CE38-93A452B116B2}"/>
              </a:ext>
            </a:extLst>
          </p:cNvPr>
          <p:cNvSpPr txBox="1"/>
          <p:nvPr userDrawn="1"/>
        </p:nvSpPr>
        <p:spPr>
          <a:xfrm>
            <a:off x="6378661" y="2346138"/>
            <a:ext cx="1601400" cy="2975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 sz="1600">
                <a:latin typeface="游ゴシック Medium" panose="020B0500000000000000" pitchFamily="50" charset="-128"/>
                <a:ea typeface="游ゴシック Medium" panose="020B0500000000000000" pitchFamily="50" charset="-128"/>
              </a:rPr>
              <a:t>Secondary Color</a:t>
            </a:r>
            <a:endParaRPr sz="1600">
              <a:latin typeface="游ゴシック Medium" panose="020B0500000000000000" pitchFamily="50" charset="-128"/>
              <a:ea typeface="游ゴシック Medium" panose="020B0500000000000000" pitchFamily="50" charset="-128"/>
            </a:endParaRPr>
          </a:p>
        </p:txBody>
      </p:sp>
      <p:sp>
        <p:nvSpPr>
          <p:cNvPr id="41" name="RGB : R 193 G 44 B 31…">
            <a:extLst>
              <a:ext uri="{FF2B5EF4-FFF2-40B4-BE49-F238E27FC236}">
                <a16:creationId xmlns:a16="http://schemas.microsoft.com/office/drawing/2014/main" id="{3ABCD9E8-4E9C-922E-E03D-E2C982584989}"/>
              </a:ext>
            </a:extLst>
          </p:cNvPr>
          <p:cNvSpPr txBox="1"/>
          <p:nvPr userDrawn="1"/>
        </p:nvSpPr>
        <p:spPr>
          <a:xfrm>
            <a:off x="6918134" y="3062203"/>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R144 G133 B175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#9085af</a:t>
            </a:r>
          </a:p>
        </p:txBody>
      </p:sp>
      <p:sp>
        <p:nvSpPr>
          <p:cNvPr id="42" name="角丸四角形">
            <a:extLst>
              <a:ext uri="{FF2B5EF4-FFF2-40B4-BE49-F238E27FC236}">
                <a16:creationId xmlns:a16="http://schemas.microsoft.com/office/drawing/2014/main" id="{6E392E36-2C03-B53B-C212-FA5E4099D388}"/>
              </a:ext>
            </a:extLst>
          </p:cNvPr>
          <p:cNvSpPr/>
          <p:nvPr userDrawn="1"/>
        </p:nvSpPr>
        <p:spPr>
          <a:xfrm>
            <a:off x="6446997" y="3000935"/>
            <a:ext cx="389241" cy="389241"/>
          </a:xfrm>
          <a:prstGeom prst="roundRect">
            <a:avLst>
              <a:gd name="adj" fmla="val 15000"/>
            </a:avLst>
          </a:prstGeom>
          <a:solidFill>
            <a:schemeClr val="accent1"/>
          </a:solidFill>
          <a:ln w="12700">
            <a:no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3" name="RGB : R 193 G 44 B 31…">
            <a:extLst>
              <a:ext uri="{FF2B5EF4-FFF2-40B4-BE49-F238E27FC236}">
                <a16:creationId xmlns:a16="http://schemas.microsoft.com/office/drawing/2014/main" id="{E58B3CD4-9B65-1A52-2F9A-2F0044A70FDC}"/>
              </a:ext>
            </a:extLst>
          </p:cNvPr>
          <p:cNvSpPr txBox="1"/>
          <p:nvPr userDrawn="1"/>
        </p:nvSpPr>
        <p:spPr>
          <a:xfrm>
            <a:off x="6935401" y="3612170"/>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R103 G163 B164</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#67a3a4</a:t>
            </a:r>
          </a:p>
        </p:txBody>
      </p:sp>
      <p:sp>
        <p:nvSpPr>
          <p:cNvPr id="44" name="角丸四角形">
            <a:extLst>
              <a:ext uri="{FF2B5EF4-FFF2-40B4-BE49-F238E27FC236}">
                <a16:creationId xmlns:a16="http://schemas.microsoft.com/office/drawing/2014/main" id="{5D121DBA-36FE-33A7-1E31-A7F795D8216C}"/>
              </a:ext>
            </a:extLst>
          </p:cNvPr>
          <p:cNvSpPr/>
          <p:nvPr userDrawn="1"/>
        </p:nvSpPr>
        <p:spPr>
          <a:xfrm>
            <a:off x="6447135" y="3550901"/>
            <a:ext cx="406371" cy="406371"/>
          </a:xfrm>
          <a:prstGeom prst="roundRect">
            <a:avLst>
              <a:gd name="adj" fmla="val 15000"/>
            </a:avLst>
          </a:prstGeom>
          <a:solidFill>
            <a:schemeClr val="accent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5" name="見出しや本文など資料のメインカラーとして…">
            <a:extLst>
              <a:ext uri="{FF2B5EF4-FFF2-40B4-BE49-F238E27FC236}">
                <a16:creationId xmlns:a16="http://schemas.microsoft.com/office/drawing/2014/main" id="{676157BB-EDAD-F980-5E9D-F269C3D9D0F0}"/>
              </a:ext>
            </a:extLst>
          </p:cNvPr>
          <p:cNvSpPr txBox="1"/>
          <p:nvPr userDrawn="1"/>
        </p:nvSpPr>
        <p:spPr>
          <a:xfrm>
            <a:off x="6378660" y="2650414"/>
            <a:ext cx="3571156" cy="1897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セカンダリカラーパレットは図表やグラフなどにご利用ください。</a:t>
            </a:r>
          </a:p>
        </p:txBody>
      </p:sp>
      <p:sp>
        <p:nvSpPr>
          <p:cNvPr id="46" name="RGB : R 193 G 44 B 31…">
            <a:extLst>
              <a:ext uri="{FF2B5EF4-FFF2-40B4-BE49-F238E27FC236}">
                <a16:creationId xmlns:a16="http://schemas.microsoft.com/office/drawing/2014/main" id="{4CF45407-0720-8F03-E8D3-A7B424272097}"/>
              </a:ext>
            </a:extLst>
          </p:cNvPr>
          <p:cNvSpPr txBox="1"/>
          <p:nvPr userDrawn="1"/>
        </p:nvSpPr>
        <p:spPr>
          <a:xfrm>
            <a:off x="6935401" y="4199354"/>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R217 G167 B108</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#d9a76c</a:t>
            </a:r>
          </a:p>
        </p:txBody>
      </p:sp>
      <p:sp>
        <p:nvSpPr>
          <p:cNvPr id="47" name="角丸四角形">
            <a:extLst>
              <a:ext uri="{FF2B5EF4-FFF2-40B4-BE49-F238E27FC236}">
                <a16:creationId xmlns:a16="http://schemas.microsoft.com/office/drawing/2014/main" id="{DF95B75F-E12B-D3D5-6F1C-97835F0220C5}"/>
              </a:ext>
            </a:extLst>
          </p:cNvPr>
          <p:cNvSpPr/>
          <p:nvPr userDrawn="1"/>
        </p:nvSpPr>
        <p:spPr>
          <a:xfrm>
            <a:off x="6447135" y="4138085"/>
            <a:ext cx="406371" cy="406371"/>
          </a:xfrm>
          <a:prstGeom prst="roundRect">
            <a:avLst>
              <a:gd name="adj" fmla="val 15000"/>
            </a:avLst>
          </a:prstGeom>
          <a:solidFill>
            <a:schemeClr val="accent3"/>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48" name="RGB : R 193 G 44 B 31…">
            <a:extLst>
              <a:ext uri="{FF2B5EF4-FFF2-40B4-BE49-F238E27FC236}">
                <a16:creationId xmlns:a16="http://schemas.microsoft.com/office/drawing/2014/main" id="{A1C85CB5-3973-9BB4-8D59-0ABC552B2CC5}"/>
              </a:ext>
            </a:extLst>
          </p:cNvPr>
          <p:cNvSpPr txBox="1"/>
          <p:nvPr userDrawn="1"/>
        </p:nvSpPr>
        <p:spPr>
          <a:xfrm>
            <a:off x="6918134" y="4792819"/>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R236 G215 B125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#ecd77d</a:t>
            </a:r>
          </a:p>
        </p:txBody>
      </p:sp>
      <p:sp>
        <p:nvSpPr>
          <p:cNvPr id="49" name="角丸四角形">
            <a:extLst>
              <a:ext uri="{FF2B5EF4-FFF2-40B4-BE49-F238E27FC236}">
                <a16:creationId xmlns:a16="http://schemas.microsoft.com/office/drawing/2014/main" id="{A074E171-3CDF-30DD-94F8-A06429AF1BF7}"/>
              </a:ext>
            </a:extLst>
          </p:cNvPr>
          <p:cNvSpPr/>
          <p:nvPr userDrawn="1"/>
        </p:nvSpPr>
        <p:spPr>
          <a:xfrm>
            <a:off x="6446997" y="4731551"/>
            <a:ext cx="389241" cy="389241"/>
          </a:xfrm>
          <a:prstGeom prst="roundRect">
            <a:avLst>
              <a:gd name="adj" fmla="val 15000"/>
            </a:avLst>
          </a:prstGeom>
          <a:solidFill>
            <a:schemeClr val="accent4"/>
          </a:solidFill>
          <a:ln w="12700">
            <a:noFill/>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50" name="RGB : R 193 G 44 B 31…">
            <a:extLst>
              <a:ext uri="{FF2B5EF4-FFF2-40B4-BE49-F238E27FC236}">
                <a16:creationId xmlns:a16="http://schemas.microsoft.com/office/drawing/2014/main" id="{FF185295-2D38-3787-4D3F-7E27651E7553}"/>
              </a:ext>
            </a:extLst>
          </p:cNvPr>
          <p:cNvSpPr txBox="1"/>
          <p:nvPr userDrawn="1"/>
        </p:nvSpPr>
        <p:spPr>
          <a:xfrm>
            <a:off x="6935263" y="5376320"/>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R91 G154 B187</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a:t>
            </a:r>
            <a:r>
              <a:rPr lang="ja-JP" altLang="en" sz="900">
                <a:latin typeface="+mj-lt"/>
                <a:ea typeface="游ゴシック Medium" panose="020B0500000000000000" pitchFamily="50" charset="-128"/>
              </a:rPr>
              <a:t>：</a:t>
            </a:r>
            <a:r>
              <a:rPr lang="en" altLang="ja-JP" sz="900">
                <a:latin typeface="+mj-lt"/>
                <a:ea typeface="游ゴシック Medium" panose="020B0500000000000000" pitchFamily="50" charset="-128"/>
              </a:rPr>
              <a:t>#5b9abb</a:t>
            </a:r>
          </a:p>
        </p:txBody>
      </p:sp>
      <p:sp>
        <p:nvSpPr>
          <p:cNvPr id="51" name="角丸四角形">
            <a:extLst>
              <a:ext uri="{FF2B5EF4-FFF2-40B4-BE49-F238E27FC236}">
                <a16:creationId xmlns:a16="http://schemas.microsoft.com/office/drawing/2014/main" id="{2DB4F6E1-773B-B6D8-DA34-CD4993FBDD1A}"/>
              </a:ext>
            </a:extLst>
          </p:cNvPr>
          <p:cNvSpPr/>
          <p:nvPr userDrawn="1"/>
        </p:nvSpPr>
        <p:spPr>
          <a:xfrm>
            <a:off x="6446997" y="5315051"/>
            <a:ext cx="406371" cy="406371"/>
          </a:xfrm>
          <a:prstGeom prst="roundRect">
            <a:avLst>
              <a:gd name="adj" fmla="val 15000"/>
            </a:avLst>
          </a:prstGeom>
          <a:solidFill>
            <a:schemeClr val="accent5"/>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6" name="角丸四角形">
            <a:extLst>
              <a:ext uri="{FF2B5EF4-FFF2-40B4-BE49-F238E27FC236}">
                <a16:creationId xmlns:a16="http://schemas.microsoft.com/office/drawing/2014/main" id="{BFD6A2ED-A54D-1B14-0B67-B598A5935542}"/>
              </a:ext>
            </a:extLst>
          </p:cNvPr>
          <p:cNvSpPr/>
          <p:nvPr userDrawn="1"/>
        </p:nvSpPr>
        <p:spPr>
          <a:xfrm>
            <a:off x="3354435" y="4762441"/>
            <a:ext cx="389241" cy="389241"/>
          </a:xfrm>
          <a:prstGeom prst="roundRect">
            <a:avLst>
              <a:gd name="adj" fmla="val 15000"/>
            </a:avLst>
          </a:prstGeom>
          <a:solidFill>
            <a:schemeClr val="bg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sp>
        <p:nvSpPr>
          <p:cNvPr id="7" name="Primary color">
            <a:extLst>
              <a:ext uri="{FF2B5EF4-FFF2-40B4-BE49-F238E27FC236}">
                <a16:creationId xmlns:a16="http://schemas.microsoft.com/office/drawing/2014/main" id="{21878919-66E4-2D70-4A07-7D3D3A7EF14D}"/>
              </a:ext>
            </a:extLst>
          </p:cNvPr>
          <p:cNvSpPr txBox="1"/>
          <p:nvPr userDrawn="1"/>
        </p:nvSpPr>
        <p:spPr>
          <a:xfrm>
            <a:off x="3338533" y="4061403"/>
            <a:ext cx="1075615"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lang="en" sz="1200" b="1">
                <a:latin typeface="游ゴシック Medium" panose="020B0500000000000000" pitchFamily="50" charset="-128"/>
                <a:ea typeface="游ゴシック Medium" panose="020B0500000000000000" pitchFamily="50" charset="-128"/>
              </a:rPr>
              <a:t>Division</a:t>
            </a:r>
            <a:r>
              <a:rPr sz="1200" b="1">
                <a:latin typeface="游ゴシック Medium" panose="020B0500000000000000" pitchFamily="50" charset="-128"/>
                <a:ea typeface="游ゴシック Medium" panose="020B0500000000000000" pitchFamily="50" charset="-128"/>
              </a:rPr>
              <a:t> </a:t>
            </a:r>
            <a:r>
              <a:rPr lang="en-US" sz="1200" b="1">
                <a:latin typeface="游ゴシック Medium" panose="020B0500000000000000" pitchFamily="50" charset="-128"/>
                <a:ea typeface="游ゴシック Medium" panose="020B0500000000000000" pitchFamily="50" charset="-128"/>
              </a:rPr>
              <a:t>C</a:t>
            </a:r>
            <a:r>
              <a:rPr sz="1200" b="1">
                <a:latin typeface="游ゴシック Medium" panose="020B0500000000000000" pitchFamily="50" charset="-128"/>
                <a:ea typeface="游ゴシック Medium" panose="020B0500000000000000" pitchFamily="50" charset="-128"/>
              </a:rPr>
              <a:t>olor</a:t>
            </a:r>
          </a:p>
        </p:txBody>
      </p:sp>
      <p:sp>
        <p:nvSpPr>
          <p:cNvPr id="8" name="見出しや本文など資料のメインカラーとして…">
            <a:extLst>
              <a:ext uri="{FF2B5EF4-FFF2-40B4-BE49-F238E27FC236}">
                <a16:creationId xmlns:a16="http://schemas.microsoft.com/office/drawing/2014/main" id="{7C86DA33-ABA0-9970-3253-996AADFF9085}"/>
              </a:ext>
            </a:extLst>
          </p:cNvPr>
          <p:cNvSpPr txBox="1"/>
          <p:nvPr userDrawn="1"/>
        </p:nvSpPr>
        <p:spPr>
          <a:xfrm>
            <a:off x="3338533" y="4322756"/>
            <a:ext cx="2257413"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spAutoFit/>
          </a:bodyPr>
          <a:lstStyle/>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事業部ごとのアクセントカラーとして</a:t>
            </a:r>
            <a:endParaRPr lang="en-US" altLang="ja-JP" sz="90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lang="ja-JP" altLang="en-US" sz="900">
                <a:latin typeface="游ゴシック Medium" panose="020B0500000000000000" pitchFamily="50" charset="-128"/>
                <a:ea typeface="游ゴシック Medium" panose="020B0500000000000000" pitchFamily="50" charset="-128"/>
              </a:rPr>
              <a:t>ご利用ください。</a:t>
            </a:r>
            <a:endParaRPr sz="900">
              <a:latin typeface="游ゴシック Medium" panose="020B0500000000000000" pitchFamily="50" charset="-128"/>
              <a:ea typeface="游ゴシック Medium" panose="020B0500000000000000" pitchFamily="50" charset="-128"/>
            </a:endParaRPr>
          </a:p>
        </p:txBody>
      </p:sp>
      <p:sp>
        <p:nvSpPr>
          <p:cNvPr id="9" name="RGB : R 193 G 44 B 31…">
            <a:extLst>
              <a:ext uri="{FF2B5EF4-FFF2-40B4-BE49-F238E27FC236}">
                <a16:creationId xmlns:a16="http://schemas.microsoft.com/office/drawing/2014/main" id="{9D94DBE9-EE88-E7A4-DDD6-18012CD2DF61}"/>
              </a:ext>
            </a:extLst>
          </p:cNvPr>
          <p:cNvSpPr txBox="1"/>
          <p:nvPr userDrawn="1"/>
        </p:nvSpPr>
        <p:spPr>
          <a:xfrm>
            <a:off x="3825572" y="4821674"/>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 : R66 G114 B185</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 #4272b9</a:t>
            </a:r>
          </a:p>
        </p:txBody>
      </p:sp>
      <p:sp>
        <p:nvSpPr>
          <p:cNvPr id="10" name="RGB : R 193 G 44 B 31…">
            <a:extLst>
              <a:ext uri="{FF2B5EF4-FFF2-40B4-BE49-F238E27FC236}">
                <a16:creationId xmlns:a16="http://schemas.microsoft.com/office/drawing/2014/main" id="{4E549A50-821B-932D-918B-BEAFADD53EFD}"/>
              </a:ext>
            </a:extLst>
          </p:cNvPr>
          <p:cNvSpPr txBox="1"/>
          <p:nvPr userDrawn="1"/>
        </p:nvSpPr>
        <p:spPr>
          <a:xfrm>
            <a:off x="3825572" y="5321745"/>
            <a:ext cx="1368147" cy="3282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spAutoFit/>
          </a:bodyPr>
          <a:lstStyle/>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RGB : R188 G64 B101</a:t>
            </a:r>
          </a:p>
          <a:p>
            <a:pPr>
              <a:defRPr sz="1800" spc="0">
                <a:latin typeface="Noto Sans JP"/>
                <a:ea typeface="Noto Sans JP"/>
                <a:cs typeface="Noto Sans JP"/>
                <a:sym typeface="Noto Sans JP"/>
              </a:defRPr>
            </a:pPr>
            <a:r>
              <a:rPr lang="en" altLang="ja-JP" sz="900">
                <a:latin typeface="+mj-lt"/>
                <a:ea typeface="游ゴシック Medium" panose="020B0500000000000000" pitchFamily="50" charset="-128"/>
              </a:rPr>
              <a:t>HEX : #bc4065</a:t>
            </a:r>
          </a:p>
        </p:txBody>
      </p:sp>
      <p:sp>
        <p:nvSpPr>
          <p:cNvPr id="12" name="角丸四角形">
            <a:extLst>
              <a:ext uri="{FF2B5EF4-FFF2-40B4-BE49-F238E27FC236}">
                <a16:creationId xmlns:a16="http://schemas.microsoft.com/office/drawing/2014/main" id="{E12954BE-701B-87CC-4D29-B84738376EF4}"/>
              </a:ext>
            </a:extLst>
          </p:cNvPr>
          <p:cNvSpPr/>
          <p:nvPr userDrawn="1"/>
        </p:nvSpPr>
        <p:spPr>
          <a:xfrm>
            <a:off x="3357815" y="5262511"/>
            <a:ext cx="385861" cy="385861"/>
          </a:xfrm>
          <a:prstGeom prst="roundRect">
            <a:avLst>
              <a:gd name="adj" fmla="val 15000"/>
            </a:avLst>
          </a:prstGeom>
          <a:solidFill>
            <a:schemeClr val="tx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a:latin typeface="游ゴシック Medium" panose="020B0500000000000000" pitchFamily="50" charset="-128"/>
              <a:ea typeface="游ゴシック Medium" panose="020B0500000000000000" pitchFamily="50" charset="-128"/>
            </a:endParaRPr>
          </a:p>
        </p:txBody>
      </p:sp>
      <p:cxnSp>
        <p:nvCxnSpPr>
          <p:cNvPr id="16" name="直線コネクタ 15">
            <a:extLst>
              <a:ext uri="{FF2B5EF4-FFF2-40B4-BE49-F238E27FC236}">
                <a16:creationId xmlns:a16="http://schemas.microsoft.com/office/drawing/2014/main" id="{2D63AFC8-1D62-7D41-0837-96909E60D666}"/>
              </a:ext>
            </a:extLst>
          </p:cNvPr>
          <p:cNvCxnSpPr/>
          <p:nvPr userDrawn="1"/>
        </p:nvCxnSpPr>
        <p:spPr>
          <a:xfrm>
            <a:off x="689791" y="3840480"/>
            <a:ext cx="4906155" cy="0"/>
          </a:xfrm>
          <a:prstGeom prst="line">
            <a:avLst/>
          </a:prstGeom>
          <a:ln w="9525">
            <a:solidFill>
              <a:schemeClr val="bg1">
                <a:lumMod val="85000"/>
              </a:schemeClr>
            </a:solidFill>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085068"/>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3">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59DDB7E3-D929-2948-B34B-6AFCC5D58CD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46BE70EC-B147-2020-F5C9-AEDA9C1374F6}"/>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7DE9479F-85CC-9505-4143-AB2925EA121A}"/>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Title Placeholder 1">
            <a:extLst>
              <a:ext uri="{FF2B5EF4-FFF2-40B4-BE49-F238E27FC236}">
                <a16:creationId xmlns:a16="http://schemas.microsoft.com/office/drawing/2014/main" id="{AE848844-1E5C-D783-8BE3-4C7EBBB149E0}"/>
              </a:ext>
            </a:extLst>
          </p:cNvPr>
          <p:cNvSpPr>
            <a:spLocks noGrp="1"/>
          </p:cNvSpPr>
          <p:nvPr>
            <p:ph type="title" hasCustomPrompt="1"/>
          </p:nvPr>
        </p:nvSpPr>
        <p:spPr>
          <a:xfrm>
            <a:off x="493099" y="355257"/>
            <a:ext cx="1534074" cy="276999"/>
          </a:xfrm>
          <a:prstGeom prst="rect">
            <a:avLst/>
          </a:prstGeom>
        </p:spPr>
        <p:txBody>
          <a:bodyPr vert="horz" wrap="none" lIns="0" tIns="0" rIns="0" bIns="0" rtlCol="0" anchor="t" anchorCtr="0">
            <a:spAutoFit/>
          </a:bodyPr>
          <a:lstStyle>
            <a:lvl1pPr algn="l">
              <a:lnSpc>
                <a:spcPct val="100000"/>
              </a:lnSpc>
              <a:defRPr sz="1800" b="1" baseline="0"/>
            </a:lvl1pPr>
          </a:lstStyle>
          <a:p>
            <a:r>
              <a:rPr lang="en-US" altLang="ja-JP"/>
              <a:t>18pt_</a:t>
            </a:r>
            <a:r>
              <a:rPr lang="ja-JP" altLang="en-US"/>
              <a:t>タイトル</a:t>
            </a:r>
          </a:p>
        </p:txBody>
      </p:sp>
      <p:pic>
        <p:nvPicPr>
          <p:cNvPr id="8" name="図 7" descr="ロゴ&#10;&#10;自動的に生成された説明">
            <a:extLst>
              <a:ext uri="{FF2B5EF4-FFF2-40B4-BE49-F238E27FC236}">
                <a16:creationId xmlns:a16="http://schemas.microsoft.com/office/drawing/2014/main" id="{63FB36CC-27F8-AA21-81AC-4A4401161665}"/>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9" name="コンテンツ プレースホルダー 8">
            <a:extLst>
              <a:ext uri="{FF2B5EF4-FFF2-40B4-BE49-F238E27FC236}">
                <a16:creationId xmlns:a16="http://schemas.microsoft.com/office/drawing/2014/main" id="{7BCDEF74-A097-1576-5DFE-B8105F779A86}"/>
              </a:ext>
            </a:extLst>
          </p:cNvPr>
          <p:cNvSpPr>
            <a:spLocks noGrp="1"/>
          </p:cNvSpPr>
          <p:nvPr>
            <p:ph sz="quarter" idx="10"/>
          </p:nvPr>
        </p:nvSpPr>
        <p:spPr>
          <a:xfrm>
            <a:off x="485721" y="1126033"/>
            <a:ext cx="11220554" cy="4961864"/>
          </a:xfrm>
        </p:spPr>
        <p:txBody>
          <a:bodyPr>
            <a:normAutofit/>
          </a:bodyPr>
          <a:lstStyle>
            <a:lvl1pPr>
              <a:lnSpc>
                <a:spcPct val="120000"/>
              </a:lnSpc>
              <a:defRPr sz="2400" b="1" i="0">
                <a:latin typeface="+mn-ea"/>
                <a:ea typeface="+mn-ea"/>
              </a:defRPr>
            </a:lvl1pPr>
            <a:lvl2pPr>
              <a:lnSpc>
                <a:spcPct val="120000"/>
              </a:lnSpc>
              <a:defRPr sz="1800" b="1" i="0">
                <a:latin typeface="+mn-ea"/>
                <a:ea typeface="+mn-ea"/>
              </a:defRPr>
            </a:lvl2pPr>
            <a:lvl3pPr>
              <a:lnSpc>
                <a:spcPct val="120000"/>
              </a:lnSpc>
              <a:defRPr sz="1600" b="1" i="0">
                <a:latin typeface="+mn-ea"/>
                <a:ea typeface="+mn-ea"/>
              </a:defRPr>
            </a:lvl3pPr>
            <a:lvl4pPr>
              <a:lnSpc>
                <a:spcPct val="120000"/>
              </a:lnSpc>
              <a:defRPr sz="1200" b="1" i="0">
                <a:latin typeface="+mn-ea"/>
                <a:ea typeface="+mn-ea"/>
              </a:defRPr>
            </a:lvl4pPr>
            <a:lvl5pPr>
              <a:lnSpc>
                <a:spcPct val="120000"/>
              </a:lnSpc>
              <a:defRPr sz="1200" b="1" i="0">
                <a:latin typeface="+mn-ea"/>
                <a:ea typeface="+mn-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157818782"/>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orient="horz" pos="3952">
          <p15:clr>
            <a:srgbClr val="FBAE40"/>
          </p15:clr>
        </p15:guide>
        <p15:guide id="5" orient="horz" pos="731">
          <p15:clr>
            <a:srgbClr val="FBAE40"/>
          </p15:clr>
        </p15:guide>
        <p15:guide id="6" orient="horz" pos="50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4">
    <p:bg>
      <p:bgPr>
        <a:solidFill>
          <a:srgbClr val="9E9E9E"/>
        </a:solidFill>
        <a:effectLst/>
      </p:bgPr>
    </p:bg>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70F73664-7734-461B-7F2A-A1210429EC9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BCF9C27C-230E-86EC-F09B-FB05B7BA9BE5}"/>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6B192185-BB03-FEEC-1803-6A13BF4B6BE4}"/>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9F2E690B-A376-5864-8495-7FEE16E1615E}"/>
              </a:ext>
            </a:extLst>
          </p:cNvPr>
          <p:cNvPicPr>
            <a:picLocks noChangeAspect="1"/>
          </p:cNvPicPr>
          <p:nvPr userDrawn="1"/>
        </p:nvPicPr>
        <p:blipFill>
          <a:blip r:embed="rId2"/>
          <a:stretch>
            <a:fillRect/>
          </a:stretch>
        </p:blipFill>
        <p:spPr>
          <a:xfrm>
            <a:off x="10583775" y="132929"/>
            <a:ext cx="1332000" cy="591299"/>
          </a:xfrm>
          <a:prstGeom prst="rect">
            <a:avLst/>
          </a:prstGeom>
        </p:spPr>
      </p:pic>
      <p:sp>
        <p:nvSpPr>
          <p:cNvPr id="10" name="Title Placeholder 1">
            <a:extLst>
              <a:ext uri="{FF2B5EF4-FFF2-40B4-BE49-F238E27FC236}">
                <a16:creationId xmlns:a16="http://schemas.microsoft.com/office/drawing/2014/main" id="{54042C7B-2C78-2331-EB62-E234122B7D84}"/>
              </a:ext>
            </a:extLst>
          </p:cNvPr>
          <p:cNvSpPr>
            <a:spLocks noGrp="1"/>
          </p:cNvSpPr>
          <p:nvPr>
            <p:ph type="title" hasCustomPrompt="1"/>
          </p:nvPr>
        </p:nvSpPr>
        <p:spPr>
          <a:xfrm>
            <a:off x="493099" y="355257"/>
            <a:ext cx="1534074" cy="276999"/>
          </a:xfrm>
          <a:prstGeom prst="rect">
            <a:avLst/>
          </a:prstGeom>
        </p:spPr>
        <p:txBody>
          <a:bodyPr vert="horz" wrap="none" lIns="0" tIns="0" rIns="0" bIns="0" rtlCol="0" anchor="t" anchorCtr="0">
            <a:spAutoFit/>
          </a:bodyPr>
          <a:lstStyle>
            <a:lvl1pPr algn="l">
              <a:lnSpc>
                <a:spcPct val="100000"/>
              </a:lnSpc>
              <a:defRPr sz="1800" b="1" baseline="0"/>
            </a:lvl1pPr>
          </a:lstStyle>
          <a:p>
            <a:r>
              <a:rPr lang="en-US" altLang="ja-JP"/>
              <a:t>18pt_</a:t>
            </a:r>
            <a:r>
              <a:rPr lang="ja-JP" altLang="en-US"/>
              <a:t>タイトル</a:t>
            </a:r>
          </a:p>
        </p:txBody>
      </p:sp>
      <p:sp>
        <p:nvSpPr>
          <p:cNvPr id="5" name="コンテンツ プレースホルダー 8">
            <a:extLst>
              <a:ext uri="{FF2B5EF4-FFF2-40B4-BE49-F238E27FC236}">
                <a16:creationId xmlns:a16="http://schemas.microsoft.com/office/drawing/2014/main" id="{F2F362D3-C8DF-3036-5FD4-B4158B7FCBD9}"/>
              </a:ext>
            </a:extLst>
          </p:cNvPr>
          <p:cNvSpPr>
            <a:spLocks noGrp="1"/>
          </p:cNvSpPr>
          <p:nvPr>
            <p:ph sz="quarter" idx="10"/>
          </p:nvPr>
        </p:nvSpPr>
        <p:spPr>
          <a:xfrm>
            <a:off x="485721" y="1126033"/>
            <a:ext cx="11220554" cy="4961864"/>
          </a:xfrm>
        </p:spPr>
        <p:txBody>
          <a:bodyPr>
            <a:normAutofit/>
          </a:bodyPr>
          <a:lstStyle>
            <a:lvl1pPr>
              <a:lnSpc>
                <a:spcPct val="120000"/>
              </a:lnSpc>
              <a:defRPr sz="2400" b="1" i="0">
                <a:latin typeface="+mn-ea"/>
                <a:ea typeface="+mn-ea"/>
              </a:defRPr>
            </a:lvl1pPr>
            <a:lvl2pPr>
              <a:lnSpc>
                <a:spcPct val="120000"/>
              </a:lnSpc>
              <a:defRPr sz="1800" b="1" i="0">
                <a:latin typeface="+mn-ea"/>
                <a:ea typeface="+mn-ea"/>
              </a:defRPr>
            </a:lvl2pPr>
            <a:lvl3pPr>
              <a:lnSpc>
                <a:spcPct val="120000"/>
              </a:lnSpc>
              <a:defRPr sz="1600" b="1" i="0">
                <a:latin typeface="+mn-ea"/>
                <a:ea typeface="+mn-ea"/>
              </a:defRPr>
            </a:lvl3pPr>
            <a:lvl4pPr>
              <a:lnSpc>
                <a:spcPct val="120000"/>
              </a:lnSpc>
              <a:defRPr sz="1200" b="1" i="0">
                <a:latin typeface="+mn-ea"/>
                <a:ea typeface="+mn-ea"/>
              </a:defRPr>
            </a:lvl4pPr>
            <a:lvl5pPr>
              <a:lnSpc>
                <a:spcPct val="120000"/>
              </a:lnSpc>
              <a:defRPr sz="1200" b="1" i="0">
                <a:latin typeface="+mn-ea"/>
                <a:ea typeface="+mn-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218769403"/>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orient="horz" pos="3952">
          <p15:clr>
            <a:srgbClr val="FBAE40"/>
          </p15:clr>
        </p15:guide>
        <p15:guide id="4" orient="horz" pos="731">
          <p15:clr>
            <a:srgbClr val="FBAE40"/>
          </p15:clr>
        </p15:guide>
        <p15:guide id="5" orient="horz" pos="50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3">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59DDB7E3-D929-2948-B34B-6AFCC5D58CD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46BE70EC-B147-2020-F5C9-AEDA9C1374F6}"/>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7DE9479F-85CC-9505-4143-AB2925EA121A}"/>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Title Placeholder 1">
            <a:extLst>
              <a:ext uri="{FF2B5EF4-FFF2-40B4-BE49-F238E27FC236}">
                <a16:creationId xmlns:a16="http://schemas.microsoft.com/office/drawing/2014/main" id="{AE848844-1E5C-D783-8BE3-4C7EBBB149E0}"/>
              </a:ext>
            </a:extLst>
          </p:cNvPr>
          <p:cNvSpPr>
            <a:spLocks noGrp="1"/>
          </p:cNvSpPr>
          <p:nvPr>
            <p:ph type="title" hasCustomPrompt="1"/>
          </p:nvPr>
        </p:nvSpPr>
        <p:spPr>
          <a:xfrm>
            <a:off x="5328963" y="800100"/>
            <a:ext cx="1534074" cy="276999"/>
          </a:xfrm>
          <a:prstGeom prst="rect">
            <a:avLst/>
          </a:prstGeom>
        </p:spPr>
        <p:txBody>
          <a:bodyPr vert="horz" wrap="none" lIns="0" tIns="0" rIns="0" bIns="0" rtlCol="0" anchor="t" anchorCtr="0">
            <a:spAutoFit/>
          </a:bodyPr>
          <a:lstStyle>
            <a:lvl1pPr algn="ctr">
              <a:lnSpc>
                <a:spcPct val="100000"/>
              </a:lnSpc>
              <a:defRPr sz="1800" b="1" baseline="0"/>
            </a:lvl1pPr>
          </a:lstStyle>
          <a:p>
            <a:r>
              <a:rPr lang="en-US" altLang="ja-JP"/>
              <a:t>18pt_</a:t>
            </a:r>
            <a:r>
              <a:rPr lang="ja-JP" altLang="en-US"/>
              <a:t>タイトル</a:t>
            </a:r>
          </a:p>
        </p:txBody>
      </p:sp>
      <p:pic>
        <p:nvPicPr>
          <p:cNvPr id="8" name="図 7" descr="ロゴ&#10;&#10;自動的に生成された説明">
            <a:extLst>
              <a:ext uri="{FF2B5EF4-FFF2-40B4-BE49-F238E27FC236}">
                <a16:creationId xmlns:a16="http://schemas.microsoft.com/office/drawing/2014/main" id="{63FB36CC-27F8-AA21-81AC-4A4401161665}"/>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406113802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5" orient="horz" pos="731" userDrawn="1">
          <p15:clr>
            <a:srgbClr val="FBAE40"/>
          </p15:clr>
        </p15:guide>
        <p15:guide id="6" orient="horz" pos="50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4">
    <p:bg>
      <p:bgPr>
        <a:solidFill>
          <a:srgbClr val="9E9E9E"/>
        </a:solidFill>
        <a:effectLst/>
      </p:bgPr>
    </p:bg>
    <p:spTree>
      <p:nvGrpSpPr>
        <p:cNvPr id="1" name=""/>
        <p:cNvGrpSpPr/>
        <p:nvPr/>
      </p:nvGrpSpPr>
      <p:grpSpPr>
        <a:xfrm>
          <a:off x="0" y="0"/>
          <a:ext cx="0" cy="0"/>
          <a:chOff x="0" y="0"/>
          <a:chExt cx="0" cy="0"/>
        </a:xfrm>
      </p:grpSpPr>
      <p:sp>
        <p:nvSpPr>
          <p:cNvPr id="2" name="スライド番号">
            <a:extLst>
              <a:ext uri="{FF2B5EF4-FFF2-40B4-BE49-F238E27FC236}">
                <a16:creationId xmlns:a16="http://schemas.microsoft.com/office/drawing/2014/main" id="{70F73664-7734-461B-7F2A-A1210429EC9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BCF9C27C-230E-86EC-F09B-FB05B7BA9BE5}"/>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4" name="Footer Placeholder 4">
            <a:extLst>
              <a:ext uri="{FF2B5EF4-FFF2-40B4-BE49-F238E27FC236}">
                <a16:creationId xmlns:a16="http://schemas.microsoft.com/office/drawing/2014/main" id="{6B192185-BB03-FEEC-1803-6A13BF4B6BE4}"/>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5" name="Title Placeholder 1">
            <a:extLst>
              <a:ext uri="{FF2B5EF4-FFF2-40B4-BE49-F238E27FC236}">
                <a16:creationId xmlns:a16="http://schemas.microsoft.com/office/drawing/2014/main" id="{878B7DE3-CCBA-B6D7-9F34-74EC9143B912}"/>
              </a:ext>
            </a:extLst>
          </p:cNvPr>
          <p:cNvSpPr>
            <a:spLocks noGrp="1"/>
          </p:cNvSpPr>
          <p:nvPr>
            <p:ph type="title" hasCustomPrompt="1"/>
          </p:nvPr>
        </p:nvSpPr>
        <p:spPr>
          <a:xfrm>
            <a:off x="5328964" y="800100"/>
            <a:ext cx="1534074" cy="276999"/>
          </a:xfrm>
          <a:prstGeom prst="rect">
            <a:avLst/>
          </a:prstGeom>
        </p:spPr>
        <p:txBody>
          <a:bodyPr vert="horz" wrap="none" lIns="0" tIns="0" rIns="0" bIns="0" rtlCol="0" anchor="t" anchorCtr="0">
            <a:spAutoFit/>
          </a:bodyPr>
          <a:lstStyle>
            <a:lvl1pPr algn="ctr">
              <a:lnSpc>
                <a:spcPct val="100000"/>
              </a:lnSpc>
              <a:defRPr sz="1800" b="1" baseline="0">
                <a:solidFill>
                  <a:schemeClr val="tx1"/>
                </a:solidFill>
              </a:defRPr>
            </a:lvl1pPr>
          </a:lstStyle>
          <a:p>
            <a:r>
              <a:rPr lang="en-US" altLang="ja-JP"/>
              <a:t>18pt_</a:t>
            </a:r>
            <a:r>
              <a:rPr lang="ja-JP" altLang="en-US"/>
              <a:t>タイトル</a:t>
            </a:r>
            <a:endParaRPr lang="en-US"/>
          </a:p>
        </p:txBody>
      </p:sp>
      <p:pic>
        <p:nvPicPr>
          <p:cNvPr id="6" name="図 5" descr="ロゴ&#10;&#10;自動的に生成された説明">
            <a:extLst>
              <a:ext uri="{FF2B5EF4-FFF2-40B4-BE49-F238E27FC236}">
                <a16:creationId xmlns:a16="http://schemas.microsoft.com/office/drawing/2014/main" id="{9F2E690B-A376-5864-8495-7FEE16E1615E}"/>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629613034"/>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guide id="5" orient="horz" pos="50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5">
    <p:spTree>
      <p:nvGrpSpPr>
        <p:cNvPr id="1" name=""/>
        <p:cNvGrpSpPr/>
        <p:nvPr/>
      </p:nvGrpSpPr>
      <p:grpSpPr>
        <a:xfrm>
          <a:off x="0" y="0"/>
          <a:ext cx="0" cy="0"/>
          <a:chOff x="0" y="0"/>
          <a:chExt cx="0" cy="0"/>
        </a:xfrm>
      </p:grpSpPr>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271438" y="1159560"/>
            <a:ext cx="4463999"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従来の</a:t>
            </a:r>
            <a:r>
              <a:rPr kumimoji="1" lang="en-US" altLang="ja-JP"/>
              <a:t>BI</a:t>
            </a:r>
            <a:r>
              <a:rPr kumimoji="1" lang="ja-JP" altLang="en-US"/>
              <a:t>にとどまらない多彩な表現で、どんなデータも思い通りのイメージへ</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271438" y="2028255"/>
            <a:ext cx="4463999"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5" name="テキスト プレースホルダー 9">
            <a:extLst>
              <a:ext uri="{FF2B5EF4-FFF2-40B4-BE49-F238E27FC236}">
                <a16:creationId xmlns:a16="http://schemas.microsoft.com/office/drawing/2014/main" id="{F1695376-2E68-9DF7-2A9D-28A994524A71}"/>
              </a:ext>
            </a:extLst>
          </p:cNvPr>
          <p:cNvSpPr>
            <a:spLocks noGrp="1"/>
          </p:cNvSpPr>
          <p:nvPr>
            <p:ph type="body" sz="quarter" idx="28" hasCustomPrompt="1"/>
          </p:nvPr>
        </p:nvSpPr>
        <p:spPr>
          <a:xfrm>
            <a:off x="6456564" y="1159560"/>
            <a:ext cx="4463999"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algn="just"/>
            <a:r>
              <a:rPr lang="en-US" altLang="ja-JP"/>
              <a:t>18pt_</a:t>
            </a:r>
            <a:r>
              <a:rPr lang="ja-JP" altLang="en-US"/>
              <a:t>さまざまな業種、職種に最適化したデータ活用を実現します</a:t>
            </a:r>
          </a:p>
        </p:txBody>
      </p:sp>
      <p:sp>
        <p:nvSpPr>
          <p:cNvPr id="16" name="テキスト プレースホルダー 9">
            <a:extLst>
              <a:ext uri="{FF2B5EF4-FFF2-40B4-BE49-F238E27FC236}">
                <a16:creationId xmlns:a16="http://schemas.microsoft.com/office/drawing/2014/main" id="{D06BC39D-1603-1231-33C6-7B516A1C2F99}"/>
              </a:ext>
            </a:extLst>
          </p:cNvPr>
          <p:cNvSpPr>
            <a:spLocks noGrp="1"/>
          </p:cNvSpPr>
          <p:nvPr>
            <p:ph type="body" sz="quarter" idx="29" hasCustomPrompt="1"/>
          </p:nvPr>
        </p:nvSpPr>
        <p:spPr>
          <a:xfrm>
            <a:off x="6456564" y="2028255"/>
            <a:ext cx="4463999"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pic>
        <p:nvPicPr>
          <p:cNvPr id="3" name="図 2" descr="ロゴ&#10;&#10;自動的に生成された説明">
            <a:extLst>
              <a:ext uri="{FF2B5EF4-FFF2-40B4-BE49-F238E27FC236}">
                <a16:creationId xmlns:a16="http://schemas.microsoft.com/office/drawing/2014/main" id="{0472461A-70E4-AB11-FDB9-86DA855DDD16}"/>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301306828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DABF62C4-A1AF-493E-AFB4-36EDBC4AD3CC}"/>
              </a:ext>
            </a:extLst>
          </p:cNvPr>
          <p:cNvSpPr/>
          <p:nvPr userDrawn="1"/>
        </p:nvSpPr>
        <p:spPr>
          <a:xfrm>
            <a:off x="8135332" y="0"/>
            <a:ext cx="405666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プレースホルダー 6">
            <a:extLst>
              <a:ext uri="{FF2B5EF4-FFF2-40B4-BE49-F238E27FC236}">
                <a16:creationId xmlns:a16="http://schemas.microsoft.com/office/drawing/2014/main" id="{7DC5B511-48B2-8A4B-F4B4-3F7179380732}"/>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7" name="テキスト プレースホルダー 8">
            <a:extLst>
              <a:ext uri="{FF2B5EF4-FFF2-40B4-BE49-F238E27FC236}">
                <a16:creationId xmlns:a16="http://schemas.microsoft.com/office/drawing/2014/main" id="{677B6F83-20D3-4899-290A-85C3EE7C7AC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8" name="Title Placeholder 1">
            <a:extLst>
              <a:ext uri="{FF2B5EF4-FFF2-40B4-BE49-F238E27FC236}">
                <a16:creationId xmlns:a16="http://schemas.microsoft.com/office/drawing/2014/main" id="{D050BF93-CFBA-FEE5-0A9A-055A37A99E35}"/>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9" name="テキスト ボックス 8">
            <a:extLst>
              <a:ext uri="{FF2B5EF4-FFF2-40B4-BE49-F238E27FC236}">
                <a16:creationId xmlns:a16="http://schemas.microsoft.com/office/drawing/2014/main" id="{BAEA961B-FF9F-5225-C4D3-CB0025B29B99}"/>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tx1"/>
                </a:solidFill>
              </a:rPr>
              <a:t>ウイングアーク１ｓｔ株式会社</a:t>
            </a:r>
          </a:p>
        </p:txBody>
      </p:sp>
      <p:pic>
        <p:nvPicPr>
          <p:cNvPr id="11" name="図 10" descr="テキスト が含まれている画像&#10;&#10;自動的に生成された説明">
            <a:extLst>
              <a:ext uri="{FF2B5EF4-FFF2-40B4-BE49-F238E27FC236}">
                <a16:creationId xmlns:a16="http://schemas.microsoft.com/office/drawing/2014/main" id="{5D62DE1D-0FD8-09AA-7C6D-5973629F51BD}"/>
              </a:ext>
            </a:extLst>
          </p:cNvPr>
          <p:cNvPicPr>
            <a:picLocks noChangeAspect="1"/>
          </p:cNvPicPr>
          <p:nvPr userDrawn="1"/>
        </p:nvPicPr>
        <p:blipFill>
          <a:blip r:embed="rId2"/>
          <a:stretch>
            <a:fillRect/>
          </a:stretch>
        </p:blipFill>
        <p:spPr>
          <a:xfrm>
            <a:off x="9184554" y="2044149"/>
            <a:ext cx="1958225" cy="869291"/>
          </a:xfrm>
          <a:prstGeom prst="rect">
            <a:avLst/>
          </a:prstGeom>
        </p:spPr>
      </p:pic>
      <p:sp>
        <p:nvSpPr>
          <p:cNvPr id="3" name="Footer Placeholder 4">
            <a:extLst>
              <a:ext uri="{FF2B5EF4-FFF2-40B4-BE49-F238E27FC236}">
                <a16:creationId xmlns:a16="http://schemas.microsoft.com/office/drawing/2014/main" id="{C4C6CD0B-EDA2-01AF-89CA-3199162380C2}"/>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2" name="図 1" descr="記号, 挿絵, 停止, 座る が含まれている画像&#10;&#10;自動的に生成された説明">
            <a:extLst>
              <a:ext uri="{FF2B5EF4-FFF2-40B4-BE49-F238E27FC236}">
                <a16:creationId xmlns:a16="http://schemas.microsoft.com/office/drawing/2014/main" id="{EAC140C3-A46E-3505-C8F9-8324EF6CEA1C}"/>
              </a:ext>
            </a:extLst>
          </p:cNvPr>
          <p:cNvPicPr>
            <a:picLocks noChangeAspect="1"/>
          </p:cNvPicPr>
          <p:nvPr userDrawn="1"/>
        </p:nvPicPr>
        <p:blipFill>
          <a:blip r:embed="rId3"/>
          <a:stretch>
            <a:fillRect/>
          </a:stretch>
        </p:blipFill>
        <p:spPr>
          <a:xfrm>
            <a:off x="8991255" y="5434568"/>
            <a:ext cx="2344821" cy="771220"/>
          </a:xfrm>
          <a:prstGeom prst="rect">
            <a:avLst/>
          </a:prstGeom>
        </p:spPr>
      </p:pic>
    </p:spTree>
    <p:extLst>
      <p:ext uri="{BB962C8B-B14F-4D97-AF65-F5344CB8AC3E}">
        <p14:creationId xmlns:p14="http://schemas.microsoft.com/office/powerpoint/2010/main" val="2227581067"/>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6">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271439"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従来の</a:t>
            </a:r>
            <a:r>
              <a:rPr kumimoji="1" lang="en-US" altLang="ja-JP"/>
              <a:t>BI</a:t>
            </a:r>
            <a:r>
              <a:rPr kumimoji="1" lang="ja-JP" altLang="en-US"/>
              <a:t>に</a:t>
            </a:r>
            <a:br>
              <a:rPr kumimoji="1" lang="en-US" altLang="ja-JP"/>
            </a:br>
            <a:r>
              <a:rPr kumimoji="1" lang="ja-JP" altLang="en-US"/>
              <a:t>とどまらない多彩な表現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271439"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2" name="テキスト プレースホルダー 9">
            <a:extLst>
              <a:ext uri="{FF2B5EF4-FFF2-40B4-BE49-F238E27FC236}">
                <a16:creationId xmlns:a16="http://schemas.microsoft.com/office/drawing/2014/main" id="{29A5426D-6206-D6ED-E166-8C0F213F45B4}"/>
              </a:ext>
            </a:extLst>
          </p:cNvPr>
          <p:cNvSpPr>
            <a:spLocks noGrp="1"/>
          </p:cNvSpPr>
          <p:nvPr>
            <p:ph type="body" sz="quarter" idx="32" hasCustomPrompt="1"/>
          </p:nvPr>
        </p:nvSpPr>
        <p:spPr>
          <a:xfrm>
            <a:off x="4764000"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どんなデータも</a:t>
            </a:r>
            <a:br>
              <a:rPr kumimoji="1" lang="en-US" altLang="ja-JP"/>
            </a:br>
            <a:r>
              <a:rPr kumimoji="1" lang="ja-JP" altLang="en-US"/>
              <a:t>思い通りのイメージへ</a:t>
            </a:r>
          </a:p>
        </p:txBody>
      </p:sp>
      <p:sp>
        <p:nvSpPr>
          <p:cNvPr id="14" name="テキスト プレースホルダー 9">
            <a:extLst>
              <a:ext uri="{FF2B5EF4-FFF2-40B4-BE49-F238E27FC236}">
                <a16:creationId xmlns:a16="http://schemas.microsoft.com/office/drawing/2014/main" id="{659CB622-135A-854A-501A-126E863C27E9}"/>
              </a:ext>
            </a:extLst>
          </p:cNvPr>
          <p:cNvSpPr>
            <a:spLocks noGrp="1"/>
          </p:cNvSpPr>
          <p:nvPr>
            <p:ph type="body" sz="quarter" idx="33" hasCustomPrompt="1"/>
          </p:nvPr>
        </p:nvSpPr>
        <p:spPr>
          <a:xfrm>
            <a:off x="4764000"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17" name="テキスト プレースホルダー 9">
            <a:extLst>
              <a:ext uri="{FF2B5EF4-FFF2-40B4-BE49-F238E27FC236}">
                <a16:creationId xmlns:a16="http://schemas.microsoft.com/office/drawing/2014/main" id="{F22E6158-C4D4-C5F2-257E-19390CB7CAB4}"/>
              </a:ext>
            </a:extLst>
          </p:cNvPr>
          <p:cNvSpPr>
            <a:spLocks noGrp="1"/>
          </p:cNvSpPr>
          <p:nvPr>
            <p:ph type="body" sz="quarter" idx="34" hasCustomPrompt="1"/>
          </p:nvPr>
        </p:nvSpPr>
        <p:spPr>
          <a:xfrm>
            <a:off x="8256562" y="1159559"/>
            <a:ext cx="2664000" cy="694485"/>
          </a:xfrm>
        </p:spPr>
        <p:txBody>
          <a:bodyPr wrap="square" lIns="0" tIns="0" rIns="0" bIns="0" anchor="ctr" anchorCtr="0">
            <a:noAutofit/>
          </a:bodyPr>
          <a:lstStyle>
            <a:lvl1pPr marL="0" indent="0" algn="l">
              <a:lnSpc>
                <a:spcPct val="130000"/>
              </a:lnSpc>
              <a:spcBef>
                <a:spcPts val="0"/>
              </a:spcBef>
              <a:buNone/>
              <a:defRPr sz="18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18pt_</a:t>
            </a:r>
            <a:r>
              <a:rPr kumimoji="1" lang="ja-JP" altLang="en-US"/>
              <a:t>さまざまな</a:t>
            </a:r>
            <a:br>
              <a:rPr kumimoji="1" lang="en-US" altLang="ja-JP"/>
            </a:br>
            <a:r>
              <a:rPr kumimoji="1" lang="ja-JP" altLang="en-US"/>
              <a:t>業種、職種に最適化</a:t>
            </a:r>
          </a:p>
        </p:txBody>
      </p:sp>
      <p:sp>
        <p:nvSpPr>
          <p:cNvPr id="19" name="テキスト プレースホルダー 9">
            <a:extLst>
              <a:ext uri="{FF2B5EF4-FFF2-40B4-BE49-F238E27FC236}">
                <a16:creationId xmlns:a16="http://schemas.microsoft.com/office/drawing/2014/main" id="{4D12CB36-C177-1FBD-B917-BD9BD41B1021}"/>
              </a:ext>
            </a:extLst>
          </p:cNvPr>
          <p:cNvSpPr>
            <a:spLocks noGrp="1"/>
          </p:cNvSpPr>
          <p:nvPr>
            <p:ph type="body" sz="quarter" idx="35" hasCustomPrompt="1"/>
          </p:nvPr>
        </p:nvSpPr>
        <p:spPr>
          <a:xfrm>
            <a:off x="8256562" y="2028255"/>
            <a:ext cx="2664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地図機能や</a:t>
            </a:r>
            <a:r>
              <a:rPr kumimoji="1" lang="en-US" altLang="ja-JP"/>
              <a:t>3D</a:t>
            </a:r>
            <a:r>
              <a:rPr kumimoji="1" lang="ja-JP" altLang="en-US"/>
              <a:t>マップなど、従来の</a:t>
            </a:r>
            <a:r>
              <a:rPr kumimoji="1" lang="en-US" altLang="ja-JP"/>
              <a:t>BI</a:t>
            </a:r>
            <a:r>
              <a:rPr kumimoji="1" lang="ja-JP" altLang="en-US"/>
              <a:t>にとどまらない多種多様なビジュアライズも可能です。豊富な表現をノンプログラミングで⾃由⾃在に設定できます。</a:t>
            </a:r>
          </a:p>
        </p:txBody>
      </p:sp>
      <p:sp>
        <p:nvSpPr>
          <p:cNvPr id="3" name="スライド番号">
            <a:extLst>
              <a:ext uri="{FF2B5EF4-FFF2-40B4-BE49-F238E27FC236}">
                <a16:creationId xmlns:a16="http://schemas.microsoft.com/office/drawing/2014/main" id="{07F465CD-BEF3-48E0-0706-10204B3DAF52}"/>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632C0693-12BE-A43D-AE7F-BFE1C62CFCCF}"/>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B9383E4D-76E7-3D75-97AE-9ADA6E96E976}"/>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AC700D43-6B44-7316-C492-3B424BFA2DBD}"/>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4077289661"/>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73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7">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095999"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最適化したデータ活用を実現します</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095999" y="3153900"/>
            <a:ext cx="4932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3" name="スライド番号">
            <a:extLst>
              <a:ext uri="{FF2B5EF4-FFF2-40B4-BE49-F238E27FC236}">
                <a16:creationId xmlns:a16="http://schemas.microsoft.com/office/drawing/2014/main" id="{8296A8BA-14FC-AB08-4F60-987592843000}"/>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19E52B8B-F933-9AB7-5B16-FD6641EC9E44}"/>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D6908572-9B49-CB4E-6C03-40D310BEDBAF}"/>
              </a:ext>
            </a:extLst>
          </p:cNvPr>
          <p:cNvSpPr>
            <a:spLocks noGrp="1"/>
          </p:cNvSpPr>
          <p:nvPr>
            <p:ph type="ftr" sz="quarter" idx="3"/>
          </p:nvPr>
        </p:nvSpPr>
        <p:spPr>
          <a:xfrm>
            <a:off x="4549929"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B4149489-7908-8C38-096F-02A0EE61F5AB}"/>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2143587618"/>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8">
    <p:bg>
      <p:bgPr>
        <a:solidFill>
          <a:schemeClr val="tx1">
            <a:lumMod val="10000"/>
            <a:lumOff val="90000"/>
          </a:schemeClr>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D801391-E0BB-6C4D-6B7C-D80F128CC0B1}"/>
              </a:ext>
            </a:extLst>
          </p:cNvPr>
          <p:cNvSpPr/>
          <p:nvPr userDrawn="1"/>
        </p:nvSpPr>
        <p:spPr>
          <a:xfrm>
            <a:off x="5856000" y="0"/>
            <a:ext cx="633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558000"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bg1"/>
                </a:solidFill>
                <a:highlight>
                  <a:srgbClr val="C12C1F"/>
                </a:highlight>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最適化したデータ活用を実現します</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558000" y="3153900"/>
            <a:ext cx="4932000" cy="1534523"/>
          </a:xfrm>
        </p:spPr>
        <p:txBody>
          <a:bodyPr wrap="square" lIns="0" tIns="0" rIns="0" bIns="0">
            <a:spAutoFit/>
          </a:bodyPr>
          <a:lstStyle>
            <a:lvl1pPr marL="0" indent="0" algn="just">
              <a:lnSpc>
                <a:spcPct val="170000"/>
              </a:lnSpc>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4" name="スライド番号">
            <a:extLst>
              <a:ext uri="{FF2B5EF4-FFF2-40B4-BE49-F238E27FC236}">
                <a16:creationId xmlns:a16="http://schemas.microsoft.com/office/drawing/2014/main" id="{2086D48C-4F28-3AFE-8838-F501C2B9C09F}"/>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5" name="page No.">
            <a:extLst>
              <a:ext uri="{FF2B5EF4-FFF2-40B4-BE49-F238E27FC236}">
                <a16:creationId xmlns:a16="http://schemas.microsoft.com/office/drawing/2014/main" id="{7994244C-406F-EB4E-88DC-9AE3E77931E6}"/>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7" name="Footer Placeholder 4">
            <a:extLst>
              <a:ext uri="{FF2B5EF4-FFF2-40B4-BE49-F238E27FC236}">
                <a16:creationId xmlns:a16="http://schemas.microsoft.com/office/drawing/2014/main" id="{580AECCC-8120-18DE-5832-D0C0881F9AD3}"/>
              </a:ext>
            </a:extLst>
          </p:cNvPr>
          <p:cNvSpPr>
            <a:spLocks noGrp="1"/>
          </p:cNvSpPr>
          <p:nvPr>
            <p:ph type="ftr" sz="quarter" idx="3"/>
          </p:nvPr>
        </p:nvSpPr>
        <p:spPr>
          <a:xfrm>
            <a:off x="8045514" y="6496264"/>
            <a:ext cx="3092139" cy="228601"/>
          </a:xfrm>
          <a:prstGeom prst="rect">
            <a:avLst/>
          </a:prstGeom>
        </p:spPr>
        <p:txBody>
          <a:bodyPr vert="horz" wrap="none" lIns="91440" tIns="45720" rIns="91440" bIns="45720" rtlCol="0" anchor="ctr"/>
          <a:lstStyle>
            <a:lvl1pPr algn="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2" name="図 11" descr="テキスト が含まれている画像&#10;&#10;自動的に生成された説明">
            <a:extLst>
              <a:ext uri="{FF2B5EF4-FFF2-40B4-BE49-F238E27FC236}">
                <a16:creationId xmlns:a16="http://schemas.microsoft.com/office/drawing/2014/main" id="{665AE142-C0D1-DDBA-F3CE-42BD55DFF8E7}"/>
              </a:ext>
            </a:extLst>
          </p:cNvPr>
          <p:cNvPicPr>
            <a:picLocks noChangeAspect="1"/>
          </p:cNvPicPr>
          <p:nvPr userDrawn="1"/>
        </p:nvPicPr>
        <p:blipFill>
          <a:blip r:embed="rId2"/>
          <a:stretch>
            <a:fillRect/>
          </a:stretch>
        </p:blipFill>
        <p:spPr>
          <a:xfrm>
            <a:off x="10583775" y="129754"/>
            <a:ext cx="1332000" cy="591299"/>
          </a:xfrm>
          <a:prstGeom prst="rect">
            <a:avLst/>
          </a:prstGeom>
        </p:spPr>
      </p:pic>
    </p:spTree>
    <p:extLst>
      <p:ext uri="{BB962C8B-B14F-4D97-AF65-F5344CB8AC3E}">
        <p14:creationId xmlns:p14="http://schemas.microsoft.com/office/powerpoint/2010/main" val="2703172141"/>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9">
    <p:spTree>
      <p:nvGrpSpPr>
        <p:cNvPr id="1" name=""/>
        <p:cNvGrpSpPr/>
        <p:nvPr/>
      </p:nvGrpSpPr>
      <p:grpSpPr>
        <a:xfrm>
          <a:off x="0" y="0"/>
          <a:ext cx="0" cy="0"/>
          <a:chOff x="0" y="0"/>
          <a:chExt cx="0" cy="0"/>
        </a:xfrm>
      </p:grpSpPr>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1164001"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tx1"/>
                </a:solidFill>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1164001" y="3153900"/>
            <a:ext cx="4932000" cy="1534523"/>
          </a:xfrm>
        </p:spPr>
        <p:txBody>
          <a:bodyPr wrap="square" lIns="0" tIns="0" rIns="0" bIns="0">
            <a:spAutoFit/>
          </a:bodyPr>
          <a:lstStyle>
            <a:lvl1pPr marL="0" indent="0" algn="just">
              <a:lnSpc>
                <a:spcPct val="170000"/>
              </a:lnSpc>
              <a:spcBef>
                <a:spcPts val="0"/>
              </a:spcBef>
              <a:buNone/>
              <a:defRPr sz="1200" baseline="0">
                <a:solidFill>
                  <a:schemeClr val="tx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3" name="スライド番号">
            <a:extLst>
              <a:ext uri="{FF2B5EF4-FFF2-40B4-BE49-F238E27FC236}">
                <a16:creationId xmlns:a16="http://schemas.microsoft.com/office/drawing/2014/main" id="{52B3BC7A-53A3-E740-DF97-B344F0BF73EA}"/>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EE48748C-7708-54E6-4D8C-512F226E0F8A}"/>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5" name="Footer Placeholder 4">
            <a:extLst>
              <a:ext uri="{FF2B5EF4-FFF2-40B4-BE49-F238E27FC236}">
                <a16:creationId xmlns:a16="http://schemas.microsoft.com/office/drawing/2014/main" id="{63364E36-2033-FBC6-3A37-1C5318326AC7}"/>
              </a:ext>
            </a:extLst>
          </p:cNvPr>
          <p:cNvSpPr>
            <a:spLocks noGrp="1"/>
          </p:cNvSpPr>
          <p:nvPr>
            <p:ph type="ftr" sz="quarter" idx="3"/>
          </p:nvPr>
        </p:nvSpPr>
        <p:spPr>
          <a:xfrm>
            <a:off x="4549930" y="6496264"/>
            <a:ext cx="3092139" cy="228601"/>
          </a:xfrm>
          <a:prstGeom prst="rect">
            <a:avLst/>
          </a:prstGeom>
        </p:spPr>
        <p:txBody>
          <a:bodyPr vert="horz" wrap="none" lIns="91440" tIns="45720" rIns="91440" bIns="45720" rtlCol="0" anchor="ctr"/>
          <a:lstStyle>
            <a:lvl1pPr algn="ct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88AB8F9F-4969-EFFA-0FD1-A5DF87AC7312}"/>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580829575"/>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10">
    <p:bg>
      <p:bgPr>
        <a:solidFill>
          <a:schemeClr val="tx1">
            <a:lumMod val="10000"/>
            <a:lumOff val="90000"/>
          </a:schemeClr>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D801391-E0BB-6C4D-6B7C-D80F128CC0B1}"/>
              </a:ext>
            </a:extLst>
          </p:cNvPr>
          <p:cNvSpPr/>
          <p:nvPr userDrawn="1"/>
        </p:nvSpPr>
        <p:spPr>
          <a:xfrm>
            <a:off x="0" y="0"/>
            <a:ext cx="633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プレースホルダー 9">
            <a:extLst>
              <a:ext uri="{FF2B5EF4-FFF2-40B4-BE49-F238E27FC236}">
                <a16:creationId xmlns:a16="http://schemas.microsoft.com/office/drawing/2014/main" id="{A3DE79B5-5561-BFB8-23BF-93B42D878C1F}"/>
              </a:ext>
            </a:extLst>
          </p:cNvPr>
          <p:cNvSpPr>
            <a:spLocks noGrp="1"/>
          </p:cNvSpPr>
          <p:nvPr>
            <p:ph type="body" sz="quarter" idx="25" hasCustomPrompt="1"/>
          </p:nvPr>
        </p:nvSpPr>
        <p:spPr>
          <a:xfrm>
            <a:off x="696000" y="1758117"/>
            <a:ext cx="4932000" cy="925959"/>
          </a:xfrm>
        </p:spPr>
        <p:txBody>
          <a:bodyPr wrap="square" lIns="0" tIns="0" rIns="0" bIns="0" anchor="ctr" anchorCtr="0">
            <a:noAutofit/>
          </a:bodyPr>
          <a:lstStyle>
            <a:lvl1pPr marL="0" indent="0" algn="l">
              <a:lnSpc>
                <a:spcPct val="130000"/>
              </a:lnSpc>
              <a:spcBef>
                <a:spcPts val="0"/>
              </a:spcBef>
              <a:buNone/>
              <a:defRPr sz="2400" b="1" baseline="0">
                <a:solidFill>
                  <a:schemeClr val="bg1"/>
                </a:solidFill>
                <a:highlight>
                  <a:srgbClr val="C12C1F"/>
                </a:highlight>
                <a:latin typeface="+mj-ea"/>
                <a:ea typeface="+mj-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24pt_</a:t>
            </a:r>
            <a:r>
              <a:rPr kumimoji="1" lang="ja-JP" altLang="en-US"/>
              <a:t>さまざまな業種、職種に</a:t>
            </a:r>
            <a:br>
              <a:rPr kumimoji="1" lang="en-US" altLang="ja-JP"/>
            </a:br>
            <a:r>
              <a:rPr kumimoji="1" lang="ja-JP" altLang="en-US"/>
              <a:t>最適化したデータ活用を実現</a:t>
            </a:r>
          </a:p>
        </p:txBody>
      </p:sp>
      <p:sp>
        <p:nvSpPr>
          <p:cNvPr id="13" name="テキスト プレースホルダー 9">
            <a:extLst>
              <a:ext uri="{FF2B5EF4-FFF2-40B4-BE49-F238E27FC236}">
                <a16:creationId xmlns:a16="http://schemas.microsoft.com/office/drawing/2014/main" id="{668A6C31-DB46-B0E0-078A-C6C0AEDCA19D}"/>
              </a:ext>
            </a:extLst>
          </p:cNvPr>
          <p:cNvSpPr>
            <a:spLocks noGrp="1"/>
          </p:cNvSpPr>
          <p:nvPr>
            <p:ph type="body" sz="quarter" idx="27" hasCustomPrompt="1"/>
          </p:nvPr>
        </p:nvSpPr>
        <p:spPr>
          <a:xfrm>
            <a:off x="696000" y="3153900"/>
            <a:ext cx="4932000" cy="1534523"/>
          </a:xfrm>
        </p:spPr>
        <p:txBody>
          <a:bodyPr wrap="square" lIns="0" tIns="0" rIns="0" bIns="0">
            <a:spAutoFit/>
          </a:bodyPr>
          <a:lstStyle>
            <a:lvl1pPr marL="0" indent="0" algn="just">
              <a:lnSpc>
                <a:spcPct val="170000"/>
              </a:lnSpc>
              <a:spcBef>
                <a:spcPts val="0"/>
              </a:spcBef>
              <a:buNone/>
              <a:defRPr sz="1200" baseline="0">
                <a:solidFill>
                  <a:schemeClr val="bg1"/>
                </a:solidFill>
                <a:latin typeface="+mn-ea"/>
                <a:ea typeface="+mn-ea"/>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12pt_⽤</a:t>
            </a:r>
            <a:r>
              <a:rPr kumimoji="1" lang="ja-JP" altLang="en-US"/>
              <a:t>途によってデータの活かし⽅は全く異なるもの。ニーズに特化したソリューションを通じて、さまざまな業種、職種のデータ活⽤を⽀援します。⽤途によってデータの活かし⽅は全く異なるもの。ニーズに特化したソリューションを通じて、さまざまな業種、職種のデータ活⽤を⽀援します。</a:t>
            </a:r>
          </a:p>
        </p:txBody>
      </p:sp>
      <p:sp>
        <p:nvSpPr>
          <p:cNvPr id="4" name="スライド番号">
            <a:extLst>
              <a:ext uri="{FF2B5EF4-FFF2-40B4-BE49-F238E27FC236}">
                <a16:creationId xmlns:a16="http://schemas.microsoft.com/office/drawing/2014/main" id="{6A90575E-0E8C-B745-2679-E54DF9B5D328}"/>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5" name="page No.">
            <a:extLst>
              <a:ext uri="{FF2B5EF4-FFF2-40B4-BE49-F238E27FC236}">
                <a16:creationId xmlns:a16="http://schemas.microsoft.com/office/drawing/2014/main" id="{1CE2D1EA-E5FD-605D-8F66-7F223CF9676D}"/>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tx1"/>
                </a:solidFill>
                <a:latin typeface="+mn-lt"/>
                <a:ea typeface="+mn-ea"/>
              </a:rPr>
              <a:t>P</a:t>
            </a:r>
            <a:r>
              <a:rPr sz="700" baseline="0">
                <a:solidFill>
                  <a:schemeClr val="tx1"/>
                </a:solidFill>
                <a:latin typeface="+mn-lt"/>
                <a:ea typeface="+mn-ea"/>
              </a:rPr>
              <a:t>age No.</a:t>
            </a:r>
          </a:p>
        </p:txBody>
      </p:sp>
      <p:sp>
        <p:nvSpPr>
          <p:cNvPr id="9" name="Footer Placeholder 4">
            <a:extLst>
              <a:ext uri="{FF2B5EF4-FFF2-40B4-BE49-F238E27FC236}">
                <a16:creationId xmlns:a16="http://schemas.microsoft.com/office/drawing/2014/main" id="{16976499-18CC-3E44-4D27-58E78855D473}"/>
              </a:ext>
            </a:extLst>
          </p:cNvPr>
          <p:cNvSpPr>
            <a:spLocks noGrp="1"/>
          </p:cNvSpPr>
          <p:nvPr>
            <p:ph type="ftr" sz="quarter" idx="3"/>
          </p:nvPr>
        </p:nvSpPr>
        <p:spPr>
          <a:xfrm>
            <a:off x="8045514" y="6496264"/>
            <a:ext cx="3092139" cy="228601"/>
          </a:xfrm>
          <a:prstGeom prst="rect">
            <a:avLst/>
          </a:prstGeom>
        </p:spPr>
        <p:txBody>
          <a:bodyPr vert="horz" wrap="none" lIns="91440" tIns="45720" rIns="91440" bIns="45720" rtlCol="0" anchor="ctr"/>
          <a:lstStyle>
            <a:lvl1pPr algn="r">
              <a:defRPr sz="700" baseline="0">
                <a:solidFill>
                  <a:schemeClr val="tx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6" name="図 5" descr="ロゴ&#10;&#10;自動的に生成された説明">
            <a:extLst>
              <a:ext uri="{FF2B5EF4-FFF2-40B4-BE49-F238E27FC236}">
                <a16:creationId xmlns:a16="http://schemas.microsoft.com/office/drawing/2014/main" id="{82B0E623-A061-33F0-6F6D-257C16642433}"/>
              </a:ext>
            </a:extLst>
          </p:cNvPr>
          <p:cNvPicPr>
            <a:picLocks noChangeAspect="1"/>
          </p:cNvPicPr>
          <p:nvPr userDrawn="1"/>
        </p:nvPicPr>
        <p:blipFill>
          <a:blip r:embed="rId2"/>
          <a:stretch>
            <a:fillRect/>
          </a:stretch>
        </p:blipFill>
        <p:spPr>
          <a:xfrm>
            <a:off x="10583775" y="132929"/>
            <a:ext cx="1332000" cy="591299"/>
          </a:xfrm>
          <a:prstGeom prst="rect">
            <a:avLst/>
          </a:prstGeom>
        </p:spPr>
      </p:pic>
    </p:spTree>
    <p:extLst>
      <p:ext uri="{BB962C8B-B14F-4D97-AF65-F5344CB8AC3E}">
        <p14:creationId xmlns:p14="http://schemas.microsoft.com/office/powerpoint/2010/main" val="1435098468"/>
      </p:ext>
    </p:extLst>
  </p:cSld>
  <p:clrMapOvr>
    <a:masterClrMapping/>
  </p:clrMapOvr>
  <p:extLst>
    <p:ext uri="{DCECCB84-F9BA-43D5-87BE-67443E8EF086}">
      <p15:sldGuideLst xmlns:p15="http://schemas.microsoft.com/office/powerpoint/2012/main">
        <p15:guide id="1" pos="166" userDrawn="1">
          <p15:clr>
            <a:srgbClr val="FBAE40"/>
          </p15:clr>
        </p15:guide>
        <p15:guide id="2" pos="7514" userDrawn="1">
          <p15:clr>
            <a:srgbClr val="FBAE40"/>
          </p15:clr>
        </p15:guide>
        <p15:guide id="3" orient="horz" pos="3952" userDrawn="1">
          <p15:clr>
            <a:srgbClr val="FBAE40"/>
          </p15:clr>
        </p15:guide>
        <p15:guide id="4" orient="horz" pos="1979" userDrawn="1">
          <p15:clr>
            <a:srgbClr val="FBAE40"/>
          </p15:clr>
        </p15:guide>
        <p15:guide id="5" orient="horz" pos="73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file">
    <p:bg>
      <p:bgPr>
        <a:solidFill>
          <a:srgbClr val="323332"/>
        </a:solidFill>
        <a:effectLst/>
      </p:bgPr>
    </p:bg>
    <p:spTree>
      <p:nvGrpSpPr>
        <p:cNvPr id="1" name=""/>
        <p:cNvGrpSpPr/>
        <p:nvPr/>
      </p:nvGrpSpPr>
      <p:grpSpPr>
        <a:xfrm>
          <a:off x="0" y="0"/>
          <a:ext cx="0" cy="0"/>
          <a:chOff x="0" y="0"/>
          <a:chExt cx="0" cy="0"/>
        </a:xfrm>
      </p:grpSpPr>
      <p:sp>
        <p:nvSpPr>
          <p:cNvPr id="11" name="mail_">
            <a:extLst>
              <a:ext uri="{FF2B5EF4-FFF2-40B4-BE49-F238E27FC236}">
                <a16:creationId xmlns:a16="http://schemas.microsoft.com/office/drawing/2014/main" id="{187EF338-B47A-ED4B-8FAE-88207C1F3C9D}"/>
              </a:ext>
            </a:extLst>
          </p:cNvPr>
          <p:cNvSpPr txBox="1"/>
          <p:nvPr userDrawn="1"/>
        </p:nvSpPr>
        <p:spPr>
          <a:xfrm>
            <a:off x="7130631" y="2099369"/>
            <a:ext cx="270907" cy="1590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mail_</a:t>
            </a:r>
          </a:p>
        </p:txBody>
      </p:sp>
      <p:sp>
        <p:nvSpPr>
          <p:cNvPr id="12" name="phone_">
            <a:extLst>
              <a:ext uri="{FF2B5EF4-FFF2-40B4-BE49-F238E27FC236}">
                <a16:creationId xmlns:a16="http://schemas.microsoft.com/office/drawing/2014/main" id="{42AD4DF7-59AF-C044-AF6F-93E794948B55}"/>
              </a:ext>
            </a:extLst>
          </p:cNvPr>
          <p:cNvSpPr txBox="1"/>
          <p:nvPr userDrawn="1"/>
        </p:nvSpPr>
        <p:spPr>
          <a:xfrm>
            <a:off x="7052083" y="2437676"/>
            <a:ext cx="349455" cy="1590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phone_</a:t>
            </a:r>
          </a:p>
        </p:txBody>
      </p:sp>
      <p:sp>
        <p:nvSpPr>
          <p:cNvPr id="13" name="name_">
            <a:extLst>
              <a:ext uri="{FF2B5EF4-FFF2-40B4-BE49-F238E27FC236}">
                <a16:creationId xmlns:a16="http://schemas.microsoft.com/office/drawing/2014/main" id="{89CFE83D-8400-F746-B721-B491C82FF20D}"/>
              </a:ext>
            </a:extLst>
          </p:cNvPr>
          <p:cNvSpPr txBox="1"/>
          <p:nvPr userDrawn="1"/>
        </p:nvSpPr>
        <p:spPr>
          <a:xfrm>
            <a:off x="7077731" y="1740357"/>
            <a:ext cx="323807" cy="1590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name_</a:t>
            </a:r>
          </a:p>
        </p:txBody>
      </p:sp>
      <p:sp>
        <p:nvSpPr>
          <p:cNvPr id="15" name="division_">
            <a:extLst>
              <a:ext uri="{FF2B5EF4-FFF2-40B4-BE49-F238E27FC236}">
                <a16:creationId xmlns:a16="http://schemas.microsoft.com/office/drawing/2014/main" id="{D8A00E0E-1F99-0B40-925E-A0DF186426A4}"/>
              </a:ext>
            </a:extLst>
          </p:cNvPr>
          <p:cNvSpPr txBox="1"/>
          <p:nvPr userDrawn="1"/>
        </p:nvSpPr>
        <p:spPr>
          <a:xfrm>
            <a:off x="6992773" y="1269637"/>
            <a:ext cx="408765" cy="1590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baseline="0">
                <a:latin typeface="+mn-lt"/>
                <a:ea typeface="+mn-ea"/>
              </a:rPr>
              <a:t>division_</a:t>
            </a:r>
          </a:p>
        </p:txBody>
      </p:sp>
      <p:sp>
        <p:nvSpPr>
          <p:cNvPr id="17" name="イメージ">
            <a:extLst>
              <a:ext uri="{FF2B5EF4-FFF2-40B4-BE49-F238E27FC236}">
                <a16:creationId xmlns:a16="http://schemas.microsoft.com/office/drawing/2014/main" id="{60202B9F-86FD-214E-A9FD-872A3006088F}"/>
              </a:ext>
            </a:extLst>
          </p:cNvPr>
          <p:cNvSpPr>
            <a:spLocks noGrp="1"/>
          </p:cNvSpPr>
          <p:nvPr>
            <p:ph type="pic" idx="26" hasCustomPrompt="1"/>
          </p:nvPr>
        </p:nvSpPr>
        <p:spPr>
          <a:xfrm>
            <a:off x="0" y="1"/>
            <a:ext cx="6096000" cy="5492751"/>
          </a:xfrm>
          <a:prstGeom prst="rect">
            <a:avLst/>
          </a:prstGeom>
        </p:spPr>
        <p:txBody>
          <a:bodyPr lIns="91439" tIns="45719" rIns="91439" bIns="45719" numCol="1" spcCol="38100" anchor="ctr">
            <a:noAutofit/>
          </a:bodyPr>
          <a:lstStyle>
            <a:lvl1pPr marL="0" indent="0" algn="ctr">
              <a:buNone/>
              <a:defRPr sz="1067">
                <a:solidFill>
                  <a:schemeClr val="bg1"/>
                </a:solidFill>
              </a:defRPr>
            </a:lvl1pPr>
          </a:lstStyle>
          <a:p>
            <a:r>
              <a:rPr lang="ja-JP" altLang="en-US"/>
              <a:t>プロフィール写真を選択してください</a:t>
            </a:r>
            <a:endParaRPr lang="en-US" altLang="ja-JP"/>
          </a:p>
          <a:p>
            <a:endParaRPr lang="en-US"/>
          </a:p>
          <a:p>
            <a:endParaRPr/>
          </a:p>
        </p:txBody>
      </p:sp>
      <p:pic>
        <p:nvPicPr>
          <p:cNvPr id="20" name="図 19" descr="テキスト が含まれている画像&#10;&#10;自動的に生成された説明">
            <a:extLst>
              <a:ext uri="{FF2B5EF4-FFF2-40B4-BE49-F238E27FC236}">
                <a16:creationId xmlns:a16="http://schemas.microsoft.com/office/drawing/2014/main" id="{2435AA66-86F6-4956-AAAC-24F27882DFEE}"/>
              </a:ext>
            </a:extLst>
          </p:cNvPr>
          <p:cNvPicPr>
            <a:picLocks noChangeAspect="1"/>
          </p:cNvPicPr>
          <p:nvPr userDrawn="1"/>
        </p:nvPicPr>
        <p:blipFill>
          <a:blip r:embed="rId2"/>
          <a:stretch>
            <a:fillRect/>
          </a:stretch>
        </p:blipFill>
        <p:spPr>
          <a:xfrm>
            <a:off x="10548592" y="136299"/>
            <a:ext cx="1434271" cy="636699"/>
          </a:xfrm>
          <a:prstGeom prst="rect">
            <a:avLst/>
          </a:prstGeom>
        </p:spPr>
      </p:pic>
      <p:sp>
        <p:nvSpPr>
          <p:cNvPr id="2" name="スライド番号">
            <a:extLst>
              <a:ext uri="{FF2B5EF4-FFF2-40B4-BE49-F238E27FC236}">
                <a16:creationId xmlns:a16="http://schemas.microsoft.com/office/drawing/2014/main" id="{94EB97F4-CB13-50E6-38D6-9005B32B71E1}"/>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E3E228CE-381B-8CC2-B6CB-B972D4BE33C5}"/>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4" name="Footer Placeholder 4">
            <a:extLst>
              <a:ext uri="{FF2B5EF4-FFF2-40B4-BE49-F238E27FC236}">
                <a16:creationId xmlns:a16="http://schemas.microsoft.com/office/drawing/2014/main" id="{F35E80FF-C714-BBD2-F8F0-A3AF16043DF5}"/>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テキスト プレースホルダー 5">
            <a:extLst>
              <a:ext uri="{FF2B5EF4-FFF2-40B4-BE49-F238E27FC236}">
                <a16:creationId xmlns:a16="http://schemas.microsoft.com/office/drawing/2014/main" id="{00981EA2-599E-DDDB-9278-79C6B58C9A7F}"/>
              </a:ext>
            </a:extLst>
          </p:cNvPr>
          <p:cNvSpPr>
            <a:spLocks noGrp="1"/>
          </p:cNvSpPr>
          <p:nvPr>
            <p:ph type="body" sz="quarter" idx="27" hasCustomPrompt="1"/>
          </p:nvPr>
        </p:nvSpPr>
        <p:spPr>
          <a:xfrm>
            <a:off x="7568828" y="1247050"/>
            <a:ext cx="3096000" cy="184666"/>
          </a:xfrm>
        </p:spPr>
        <p:txBody>
          <a:bodyPr lIns="0" tIns="0" rIns="0" bIns="0" anchor="b" anchorCtr="0">
            <a:noAutofit/>
          </a:bodyPr>
          <a:lstStyle>
            <a:lvl1pPr marL="0" indent="0">
              <a:lnSpc>
                <a:spcPct val="100000"/>
              </a:lnSpc>
              <a:spcBef>
                <a:spcPts val="0"/>
              </a:spcBef>
              <a:buNone/>
              <a:defRPr sz="1200">
                <a:solidFill>
                  <a:schemeClr val="bg1"/>
                </a:solidFill>
              </a:defRPr>
            </a:lvl1pPr>
          </a:lstStyle>
          <a:p>
            <a:r>
              <a:rPr lang="en-US" altLang="ja-JP"/>
              <a:t>Marketing</a:t>
            </a:r>
          </a:p>
        </p:txBody>
      </p:sp>
      <p:sp>
        <p:nvSpPr>
          <p:cNvPr id="18" name="テキスト プレースホルダー 17">
            <a:extLst>
              <a:ext uri="{FF2B5EF4-FFF2-40B4-BE49-F238E27FC236}">
                <a16:creationId xmlns:a16="http://schemas.microsoft.com/office/drawing/2014/main" id="{D5FDF1A8-94CD-20E8-4100-C6D45847FF7A}"/>
              </a:ext>
            </a:extLst>
          </p:cNvPr>
          <p:cNvSpPr>
            <a:spLocks noGrp="1"/>
          </p:cNvSpPr>
          <p:nvPr>
            <p:ph type="body" sz="quarter" idx="28" hasCustomPrompt="1"/>
          </p:nvPr>
        </p:nvSpPr>
        <p:spPr>
          <a:xfrm>
            <a:off x="7568827" y="1561352"/>
            <a:ext cx="3096000" cy="369332"/>
          </a:xfrm>
        </p:spPr>
        <p:txBody>
          <a:bodyPr wrap="none" lIns="0" tIns="0" rIns="0" bIns="0">
            <a:noAutofit/>
          </a:bodyPr>
          <a:lstStyle>
            <a:lvl1pPr marL="0" indent="0">
              <a:lnSpc>
                <a:spcPct val="100000"/>
              </a:lnSpc>
              <a:spcBef>
                <a:spcPts val="0"/>
              </a:spcBef>
              <a:buNone/>
              <a:defRPr sz="2400">
                <a:solidFill>
                  <a:schemeClr val="bg1"/>
                </a:solidFill>
              </a:defRPr>
            </a:lvl1pPr>
          </a:lstStyle>
          <a:p>
            <a:pPr marL="0" marR="0" lvl="0" indent="0" algn="l" defTabSz="228594"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latin typeface="+mn-lt"/>
              </a:rPr>
              <a:t>ウイング 太郎</a:t>
            </a:r>
          </a:p>
        </p:txBody>
      </p:sp>
      <p:sp>
        <p:nvSpPr>
          <p:cNvPr id="21" name="テキスト プレースホルダー 20">
            <a:extLst>
              <a:ext uri="{FF2B5EF4-FFF2-40B4-BE49-F238E27FC236}">
                <a16:creationId xmlns:a16="http://schemas.microsoft.com/office/drawing/2014/main" id="{017DF241-A8BD-5CC0-58B0-515E2F678685}"/>
              </a:ext>
            </a:extLst>
          </p:cNvPr>
          <p:cNvSpPr>
            <a:spLocks noGrp="1"/>
          </p:cNvSpPr>
          <p:nvPr>
            <p:ph type="body" sz="quarter" idx="29" hasCustomPrompt="1"/>
          </p:nvPr>
        </p:nvSpPr>
        <p:spPr>
          <a:xfrm>
            <a:off x="7568828" y="2080994"/>
            <a:ext cx="3096000" cy="184666"/>
          </a:xfrm>
        </p:spPr>
        <p:txBody>
          <a:bodyPr wrap="none" lIns="0" tIns="0" rIns="0" bIns="0">
            <a:noAutofit/>
          </a:bodyPr>
          <a:lstStyle>
            <a:lvl1pPr marL="0" indent="0">
              <a:lnSpc>
                <a:spcPct val="100000"/>
              </a:lnSpc>
              <a:spcBef>
                <a:spcPts val="0"/>
              </a:spcBef>
              <a:buNone/>
              <a:defRPr sz="1200">
                <a:solidFill>
                  <a:schemeClr val="bg1"/>
                </a:solidFill>
              </a:defRPr>
            </a:lvl1pPr>
          </a:lstStyle>
          <a:p>
            <a:r>
              <a:rPr lang="en-US" altLang="ja-JP"/>
              <a:t>sample@wingarc.com</a:t>
            </a:r>
          </a:p>
        </p:txBody>
      </p:sp>
      <p:sp>
        <p:nvSpPr>
          <p:cNvPr id="23" name="テキスト プレースホルダー 22">
            <a:extLst>
              <a:ext uri="{FF2B5EF4-FFF2-40B4-BE49-F238E27FC236}">
                <a16:creationId xmlns:a16="http://schemas.microsoft.com/office/drawing/2014/main" id="{70478B24-6562-A7B1-012E-5A9B67800677}"/>
              </a:ext>
            </a:extLst>
          </p:cNvPr>
          <p:cNvSpPr>
            <a:spLocks noGrp="1"/>
          </p:cNvSpPr>
          <p:nvPr>
            <p:ph type="body" sz="quarter" idx="30" hasCustomPrompt="1"/>
          </p:nvPr>
        </p:nvSpPr>
        <p:spPr>
          <a:xfrm>
            <a:off x="7568827" y="2419299"/>
            <a:ext cx="3096000" cy="184666"/>
          </a:xfrm>
        </p:spPr>
        <p:txBody>
          <a:bodyPr wrap="none" lIns="0" tIns="0" rIns="0" bIns="0">
            <a:noAutofit/>
          </a:bodyPr>
          <a:lstStyle>
            <a:lvl1pPr marL="0" indent="0">
              <a:lnSpc>
                <a:spcPct val="100000"/>
              </a:lnSpc>
              <a:spcBef>
                <a:spcPts val="0"/>
              </a:spcBef>
              <a:buNone/>
              <a:defRPr sz="1200">
                <a:solidFill>
                  <a:schemeClr val="bg1"/>
                </a:solidFill>
              </a:defRPr>
            </a:lvl1pPr>
          </a:lstStyle>
          <a:p>
            <a:r>
              <a:rPr lang="en-US" altLang="ja-JP"/>
              <a:t>080-0000-0000</a:t>
            </a:r>
          </a:p>
        </p:txBody>
      </p:sp>
      <p:sp>
        <p:nvSpPr>
          <p:cNvPr id="25" name="テキスト プレースホルダー 24">
            <a:extLst>
              <a:ext uri="{FF2B5EF4-FFF2-40B4-BE49-F238E27FC236}">
                <a16:creationId xmlns:a16="http://schemas.microsoft.com/office/drawing/2014/main" id="{F2AA9AD4-2075-1308-34A8-FDB8CAC221EB}"/>
              </a:ext>
            </a:extLst>
          </p:cNvPr>
          <p:cNvSpPr>
            <a:spLocks noGrp="1"/>
          </p:cNvSpPr>
          <p:nvPr>
            <p:ph type="body" sz="quarter" idx="31" hasCustomPrompt="1"/>
          </p:nvPr>
        </p:nvSpPr>
        <p:spPr>
          <a:xfrm>
            <a:off x="7568828" y="2805537"/>
            <a:ext cx="3096000" cy="1540358"/>
          </a:xfrm>
        </p:spPr>
        <p:txBody>
          <a:bodyPr lIns="0" tIns="0" rIns="0" bIns="0">
            <a:spAutoFit/>
          </a:bodyPr>
          <a:lstStyle>
            <a:lvl1pPr marL="0" indent="0">
              <a:lnSpc>
                <a:spcPct val="170000"/>
              </a:lnSpc>
              <a:spcBef>
                <a:spcPts val="0"/>
              </a:spcBef>
              <a:buNone/>
              <a:defRPr sz="1000">
                <a:solidFill>
                  <a:schemeClr val="bg1"/>
                </a:solidFill>
              </a:defRPr>
            </a:lvl1pPr>
          </a:lstStyle>
          <a:p>
            <a:r>
              <a:rPr lang="ja-JP" altLang="en-US"/>
              <a:t>山路（やまみち）を登りながら、こう考えた。</a:t>
            </a:r>
            <a:br>
              <a:rPr lang="en-US" altLang="ja-JP"/>
            </a:br>
            <a:r>
              <a:rPr lang="ja-JP" altLang="en-US"/>
              <a:t>知に働けば角が立つ。情に棹させば流される。意地を通せば窮屈だ。とかくに人の世は住みにくい。</a:t>
            </a:r>
            <a:br>
              <a:rPr lang="en-US" altLang="ja-JP"/>
            </a:br>
            <a:r>
              <a:rPr lang="ja-JP" altLang="en-US"/>
              <a:t>住みにくさが高じると、安いところへ引き越したくなる。どこへ越しても住みにくいと悟った時、詩が生まれて、画ができる。</a:t>
            </a:r>
          </a:p>
        </p:txBody>
      </p:sp>
    </p:spTree>
    <p:extLst>
      <p:ext uri="{BB962C8B-B14F-4D97-AF65-F5344CB8AC3E}">
        <p14:creationId xmlns:p14="http://schemas.microsoft.com/office/powerpoint/2010/main" val="38141749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172EE015-A759-414A-B499-91E0E8E7EBDC}"/>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Tree>
    <p:extLst>
      <p:ext uri="{BB962C8B-B14F-4D97-AF65-F5344CB8AC3E}">
        <p14:creationId xmlns:p14="http://schemas.microsoft.com/office/powerpoint/2010/main" val="32206171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図 10" descr="テキスト が含まれている画像&#10;&#10;自動的に生成された説明">
            <a:extLst>
              <a:ext uri="{FF2B5EF4-FFF2-40B4-BE49-F238E27FC236}">
                <a16:creationId xmlns:a16="http://schemas.microsoft.com/office/drawing/2014/main" id="{700EB2B2-9CF6-4519-94DF-609F9A0607D6}"/>
              </a:ext>
            </a:extLst>
          </p:cNvPr>
          <p:cNvPicPr>
            <a:picLocks noChangeAspect="1"/>
          </p:cNvPicPr>
          <p:nvPr userDrawn="1"/>
        </p:nvPicPr>
        <p:blipFill>
          <a:blip r:embed="rId3"/>
          <a:stretch>
            <a:fillRect/>
          </a:stretch>
        </p:blipFill>
        <p:spPr>
          <a:xfrm>
            <a:off x="10548592" y="136299"/>
            <a:ext cx="1434271" cy="636699"/>
          </a:xfrm>
          <a:prstGeom prst="rect">
            <a:avLst/>
          </a:prstGeom>
        </p:spPr>
      </p:pic>
      <p:sp>
        <p:nvSpPr>
          <p:cNvPr id="2" name="スライド番号">
            <a:extLst>
              <a:ext uri="{FF2B5EF4-FFF2-40B4-BE49-F238E27FC236}">
                <a16:creationId xmlns:a16="http://schemas.microsoft.com/office/drawing/2014/main" id="{23107360-6FA0-2C08-3BC5-DB0B1AA6049E}"/>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3" name="page No.">
            <a:extLst>
              <a:ext uri="{FF2B5EF4-FFF2-40B4-BE49-F238E27FC236}">
                <a16:creationId xmlns:a16="http://schemas.microsoft.com/office/drawing/2014/main" id="{5FEA200B-4356-3F81-C511-551291D49EF2}"/>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7" name="Footer Placeholder 4">
            <a:extLst>
              <a:ext uri="{FF2B5EF4-FFF2-40B4-BE49-F238E27FC236}">
                <a16:creationId xmlns:a16="http://schemas.microsoft.com/office/drawing/2014/main" id="{EC1FE8D8-9FB5-2B98-9AAE-5F6DB96AA594}"/>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10" name="テキスト ボックス 9">
            <a:extLst>
              <a:ext uri="{FF2B5EF4-FFF2-40B4-BE49-F238E27FC236}">
                <a16:creationId xmlns:a16="http://schemas.microsoft.com/office/drawing/2014/main" id="{E31246A9-0ECB-B47A-07D3-9F10E21DDFB7}"/>
              </a:ext>
            </a:extLst>
          </p:cNvPr>
          <p:cNvSpPr txBox="1"/>
          <p:nvPr userDrawn="1"/>
        </p:nvSpPr>
        <p:spPr>
          <a:xfrm>
            <a:off x="2983769" y="5159864"/>
            <a:ext cx="6224461" cy="484043"/>
          </a:xfrm>
          <a:prstGeom prst="rect">
            <a:avLst/>
          </a:prstGeom>
          <a:noFill/>
        </p:spPr>
        <p:txBody>
          <a:bodyPr wrap="none" lIns="0" tIns="0" rIns="0" bIns="0" rtlCol="0">
            <a:spAutoFit/>
          </a:bodyPr>
          <a:lstStyle/>
          <a:p>
            <a:pPr algn="ctr">
              <a:lnSpc>
                <a:spcPct val="150000"/>
              </a:lnSpc>
            </a:pPr>
            <a:r>
              <a:rPr kumimoji="1" lang="ja-JP" altLang="en-US" sz="1100" b="0" baseline="0">
                <a:solidFill>
                  <a:schemeClr val="bg1"/>
                </a:solidFill>
              </a:rPr>
              <a:t>ウイングアーク１</a:t>
            </a:r>
            <a:r>
              <a:rPr kumimoji="1" lang="ja-JP" altLang="en" sz="1100" b="0" baseline="0">
                <a:solidFill>
                  <a:schemeClr val="bg1"/>
                </a:solidFill>
              </a:rPr>
              <a:t>ｓｔ</a:t>
            </a:r>
            <a:r>
              <a:rPr kumimoji="1" lang="ja-JP" altLang="en-US" sz="1100" b="0" baseline="0">
                <a:solidFill>
                  <a:schemeClr val="bg1"/>
                </a:solidFill>
              </a:rPr>
              <a:t>は “データ活用”のための革新的なソフトウェア・サービスを提供することで</a:t>
            </a:r>
            <a:br>
              <a:rPr kumimoji="1" lang="ja-JP" altLang="en-US" sz="1100" b="0" baseline="0">
                <a:solidFill>
                  <a:schemeClr val="bg1"/>
                </a:solidFill>
              </a:rPr>
            </a:br>
            <a:r>
              <a:rPr kumimoji="1" lang="ja-JP" altLang="en-US" sz="1100" b="0" baseline="0">
                <a:solidFill>
                  <a:schemeClr val="bg1"/>
                </a:solidFill>
              </a:rPr>
              <a:t>さまざまな企業のイノベーションを支援し社会の未来をつくっていきます。</a:t>
            </a:r>
          </a:p>
        </p:txBody>
      </p:sp>
      <p:sp>
        <p:nvSpPr>
          <p:cNvPr id="13" name="テキスト ボックス 12">
            <a:extLst>
              <a:ext uri="{FF2B5EF4-FFF2-40B4-BE49-F238E27FC236}">
                <a16:creationId xmlns:a16="http://schemas.microsoft.com/office/drawing/2014/main" id="{9D68E013-056C-1FD2-7912-FFC2F99D334B}"/>
              </a:ext>
            </a:extLst>
          </p:cNvPr>
          <p:cNvSpPr txBox="1"/>
          <p:nvPr userDrawn="1"/>
        </p:nvSpPr>
        <p:spPr>
          <a:xfrm>
            <a:off x="3941563" y="4645514"/>
            <a:ext cx="4308873" cy="334835"/>
          </a:xfrm>
          <a:prstGeom prst="rect">
            <a:avLst/>
          </a:prstGeom>
          <a:noFill/>
        </p:spPr>
        <p:txBody>
          <a:bodyPr wrap="none" lIns="0" tIns="0" rIns="0" bIns="0" rtlCol="0">
            <a:spAutoFit/>
          </a:bodyPr>
          <a:lstStyle/>
          <a:p>
            <a:pPr algn="ctr">
              <a:lnSpc>
                <a:spcPct val="150000"/>
              </a:lnSpc>
            </a:pPr>
            <a:r>
              <a:rPr kumimoji="1" lang="ja-JP" altLang="en-US" sz="1600" b="0" baseline="0">
                <a:solidFill>
                  <a:schemeClr val="bg1"/>
                </a:solidFill>
              </a:rPr>
              <a:t>情報に価値を、企業に変革を、社会に未来を。</a:t>
            </a:r>
          </a:p>
        </p:txBody>
      </p:sp>
      <p:sp>
        <p:nvSpPr>
          <p:cNvPr id="15" name="テキスト ボックス 14">
            <a:extLst>
              <a:ext uri="{FF2B5EF4-FFF2-40B4-BE49-F238E27FC236}">
                <a16:creationId xmlns:a16="http://schemas.microsoft.com/office/drawing/2014/main" id="{3D90F8EC-5FD2-023D-6EB0-7DD08D2F1828}"/>
              </a:ext>
            </a:extLst>
          </p:cNvPr>
          <p:cNvSpPr txBox="1"/>
          <p:nvPr userDrawn="1"/>
        </p:nvSpPr>
        <p:spPr>
          <a:xfrm>
            <a:off x="4864893" y="1054589"/>
            <a:ext cx="2462213" cy="334835"/>
          </a:xfrm>
          <a:prstGeom prst="rect">
            <a:avLst/>
          </a:prstGeom>
          <a:noFill/>
        </p:spPr>
        <p:txBody>
          <a:bodyPr wrap="none" lIns="0" tIns="0" rIns="0" bIns="0" rtlCol="0">
            <a:spAutoFit/>
          </a:bodyPr>
          <a:lstStyle/>
          <a:p>
            <a:pPr algn="ctr">
              <a:lnSpc>
                <a:spcPct val="150000"/>
              </a:lnSpc>
            </a:pPr>
            <a:r>
              <a:rPr kumimoji="1" lang="ja-JP" altLang="en-US" sz="1600" b="0" baseline="0">
                <a:solidFill>
                  <a:schemeClr val="bg1"/>
                </a:solidFill>
              </a:rPr>
              <a:t>わたしたちが提供する価値</a:t>
            </a:r>
          </a:p>
        </p:txBody>
      </p:sp>
    </p:spTree>
    <p:extLst>
      <p:ext uri="{BB962C8B-B14F-4D97-AF65-F5344CB8AC3E}">
        <p14:creationId xmlns:p14="http://schemas.microsoft.com/office/powerpoint/2010/main" val="17900653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3">
    <p:bg>
      <p:bgPr>
        <a:solidFill>
          <a:srgbClr val="323332"/>
        </a:solidFill>
        <a:effectLst/>
      </p:bgPr>
    </p:bg>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C948ED1-FA0D-EABE-0C37-84D54B14041B}"/>
              </a:ext>
            </a:extLst>
          </p:cNvPr>
          <p:cNvPicPr>
            <a:picLocks noChangeAspect="1"/>
          </p:cNvPicPr>
          <p:nvPr userDrawn="1"/>
        </p:nvPicPr>
        <p:blipFill>
          <a:blip r:embed="rId2"/>
          <a:stretch>
            <a:fillRect/>
          </a:stretch>
        </p:blipFill>
        <p:spPr>
          <a:xfrm>
            <a:off x="914400" y="2270874"/>
            <a:ext cx="10008524" cy="577536"/>
          </a:xfrm>
          <a:prstGeom prst="rect">
            <a:avLst/>
          </a:prstGeom>
        </p:spPr>
      </p:pic>
      <p:sp>
        <p:nvSpPr>
          <p:cNvPr id="3" name="テキスト ボックス 2">
            <a:extLst>
              <a:ext uri="{FF2B5EF4-FFF2-40B4-BE49-F238E27FC236}">
                <a16:creationId xmlns:a16="http://schemas.microsoft.com/office/drawing/2014/main" id="{1A9F853B-A1FC-6E92-B91D-FB754805233D}"/>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bg1"/>
                </a:solidFill>
              </a:rPr>
              <a:t>データに価値を、 </a:t>
            </a:r>
            <a:endParaRPr kumimoji="1" lang="en-US" altLang="ja-JP" sz="2100" b="1" baseline="0">
              <a:solidFill>
                <a:schemeClr val="bg1"/>
              </a:solidFill>
            </a:endParaRPr>
          </a:p>
          <a:p>
            <a:r>
              <a:rPr kumimoji="1" lang="ja-JP" altLang="en-US" sz="2100" b="1" baseline="0">
                <a:solidFill>
                  <a:schemeClr val="bg1"/>
                </a:solidFill>
              </a:rPr>
              <a:t>企業にイノベーションを。</a:t>
            </a:r>
          </a:p>
        </p:txBody>
      </p:sp>
      <p:sp>
        <p:nvSpPr>
          <p:cNvPr id="5" name="テキスト ボックス 4">
            <a:extLst>
              <a:ext uri="{FF2B5EF4-FFF2-40B4-BE49-F238E27FC236}">
                <a16:creationId xmlns:a16="http://schemas.microsoft.com/office/drawing/2014/main" id="{86ED9515-18C8-1E55-FEEF-CFA3C269B043}"/>
              </a:ext>
            </a:extLst>
          </p:cNvPr>
          <p:cNvSpPr txBox="1"/>
          <p:nvPr userDrawn="1"/>
        </p:nvSpPr>
        <p:spPr>
          <a:xfrm>
            <a:off x="2141508" y="3959714"/>
            <a:ext cx="6630020"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endParaRPr kumimoji="1" lang="en-US" altLang="ja-JP" sz="1100" b="0" i="0" baseline="0">
              <a:solidFill>
                <a:schemeClr val="bg1"/>
              </a:solidFill>
              <a:latin typeface="Yu Gothic" panose="020B0400000000000000" pitchFamily="34" charset="-128"/>
              <a:ea typeface="Yu Gothic" panose="020B0400000000000000" pitchFamily="34" charset="-128"/>
            </a:endParaRPr>
          </a:p>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その期待にこたえられる企業とし、企業理念に</a:t>
            </a:r>
            <a:r>
              <a:rPr kumimoji="1" lang="en-US" altLang="ja-JP" sz="1100" b="0" i="0" baseline="0">
                <a:solidFill>
                  <a:schemeClr val="bg1"/>
                </a:solidFill>
                <a:latin typeface="Yu Gothic" panose="020B0400000000000000" pitchFamily="34" charset="-128"/>
                <a:ea typeface="Yu Gothic" panose="020B0400000000000000" pitchFamily="34" charset="-128"/>
              </a:rPr>
              <a:t> The Data Empowerment Company </a:t>
            </a:r>
            <a:r>
              <a:rPr kumimoji="1" lang="ja-JP" altLang="en-US" sz="1100" b="0" i="0" baseline="0">
                <a:solidFill>
                  <a:schemeClr val="bg1"/>
                </a:solidFill>
                <a:latin typeface="Yu Gothic" panose="020B0400000000000000" pitchFamily="34" charset="-128"/>
                <a:ea typeface="Yu Gothic" panose="020B0400000000000000" pitchFamily="34" charset="-128"/>
              </a:rPr>
              <a:t>を掲げています。</a:t>
            </a:r>
          </a:p>
        </p:txBody>
      </p:sp>
      <p:sp>
        <p:nvSpPr>
          <p:cNvPr id="6" name="Footer Placeholder 4">
            <a:extLst>
              <a:ext uri="{FF2B5EF4-FFF2-40B4-BE49-F238E27FC236}">
                <a16:creationId xmlns:a16="http://schemas.microsoft.com/office/drawing/2014/main" id="{2ADB8477-611E-EDC2-7F9E-A8949AE9C00D}"/>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7" name="図 6" descr="テキスト が含まれている画像&#10;&#10;自動的に生成された説明">
            <a:extLst>
              <a:ext uri="{FF2B5EF4-FFF2-40B4-BE49-F238E27FC236}">
                <a16:creationId xmlns:a16="http://schemas.microsoft.com/office/drawing/2014/main" id="{E229CD42-3CA2-977F-0D0D-E5EE58F7BBAC}"/>
              </a:ext>
            </a:extLst>
          </p:cNvPr>
          <p:cNvPicPr>
            <a:picLocks noChangeAspect="1"/>
          </p:cNvPicPr>
          <p:nvPr userDrawn="1"/>
        </p:nvPicPr>
        <p:blipFill>
          <a:blip r:embed="rId3"/>
          <a:stretch>
            <a:fillRect/>
          </a:stretch>
        </p:blipFill>
        <p:spPr>
          <a:xfrm>
            <a:off x="9609513" y="5555968"/>
            <a:ext cx="1762298" cy="782315"/>
          </a:xfrm>
          <a:prstGeom prst="rect">
            <a:avLst/>
          </a:prstGeom>
        </p:spPr>
      </p:pic>
    </p:spTree>
    <p:extLst>
      <p:ext uri="{BB962C8B-B14F-4D97-AF65-F5344CB8AC3E}">
        <p14:creationId xmlns:p14="http://schemas.microsoft.com/office/powerpoint/2010/main" val="22278811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4">
    <p:bg>
      <p:bgPr>
        <a:solidFill>
          <a:schemeClr val="bg1"/>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EB78FE2F-2F71-0E05-D204-4FC9C754A6F4}"/>
              </a:ext>
            </a:extLst>
          </p:cNvPr>
          <p:cNvPicPr>
            <a:picLocks noChangeAspect="1"/>
          </p:cNvPicPr>
          <p:nvPr userDrawn="1"/>
        </p:nvPicPr>
        <p:blipFill>
          <a:blip r:embed="rId2"/>
          <a:stretch>
            <a:fillRect/>
          </a:stretch>
        </p:blipFill>
        <p:spPr>
          <a:xfrm>
            <a:off x="914399" y="2270874"/>
            <a:ext cx="10008519" cy="577536"/>
          </a:xfrm>
          <a:prstGeom prst="rect">
            <a:avLst/>
          </a:prstGeom>
        </p:spPr>
      </p:pic>
      <p:sp>
        <p:nvSpPr>
          <p:cNvPr id="8" name="テキスト ボックス 7">
            <a:extLst>
              <a:ext uri="{FF2B5EF4-FFF2-40B4-BE49-F238E27FC236}">
                <a16:creationId xmlns:a16="http://schemas.microsoft.com/office/drawing/2014/main" id="{E411BE87-E314-9FDE-9DC3-1A3AEC75B88A}"/>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tx1"/>
                </a:solidFill>
              </a:rPr>
              <a:t>データに価値を、 </a:t>
            </a:r>
            <a:endParaRPr kumimoji="1" lang="en-US" altLang="ja-JP" sz="2100" b="1" baseline="0">
              <a:solidFill>
                <a:schemeClr val="tx1"/>
              </a:solidFill>
            </a:endParaRPr>
          </a:p>
          <a:p>
            <a:r>
              <a:rPr kumimoji="1" lang="ja-JP" altLang="en-US" sz="2100" b="1" baseline="0">
                <a:solidFill>
                  <a:schemeClr val="tx1"/>
                </a:solidFill>
              </a:rPr>
              <a:t>企業にイノベーションを。</a:t>
            </a:r>
          </a:p>
        </p:txBody>
      </p:sp>
      <p:sp>
        <p:nvSpPr>
          <p:cNvPr id="9" name="テキスト ボックス 8">
            <a:extLst>
              <a:ext uri="{FF2B5EF4-FFF2-40B4-BE49-F238E27FC236}">
                <a16:creationId xmlns:a16="http://schemas.microsoft.com/office/drawing/2014/main" id="{E6FB83B6-89A3-9730-0473-26287417C129}"/>
              </a:ext>
            </a:extLst>
          </p:cNvPr>
          <p:cNvSpPr txBox="1"/>
          <p:nvPr userDrawn="1"/>
        </p:nvSpPr>
        <p:spPr>
          <a:xfrm>
            <a:off x="2141508" y="3959714"/>
            <a:ext cx="6488956"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tx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p>
          <a:p>
            <a:pPr>
              <a:lnSpc>
                <a:spcPct val="150000"/>
              </a:lnSpc>
            </a:pPr>
            <a:r>
              <a:rPr kumimoji="1" lang="ja-JP" altLang="en-US" sz="1100" b="0" i="0" baseline="0">
                <a:solidFill>
                  <a:schemeClr val="tx1"/>
                </a:solidFill>
                <a:latin typeface="Yu Gothic" panose="020B0400000000000000" pitchFamily="34" charset="-128"/>
                <a:ea typeface="Yu Gothic" panose="020B0400000000000000" pitchFamily="34" charset="-128"/>
              </a:rPr>
              <a:t>その期待にこたえられる企業とし、企業理念に </a:t>
            </a:r>
            <a:r>
              <a:rPr kumimoji="1" lang="en" altLang="ja-JP" sz="1100" b="0" i="0" baseline="0">
                <a:solidFill>
                  <a:schemeClr val="tx1"/>
                </a:solidFill>
                <a:latin typeface="Yu Gothic" panose="020B0400000000000000" pitchFamily="34" charset="-128"/>
                <a:ea typeface="Yu Gothic" panose="020B0400000000000000" pitchFamily="34" charset="-128"/>
              </a:rPr>
              <a:t>The Data Empowerment Company </a:t>
            </a:r>
            <a:r>
              <a:rPr kumimoji="1" lang="ja-JP" altLang="en-US" sz="1100" b="0" i="0" baseline="0">
                <a:solidFill>
                  <a:schemeClr val="tx1"/>
                </a:solidFill>
                <a:latin typeface="Yu Gothic" panose="020B0400000000000000" pitchFamily="34" charset="-128"/>
                <a:ea typeface="Yu Gothic" panose="020B0400000000000000" pitchFamily="34" charset="-128"/>
              </a:rPr>
              <a:t>を掲げています。</a:t>
            </a:r>
          </a:p>
        </p:txBody>
      </p:sp>
      <p:sp>
        <p:nvSpPr>
          <p:cNvPr id="10" name="Footer Placeholder 4">
            <a:extLst>
              <a:ext uri="{FF2B5EF4-FFF2-40B4-BE49-F238E27FC236}">
                <a16:creationId xmlns:a16="http://schemas.microsoft.com/office/drawing/2014/main" id="{02B1BDFC-2FFF-98C1-EBC9-CFD0F65DA7EA}"/>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rgbClr val="000000"/>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1" name="図 10" descr="ロゴ&#10;&#10;自動的に生成された説明">
            <a:extLst>
              <a:ext uri="{FF2B5EF4-FFF2-40B4-BE49-F238E27FC236}">
                <a16:creationId xmlns:a16="http://schemas.microsoft.com/office/drawing/2014/main" id="{B1566A70-579C-9C4D-26D8-4CCF0EDB5BDD}"/>
              </a:ext>
            </a:extLst>
          </p:cNvPr>
          <p:cNvPicPr>
            <a:picLocks noChangeAspect="1"/>
          </p:cNvPicPr>
          <p:nvPr userDrawn="1"/>
        </p:nvPicPr>
        <p:blipFill>
          <a:blip r:embed="rId3"/>
          <a:stretch>
            <a:fillRect/>
          </a:stretch>
        </p:blipFill>
        <p:spPr>
          <a:xfrm>
            <a:off x="9609313" y="5555967"/>
            <a:ext cx="1762297" cy="782316"/>
          </a:xfrm>
          <a:prstGeom prst="rect">
            <a:avLst/>
          </a:prstGeom>
        </p:spPr>
      </p:pic>
    </p:spTree>
    <p:extLst>
      <p:ext uri="{BB962C8B-B14F-4D97-AF65-F5344CB8AC3E}">
        <p14:creationId xmlns:p14="http://schemas.microsoft.com/office/powerpoint/2010/main" val="4064141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17567E87-1904-3C96-4004-5FE684214ABB}"/>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8" name="テキスト プレースホルダー 8">
            <a:extLst>
              <a:ext uri="{FF2B5EF4-FFF2-40B4-BE49-F238E27FC236}">
                <a16:creationId xmlns:a16="http://schemas.microsoft.com/office/drawing/2014/main" id="{36C981D0-EBEC-A7A5-A114-638EAB74D091}"/>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9" name="Title Placeholder 1">
            <a:extLst>
              <a:ext uri="{FF2B5EF4-FFF2-40B4-BE49-F238E27FC236}">
                <a16:creationId xmlns:a16="http://schemas.microsoft.com/office/drawing/2014/main" id="{5B1F9FDE-5975-6DF8-267A-9AF214B4A1D8}"/>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effectLst>
                  <a:outerShdw blurRad="291986" dir="5400000" algn="ctr" rotWithShape="0">
                    <a:schemeClr val="tx1"/>
                  </a:outerShdw>
                </a:effectLst>
              </a:defRPr>
            </a:lvl1pPr>
          </a:lstStyle>
          <a:p>
            <a:r>
              <a:rPr lang="en-US" altLang="ja-JP"/>
              <a:t>32pt_</a:t>
            </a:r>
            <a:r>
              <a:rPr lang="ja-JP" altLang="en-US"/>
              <a:t>プレゼンテーションタイトル</a:t>
            </a:r>
            <a:endParaRPr lang="en-US"/>
          </a:p>
        </p:txBody>
      </p:sp>
      <p:sp>
        <p:nvSpPr>
          <p:cNvPr id="11" name="テキスト ボックス 10">
            <a:extLst>
              <a:ext uri="{FF2B5EF4-FFF2-40B4-BE49-F238E27FC236}">
                <a16:creationId xmlns:a16="http://schemas.microsoft.com/office/drawing/2014/main" id="{FA36446D-B2EE-C21A-BDC2-E13D429FD121}"/>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bg1"/>
                </a:solidFill>
              </a:rPr>
              <a:t>ウイングアーク１ｓｔ株式会社</a:t>
            </a:r>
          </a:p>
        </p:txBody>
      </p:sp>
      <p:sp>
        <p:nvSpPr>
          <p:cNvPr id="2" name="Footer Placeholder 4">
            <a:extLst>
              <a:ext uri="{FF2B5EF4-FFF2-40B4-BE49-F238E27FC236}">
                <a16:creationId xmlns:a16="http://schemas.microsoft.com/office/drawing/2014/main" id="{8673317C-E34A-F224-7DB6-719BD78EEA4B}"/>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3" name="図 2" descr="記号, 挿絵, 停止, 座る が含まれている画像&#10;&#10;自動的に生成された説明">
            <a:extLst>
              <a:ext uri="{FF2B5EF4-FFF2-40B4-BE49-F238E27FC236}">
                <a16:creationId xmlns:a16="http://schemas.microsoft.com/office/drawing/2014/main" id="{67F65838-F3AF-1AAC-D9EE-15CE79FC5996}"/>
              </a:ext>
            </a:extLst>
          </p:cNvPr>
          <p:cNvPicPr>
            <a:picLocks noChangeAspect="1"/>
          </p:cNvPicPr>
          <p:nvPr userDrawn="1"/>
        </p:nvPicPr>
        <p:blipFill>
          <a:blip r:embed="rId3"/>
          <a:stretch>
            <a:fillRect/>
          </a:stretch>
        </p:blipFill>
        <p:spPr>
          <a:xfrm>
            <a:off x="9161098" y="5655104"/>
            <a:ext cx="2634243" cy="866412"/>
          </a:xfrm>
          <a:prstGeom prst="rect">
            <a:avLst/>
          </a:prstGeom>
        </p:spPr>
      </p:pic>
    </p:spTree>
    <p:extLst>
      <p:ext uri="{BB962C8B-B14F-4D97-AF65-F5344CB8AC3E}">
        <p14:creationId xmlns:p14="http://schemas.microsoft.com/office/powerpoint/2010/main" val="1356533338"/>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5">
    <p:bg>
      <p:bgPr>
        <a:solidFill>
          <a:schemeClr val="accent6"/>
        </a:solidFill>
        <a:effectLst/>
      </p:bgPr>
    </p:bg>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88CEE07D-6978-D40F-7C8B-B28DEC9C1C78}"/>
              </a:ext>
            </a:extLst>
          </p:cNvPr>
          <p:cNvPicPr>
            <a:picLocks noChangeAspect="1"/>
          </p:cNvPicPr>
          <p:nvPr userDrawn="1"/>
        </p:nvPicPr>
        <p:blipFill>
          <a:blip r:embed="rId2"/>
          <a:stretch>
            <a:fillRect/>
          </a:stretch>
        </p:blipFill>
        <p:spPr>
          <a:xfrm>
            <a:off x="914400" y="2270874"/>
            <a:ext cx="10008524" cy="577536"/>
          </a:xfrm>
          <a:prstGeom prst="rect">
            <a:avLst/>
          </a:prstGeom>
        </p:spPr>
      </p:pic>
      <p:sp>
        <p:nvSpPr>
          <p:cNvPr id="14" name="テキスト ボックス 13">
            <a:extLst>
              <a:ext uri="{FF2B5EF4-FFF2-40B4-BE49-F238E27FC236}">
                <a16:creationId xmlns:a16="http://schemas.microsoft.com/office/drawing/2014/main" id="{1B9A89B1-2144-9E70-8639-C204D0D2B0B9}"/>
              </a:ext>
            </a:extLst>
          </p:cNvPr>
          <p:cNvSpPr txBox="1"/>
          <p:nvPr userDrawn="1"/>
        </p:nvSpPr>
        <p:spPr>
          <a:xfrm>
            <a:off x="2141508" y="3182865"/>
            <a:ext cx="3231654" cy="646331"/>
          </a:xfrm>
          <a:prstGeom prst="rect">
            <a:avLst/>
          </a:prstGeom>
          <a:noFill/>
        </p:spPr>
        <p:txBody>
          <a:bodyPr wrap="none" lIns="0" tIns="0" rIns="0" bIns="0" rtlCol="0">
            <a:spAutoFit/>
          </a:bodyPr>
          <a:lstStyle/>
          <a:p>
            <a:r>
              <a:rPr kumimoji="1" lang="ja-JP" altLang="en-US" sz="2100" b="1" baseline="0">
                <a:solidFill>
                  <a:schemeClr val="bg1"/>
                </a:solidFill>
              </a:rPr>
              <a:t>データに価値を、 </a:t>
            </a:r>
            <a:endParaRPr kumimoji="1" lang="en-US" altLang="ja-JP" sz="2100" b="1" baseline="0">
              <a:solidFill>
                <a:schemeClr val="bg1"/>
              </a:solidFill>
            </a:endParaRPr>
          </a:p>
          <a:p>
            <a:r>
              <a:rPr kumimoji="1" lang="ja-JP" altLang="en-US" sz="2100" b="1" baseline="0">
                <a:solidFill>
                  <a:schemeClr val="bg1"/>
                </a:solidFill>
              </a:rPr>
              <a:t>企業にイノベーションを。</a:t>
            </a:r>
          </a:p>
        </p:txBody>
      </p:sp>
      <p:sp>
        <p:nvSpPr>
          <p:cNvPr id="15" name="テキスト ボックス 14">
            <a:extLst>
              <a:ext uri="{FF2B5EF4-FFF2-40B4-BE49-F238E27FC236}">
                <a16:creationId xmlns:a16="http://schemas.microsoft.com/office/drawing/2014/main" id="{0DA3C503-63E1-39D3-C2EA-46D378E27A7E}"/>
              </a:ext>
            </a:extLst>
          </p:cNvPr>
          <p:cNvSpPr txBox="1"/>
          <p:nvPr userDrawn="1"/>
        </p:nvSpPr>
        <p:spPr>
          <a:xfrm>
            <a:off x="2141508" y="3959714"/>
            <a:ext cx="6488956" cy="484043"/>
          </a:xfrm>
          <a:prstGeom prst="rect">
            <a:avLst/>
          </a:prstGeom>
          <a:noFill/>
        </p:spPr>
        <p:txBody>
          <a:bodyPr wrap="none" lIns="0" tIns="0" rIns="0" bIns="0" rtlCol="0">
            <a:spAutoFit/>
          </a:bodyPr>
          <a:lstStyle/>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私たちは「データ」が、これからの新しい資源として社会から求められるようになると考えています。</a:t>
            </a:r>
            <a:endParaRPr kumimoji="1" lang="en-US" altLang="ja-JP" sz="1100" b="0" i="0" baseline="0">
              <a:solidFill>
                <a:schemeClr val="bg1"/>
              </a:solidFill>
              <a:latin typeface="Yu Gothic" panose="020B0400000000000000" pitchFamily="34" charset="-128"/>
              <a:ea typeface="Yu Gothic" panose="020B0400000000000000" pitchFamily="34" charset="-128"/>
            </a:endParaRPr>
          </a:p>
          <a:p>
            <a:pPr>
              <a:lnSpc>
                <a:spcPct val="150000"/>
              </a:lnSpc>
            </a:pPr>
            <a:r>
              <a:rPr kumimoji="1" lang="ja-JP" altLang="en-US" sz="1100" b="0" i="0" baseline="0">
                <a:solidFill>
                  <a:schemeClr val="bg1"/>
                </a:solidFill>
                <a:latin typeface="Yu Gothic" panose="020B0400000000000000" pitchFamily="34" charset="-128"/>
                <a:ea typeface="Yu Gothic" panose="020B0400000000000000" pitchFamily="34" charset="-128"/>
              </a:rPr>
              <a:t>その期待にこたえられる企業とし、企業理念に</a:t>
            </a:r>
            <a:r>
              <a:rPr kumimoji="1" lang="en-US" altLang="ja-JP" sz="1100" b="0" i="0" baseline="0">
                <a:solidFill>
                  <a:schemeClr val="bg1"/>
                </a:solidFill>
                <a:latin typeface="Yu Gothic" panose="020B0400000000000000" pitchFamily="34" charset="-128"/>
                <a:ea typeface="Yu Gothic" panose="020B0400000000000000" pitchFamily="34" charset="-128"/>
              </a:rPr>
              <a:t> The Data Empowerment Company </a:t>
            </a:r>
            <a:r>
              <a:rPr kumimoji="1" lang="ja-JP" altLang="en-US" sz="1100" b="0" i="0" baseline="0">
                <a:solidFill>
                  <a:schemeClr val="bg1"/>
                </a:solidFill>
                <a:latin typeface="Yu Gothic" panose="020B0400000000000000" pitchFamily="34" charset="-128"/>
                <a:ea typeface="Yu Gothic" panose="020B0400000000000000" pitchFamily="34" charset="-128"/>
              </a:rPr>
              <a:t>を掲げています。</a:t>
            </a:r>
          </a:p>
        </p:txBody>
      </p:sp>
      <p:sp>
        <p:nvSpPr>
          <p:cNvPr id="16" name="Footer Placeholder 4">
            <a:extLst>
              <a:ext uri="{FF2B5EF4-FFF2-40B4-BE49-F238E27FC236}">
                <a16:creationId xmlns:a16="http://schemas.microsoft.com/office/drawing/2014/main" id="{05D8493D-01A1-AF01-0BFF-68352D272148}"/>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7" name="図 16" descr="テキスト が含まれている画像&#10;&#10;自動的に生成された説明">
            <a:extLst>
              <a:ext uri="{FF2B5EF4-FFF2-40B4-BE49-F238E27FC236}">
                <a16:creationId xmlns:a16="http://schemas.microsoft.com/office/drawing/2014/main" id="{2B7EF563-9B92-A3F7-3FEC-E79FA02AEB95}"/>
              </a:ext>
            </a:extLst>
          </p:cNvPr>
          <p:cNvPicPr>
            <a:picLocks noChangeAspect="1"/>
          </p:cNvPicPr>
          <p:nvPr userDrawn="1"/>
        </p:nvPicPr>
        <p:blipFill>
          <a:blip r:embed="rId3"/>
          <a:stretch>
            <a:fillRect/>
          </a:stretch>
        </p:blipFill>
        <p:spPr>
          <a:xfrm>
            <a:off x="9609513" y="5555968"/>
            <a:ext cx="1762298" cy="782315"/>
          </a:xfrm>
          <a:prstGeom prst="rect">
            <a:avLst/>
          </a:prstGeom>
        </p:spPr>
      </p:pic>
    </p:spTree>
    <p:extLst>
      <p:ext uri="{BB962C8B-B14F-4D97-AF65-F5344CB8AC3E}">
        <p14:creationId xmlns:p14="http://schemas.microsoft.com/office/powerpoint/2010/main" val="32060448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2_end-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図 11" descr="記号, 挿絵, 停止, 座る が含まれている画像&#10;&#10;自動的に生成された説明">
            <a:extLst>
              <a:ext uri="{FF2B5EF4-FFF2-40B4-BE49-F238E27FC236}">
                <a16:creationId xmlns:a16="http://schemas.microsoft.com/office/drawing/2014/main" id="{4CC4263B-EF9A-2B15-D2BD-ECB640EB5EE8}"/>
              </a:ext>
            </a:extLst>
          </p:cNvPr>
          <p:cNvPicPr>
            <a:picLocks noChangeAspect="1"/>
          </p:cNvPicPr>
          <p:nvPr userDrawn="1"/>
        </p:nvPicPr>
        <p:blipFill>
          <a:blip r:embed="rId3"/>
          <a:stretch>
            <a:fillRect/>
          </a:stretch>
        </p:blipFill>
        <p:spPr>
          <a:xfrm>
            <a:off x="444549" y="2769848"/>
            <a:ext cx="5034444" cy="1655847"/>
          </a:xfrm>
          <a:prstGeom prst="rect">
            <a:avLst/>
          </a:prstGeom>
        </p:spPr>
      </p:pic>
      <p:sp>
        <p:nvSpPr>
          <p:cNvPr id="14" name="Footer Placeholder 4">
            <a:extLst>
              <a:ext uri="{FF2B5EF4-FFF2-40B4-BE49-F238E27FC236}">
                <a16:creationId xmlns:a16="http://schemas.microsoft.com/office/drawing/2014/main" id="{8E3C7CBD-112A-0596-17CA-34086E686818}"/>
              </a:ext>
            </a:extLst>
          </p:cNvPr>
          <p:cNvSpPr txBox="1">
            <a:spLocks/>
          </p:cNvSpPr>
          <p:nvPr userDrawn="1"/>
        </p:nvSpPr>
        <p:spPr>
          <a:xfrm>
            <a:off x="444549" y="6346825"/>
            <a:ext cx="3092139" cy="228601"/>
          </a:xfrm>
          <a:prstGeom prst="rect">
            <a:avLst/>
          </a:prstGeom>
        </p:spPr>
        <p:txBody>
          <a:bodyPr vert="horz" wrap="none" lIns="91440" tIns="45720" rIns="91440" bIns="45720" rtlCol="0" anchor="ctr"/>
          <a:lstStyle>
            <a:defPPr>
              <a:defRPr lang="en-US"/>
            </a:defPPr>
            <a:lvl1pPr marL="0" algn="l" defTabSz="609585" rtl="0" eaLnBrk="1" latinLnBrk="0" hangingPunct="1">
              <a:defRPr sz="700" kern="1200" baseline="0">
                <a:solidFill>
                  <a:schemeClr val="bg1"/>
                </a:solidFill>
                <a:latin typeface="+mn-lt"/>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t>Copyright © 2025 WingArc1st Inc.  All Rights Reserved.</a:t>
            </a:r>
            <a:endParaRPr kumimoji="1" lang="ja-JP" altLang="en-US" dirty="0"/>
          </a:p>
        </p:txBody>
      </p:sp>
      <p:sp>
        <p:nvSpPr>
          <p:cNvPr id="2" name="テキスト ボックス 1">
            <a:extLst>
              <a:ext uri="{FF2B5EF4-FFF2-40B4-BE49-F238E27FC236}">
                <a16:creationId xmlns:a16="http://schemas.microsoft.com/office/drawing/2014/main" id="{716D94DE-9082-2FF2-326E-FA7D83537FAC}"/>
              </a:ext>
            </a:extLst>
          </p:cNvPr>
          <p:cNvSpPr txBox="1"/>
          <p:nvPr userDrawn="1"/>
        </p:nvSpPr>
        <p:spPr>
          <a:xfrm>
            <a:off x="444548" y="5122055"/>
            <a:ext cx="5906009" cy="840486"/>
          </a:xfrm>
          <a:prstGeom prst="rect">
            <a:avLst/>
          </a:prstGeom>
          <a:noFill/>
        </p:spPr>
        <p:txBody>
          <a:bodyPr wrap="square">
            <a:spAutoFit/>
          </a:bodyPr>
          <a:lstStyle/>
          <a:p>
            <a:pPr>
              <a:lnSpc>
                <a:spcPts val="1980"/>
              </a:lnSpc>
            </a:pPr>
            <a:r>
              <a:rPr lang="ja-JP" altLang="en-US" sz="1200" b="1" i="0">
                <a:solidFill>
                  <a:schemeClr val="bg1"/>
                </a:solidFill>
                <a:effectLst/>
                <a:latin typeface="+mj-lt"/>
                <a:ea typeface="Yu Gothic" panose="020B0400000000000000" pitchFamily="34" charset="-128"/>
              </a:rPr>
              <a:t>ウイングアーク１</a:t>
            </a:r>
            <a:r>
              <a:rPr lang="ja-JP" altLang="en" sz="1200" b="1" i="0">
                <a:solidFill>
                  <a:schemeClr val="bg1"/>
                </a:solidFill>
                <a:effectLst/>
                <a:latin typeface="+mj-lt"/>
                <a:ea typeface="Yu Gothic" panose="020B0400000000000000" pitchFamily="34" charset="-128"/>
              </a:rPr>
              <a:t>ｓｔ</a:t>
            </a:r>
            <a:r>
              <a:rPr lang="ja-JP" altLang="en-US" sz="1200" b="1" i="0">
                <a:solidFill>
                  <a:schemeClr val="bg1"/>
                </a:solidFill>
                <a:effectLst/>
                <a:latin typeface="+mj-lt"/>
                <a:ea typeface="Yu Gothic" panose="020B0400000000000000" pitchFamily="34" charset="-128"/>
              </a:rPr>
              <a:t>は “データ活用”のための</a:t>
            </a:r>
            <a:endParaRPr lang="en-US" altLang="ja-JP" sz="1200" b="1" i="0">
              <a:solidFill>
                <a:schemeClr val="bg1"/>
              </a:solidFill>
              <a:effectLst/>
              <a:latin typeface="+mj-lt"/>
              <a:ea typeface="Yu Gothic" panose="020B0400000000000000" pitchFamily="34" charset="-128"/>
            </a:endParaRPr>
          </a:p>
          <a:p>
            <a:pPr>
              <a:lnSpc>
                <a:spcPts val="1980"/>
              </a:lnSpc>
            </a:pPr>
            <a:r>
              <a:rPr lang="ja-JP" altLang="en-US" sz="1200" b="1" i="0">
                <a:solidFill>
                  <a:schemeClr val="bg1"/>
                </a:solidFill>
                <a:effectLst/>
                <a:latin typeface="+mj-lt"/>
                <a:ea typeface="Yu Gothic" panose="020B0400000000000000" pitchFamily="34" charset="-128"/>
              </a:rPr>
              <a:t>革新的なソフトウェア・サービスを提供することで</a:t>
            </a:r>
            <a:br>
              <a:rPr lang="ja-JP" altLang="en-US" sz="1200" b="1" i="0">
                <a:solidFill>
                  <a:schemeClr val="bg1"/>
                </a:solidFill>
                <a:effectLst/>
                <a:latin typeface="+mj-lt"/>
                <a:ea typeface="Yu Gothic" panose="020B0400000000000000" pitchFamily="34" charset="-128"/>
              </a:rPr>
            </a:br>
            <a:r>
              <a:rPr lang="ja-JP" altLang="en-US" sz="1200" b="1" i="0">
                <a:solidFill>
                  <a:schemeClr val="bg1"/>
                </a:solidFill>
                <a:effectLst/>
                <a:latin typeface="+mj-lt"/>
                <a:ea typeface="Yu Gothic" panose="020B0400000000000000" pitchFamily="34" charset="-128"/>
              </a:rPr>
              <a:t>さまざまな企業のイノベーションを支援し社会の未来をつくっていきます。</a:t>
            </a:r>
            <a:endParaRPr lang="ja-JP" altLang="en-US" sz="1200" b="1" i="0">
              <a:solidFill>
                <a:schemeClr val="bg1"/>
              </a:solidFill>
              <a:latin typeface="+mj-lt"/>
              <a:ea typeface="Yu Gothic" panose="020B0400000000000000" pitchFamily="34" charset="-128"/>
            </a:endParaRPr>
          </a:p>
        </p:txBody>
      </p:sp>
    </p:spTree>
    <p:extLst>
      <p:ext uri="{BB962C8B-B14F-4D97-AF65-F5344CB8AC3E}">
        <p14:creationId xmlns:p14="http://schemas.microsoft.com/office/powerpoint/2010/main" val="14541537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E1945C0C-FA08-D2F6-3EBF-0FA1A614FF32}"/>
              </a:ext>
            </a:extLst>
          </p:cNvPr>
          <p:cNvSpPr txBox="1">
            <a:spLocks/>
          </p:cNvSpPr>
          <p:nvPr userDrawn="1"/>
        </p:nvSpPr>
        <p:spPr>
          <a:xfrm>
            <a:off x="444549" y="6346825"/>
            <a:ext cx="3092139" cy="228601"/>
          </a:xfrm>
          <a:prstGeom prst="rect">
            <a:avLst/>
          </a:prstGeom>
        </p:spPr>
        <p:txBody>
          <a:bodyPr vert="horz" wrap="none" lIns="91440" tIns="45720" rIns="91440" bIns="45720" rtlCol="0" anchor="ctr"/>
          <a:lstStyle>
            <a:defPPr>
              <a:defRPr lang="en-US"/>
            </a:defPPr>
            <a:lvl1pPr marL="0" algn="l" defTabSz="609585" rtl="0" eaLnBrk="1" latinLnBrk="0" hangingPunct="1">
              <a:defRPr sz="700" kern="1200" baseline="0">
                <a:solidFill>
                  <a:schemeClr val="bg1"/>
                </a:solidFill>
                <a:latin typeface="+mn-lt"/>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t>Copyright © 2025 WingArc1st Inc.  All Rights Reserved.</a:t>
            </a:r>
            <a:endParaRPr kumimoji="1" lang="ja-JP" altLang="en-US" dirty="0"/>
          </a:p>
        </p:txBody>
      </p:sp>
      <p:pic>
        <p:nvPicPr>
          <p:cNvPr id="5" name="図 4" descr="記号, 挿絵, 停止, 座る が含まれている画像&#10;&#10;自動的に生成された説明">
            <a:extLst>
              <a:ext uri="{FF2B5EF4-FFF2-40B4-BE49-F238E27FC236}">
                <a16:creationId xmlns:a16="http://schemas.microsoft.com/office/drawing/2014/main" id="{373F1E83-4245-3DF0-C965-BCF96C93BBC5}"/>
              </a:ext>
            </a:extLst>
          </p:cNvPr>
          <p:cNvPicPr>
            <a:picLocks noChangeAspect="1"/>
          </p:cNvPicPr>
          <p:nvPr userDrawn="1"/>
        </p:nvPicPr>
        <p:blipFill>
          <a:blip r:embed="rId3"/>
          <a:stretch>
            <a:fillRect/>
          </a:stretch>
        </p:blipFill>
        <p:spPr>
          <a:xfrm>
            <a:off x="444549" y="2769848"/>
            <a:ext cx="5034444" cy="1655847"/>
          </a:xfrm>
          <a:prstGeom prst="rect">
            <a:avLst/>
          </a:prstGeom>
        </p:spPr>
      </p:pic>
      <p:sp>
        <p:nvSpPr>
          <p:cNvPr id="2" name="テキスト ボックス 1">
            <a:extLst>
              <a:ext uri="{FF2B5EF4-FFF2-40B4-BE49-F238E27FC236}">
                <a16:creationId xmlns:a16="http://schemas.microsoft.com/office/drawing/2014/main" id="{DB105BFF-759A-60BE-814E-61C7A2CBEB86}"/>
              </a:ext>
            </a:extLst>
          </p:cNvPr>
          <p:cNvSpPr txBox="1"/>
          <p:nvPr userDrawn="1"/>
        </p:nvSpPr>
        <p:spPr>
          <a:xfrm>
            <a:off x="444548" y="5122055"/>
            <a:ext cx="5906009" cy="840486"/>
          </a:xfrm>
          <a:prstGeom prst="rect">
            <a:avLst/>
          </a:prstGeom>
          <a:noFill/>
        </p:spPr>
        <p:txBody>
          <a:bodyPr wrap="square">
            <a:spAutoFit/>
          </a:bodyPr>
          <a:lstStyle/>
          <a:p>
            <a:pPr>
              <a:lnSpc>
                <a:spcPts val="1980"/>
              </a:lnSpc>
            </a:pPr>
            <a:r>
              <a:rPr lang="ja-JP" altLang="en-US" sz="1200" b="1" i="0">
                <a:solidFill>
                  <a:schemeClr val="bg1"/>
                </a:solidFill>
                <a:effectLst/>
                <a:latin typeface="+mj-lt"/>
                <a:ea typeface="Yu Gothic" panose="020B0400000000000000" pitchFamily="34" charset="-128"/>
              </a:rPr>
              <a:t>ウイングアーク１</a:t>
            </a:r>
            <a:r>
              <a:rPr lang="ja-JP" altLang="en" sz="1200" b="1" i="0">
                <a:solidFill>
                  <a:schemeClr val="bg1"/>
                </a:solidFill>
                <a:effectLst/>
                <a:latin typeface="+mj-lt"/>
                <a:ea typeface="Yu Gothic" panose="020B0400000000000000" pitchFamily="34" charset="-128"/>
              </a:rPr>
              <a:t>ｓｔ</a:t>
            </a:r>
            <a:r>
              <a:rPr lang="ja-JP" altLang="en-US" sz="1200" b="1" i="0">
                <a:solidFill>
                  <a:schemeClr val="bg1"/>
                </a:solidFill>
                <a:effectLst/>
                <a:latin typeface="+mj-lt"/>
                <a:ea typeface="Yu Gothic" panose="020B0400000000000000" pitchFamily="34" charset="-128"/>
              </a:rPr>
              <a:t>は “データ活用”のための</a:t>
            </a:r>
            <a:endParaRPr lang="en-US" altLang="ja-JP" sz="1200" b="1" i="0">
              <a:solidFill>
                <a:schemeClr val="bg1"/>
              </a:solidFill>
              <a:effectLst/>
              <a:latin typeface="+mj-lt"/>
              <a:ea typeface="Yu Gothic" panose="020B0400000000000000" pitchFamily="34" charset="-128"/>
            </a:endParaRPr>
          </a:p>
          <a:p>
            <a:pPr>
              <a:lnSpc>
                <a:spcPts val="1980"/>
              </a:lnSpc>
            </a:pPr>
            <a:r>
              <a:rPr lang="ja-JP" altLang="en-US" sz="1200" b="1" i="0">
                <a:solidFill>
                  <a:schemeClr val="bg1"/>
                </a:solidFill>
                <a:effectLst/>
                <a:latin typeface="+mj-lt"/>
                <a:ea typeface="Yu Gothic" panose="020B0400000000000000" pitchFamily="34" charset="-128"/>
              </a:rPr>
              <a:t>革新的なソフトウェア・サービスを提供することで</a:t>
            </a:r>
            <a:br>
              <a:rPr lang="ja-JP" altLang="en-US" sz="1200" b="1" i="0">
                <a:solidFill>
                  <a:schemeClr val="bg1"/>
                </a:solidFill>
                <a:effectLst/>
                <a:latin typeface="+mj-lt"/>
                <a:ea typeface="Yu Gothic" panose="020B0400000000000000" pitchFamily="34" charset="-128"/>
              </a:rPr>
            </a:br>
            <a:r>
              <a:rPr lang="ja-JP" altLang="en-US" sz="1200" b="1" i="0">
                <a:solidFill>
                  <a:schemeClr val="bg1"/>
                </a:solidFill>
                <a:effectLst/>
                <a:latin typeface="+mj-lt"/>
                <a:ea typeface="Yu Gothic" panose="020B0400000000000000" pitchFamily="34" charset="-128"/>
              </a:rPr>
              <a:t>さまざまな企業のイノベーションを支援し社会の未来をつくっていきます。</a:t>
            </a:r>
            <a:endParaRPr lang="ja-JP" altLang="en-US" sz="1200" b="1" i="0">
              <a:solidFill>
                <a:schemeClr val="bg1"/>
              </a:solidFill>
              <a:latin typeface="+mj-lt"/>
              <a:ea typeface="Yu Gothic" panose="020B0400000000000000" pitchFamily="34" charset="-128"/>
            </a:endParaRPr>
          </a:p>
        </p:txBody>
      </p:sp>
    </p:spTree>
    <p:extLst>
      <p:ext uri="{BB962C8B-B14F-4D97-AF65-F5344CB8AC3E}">
        <p14:creationId xmlns:p14="http://schemas.microsoft.com/office/powerpoint/2010/main" val="3528742178"/>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5">
    <p:bg>
      <p:bgPr>
        <a:solidFill>
          <a:srgbClr val="323332"/>
        </a:solidFill>
        <a:effectLst/>
      </p:bgPr>
    </p:bg>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74A074A7-5D54-4DD9-0579-772174814568}"/>
              </a:ext>
            </a:extLst>
          </p:cNvPr>
          <p:cNvPicPr>
            <a:picLocks noChangeAspect="1"/>
          </p:cNvPicPr>
          <p:nvPr userDrawn="1"/>
        </p:nvPicPr>
        <p:blipFill>
          <a:blip r:embed="rId2"/>
          <a:stretch>
            <a:fillRect/>
          </a:stretch>
        </p:blipFill>
        <p:spPr>
          <a:xfrm>
            <a:off x="8128000" y="0"/>
            <a:ext cx="4064000" cy="6858000"/>
          </a:xfrm>
          <a:prstGeom prst="rect">
            <a:avLst/>
          </a:prstGeom>
        </p:spPr>
      </p:pic>
      <p:sp>
        <p:nvSpPr>
          <p:cNvPr id="25" name="Footer Placeholder 4">
            <a:extLst>
              <a:ext uri="{FF2B5EF4-FFF2-40B4-BE49-F238E27FC236}">
                <a16:creationId xmlns:a16="http://schemas.microsoft.com/office/drawing/2014/main" id="{2765FCBB-CAB2-4CF0-84C8-1B6659A69B44}"/>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pic>
        <p:nvPicPr>
          <p:cNvPr id="8" name="図 7" descr="記号, 挿絵, 停止, 座る が含まれている画像&#10;&#10;自動的に生成された説明">
            <a:extLst>
              <a:ext uri="{FF2B5EF4-FFF2-40B4-BE49-F238E27FC236}">
                <a16:creationId xmlns:a16="http://schemas.microsoft.com/office/drawing/2014/main" id="{AEFE7E5C-6F3C-F4BB-34BB-98E020955D2A}"/>
              </a:ext>
            </a:extLst>
          </p:cNvPr>
          <p:cNvPicPr>
            <a:picLocks noChangeAspect="1"/>
          </p:cNvPicPr>
          <p:nvPr userDrawn="1"/>
        </p:nvPicPr>
        <p:blipFill>
          <a:blip r:embed="rId3"/>
          <a:stretch>
            <a:fillRect/>
          </a:stretch>
        </p:blipFill>
        <p:spPr>
          <a:xfrm>
            <a:off x="8714942" y="664625"/>
            <a:ext cx="2897445" cy="952980"/>
          </a:xfrm>
          <a:prstGeom prst="rect">
            <a:avLst/>
          </a:prstGeom>
        </p:spPr>
      </p:pic>
    </p:spTree>
    <p:extLst>
      <p:ext uri="{BB962C8B-B14F-4D97-AF65-F5344CB8AC3E}">
        <p14:creationId xmlns:p14="http://schemas.microsoft.com/office/powerpoint/2010/main" val="2639382969"/>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6">
    <p:bg>
      <p:bgPr>
        <a:solidFill>
          <a:schemeClr val="bg1"/>
        </a:solidFill>
        <a:effectLst/>
      </p:bgPr>
    </p:bg>
    <p:spTree>
      <p:nvGrpSpPr>
        <p:cNvPr id="1" name=""/>
        <p:cNvGrpSpPr/>
        <p:nvPr/>
      </p:nvGrpSpPr>
      <p:grpSpPr>
        <a:xfrm>
          <a:off x="0" y="0"/>
          <a:ext cx="0" cy="0"/>
          <a:chOff x="0" y="0"/>
          <a:chExt cx="0" cy="0"/>
        </a:xfrm>
      </p:grpSpPr>
      <p:sp>
        <p:nvSpPr>
          <p:cNvPr id="25" name="Footer Placeholder 4">
            <a:extLst>
              <a:ext uri="{FF2B5EF4-FFF2-40B4-BE49-F238E27FC236}">
                <a16:creationId xmlns:a16="http://schemas.microsoft.com/office/drawing/2014/main" id="{2765FCBB-CAB2-4CF0-84C8-1B6659A69B44}"/>
              </a:ext>
            </a:extLst>
          </p:cNvPr>
          <p:cNvSpPr>
            <a:spLocks noGrp="1"/>
          </p:cNvSpPr>
          <p:nvPr>
            <p:ph type="ftr" sz="quarter" idx="3"/>
          </p:nvPr>
        </p:nvSpPr>
        <p:spPr>
          <a:xfrm>
            <a:off x="915590"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7" name="テキスト プレースホルダー 6">
            <a:extLst>
              <a:ext uri="{FF2B5EF4-FFF2-40B4-BE49-F238E27FC236}">
                <a16:creationId xmlns:a16="http://schemas.microsoft.com/office/drawing/2014/main" id="{479CF221-2E16-182D-1D7F-660730E0C5D7}"/>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9" name="テキスト プレースホルダー 8">
            <a:extLst>
              <a:ext uri="{FF2B5EF4-FFF2-40B4-BE49-F238E27FC236}">
                <a16:creationId xmlns:a16="http://schemas.microsoft.com/office/drawing/2014/main" id="{28CBD05F-2A78-2F2E-6744-F65CBBD4077D}"/>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ECB99E40-7D6D-DCF1-D82C-35FA2B087534}"/>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6DA4A273-35DD-B548-5973-190C67C02AB7}"/>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tx1"/>
                </a:solidFill>
              </a:rPr>
              <a:t>ウイングアーク１ｓｔ株式会社</a:t>
            </a:r>
          </a:p>
        </p:txBody>
      </p:sp>
      <p:pic>
        <p:nvPicPr>
          <p:cNvPr id="12" name="図 11">
            <a:extLst>
              <a:ext uri="{FF2B5EF4-FFF2-40B4-BE49-F238E27FC236}">
                <a16:creationId xmlns:a16="http://schemas.microsoft.com/office/drawing/2014/main" id="{2BA3546B-6150-31C8-B360-95C4660519BA}"/>
              </a:ext>
            </a:extLst>
          </p:cNvPr>
          <p:cNvPicPr>
            <a:picLocks noChangeAspect="1"/>
          </p:cNvPicPr>
          <p:nvPr userDrawn="1"/>
        </p:nvPicPr>
        <p:blipFill>
          <a:blip r:embed="rId2"/>
          <a:stretch>
            <a:fillRect/>
          </a:stretch>
        </p:blipFill>
        <p:spPr>
          <a:xfrm>
            <a:off x="8128000" y="0"/>
            <a:ext cx="4064000" cy="6858000"/>
          </a:xfrm>
          <a:prstGeom prst="rect">
            <a:avLst/>
          </a:prstGeom>
        </p:spPr>
      </p:pic>
      <p:pic>
        <p:nvPicPr>
          <p:cNvPr id="13" name="図 12" descr="記号, 挿絵, 停止, 座る が含まれている画像&#10;&#10;自動的に生成された説明">
            <a:extLst>
              <a:ext uri="{FF2B5EF4-FFF2-40B4-BE49-F238E27FC236}">
                <a16:creationId xmlns:a16="http://schemas.microsoft.com/office/drawing/2014/main" id="{38309FE4-9A70-800E-A779-1C32508C1420}"/>
              </a:ext>
            </a:extLst>
          </p:cNvPr>
          <p:cNvPicPr>
            <a:picLocks noChangeAspect="1"/>
          </p:cNvPicPr>
          <p:nvPr userDrawn="1"/>
        </p:nvPicPr>
        <p:blipFill>
          <a:blip r:embed="rId3"/>
          <a:stretch>
            <a:fillRect/>
          </a:stretch>
        </p:blipFill>
        <p:spPr>
          <a:xfrm>
            <a:off x="8714942" y="664625"/>
            <a:ext cx="2897445" cy="952980"/>
          </a:xfrm>
          <a:prstGeom prst="rect">
            <a:avLst/>
          </a:prstGeom>
        </p:spPr>
      </p:pic>
    </p:spTree>
    <p:extLst>
      <p:ext uri="{BB962C8B-B14F-4D97-AF65-F5344CB8AC3E}">
        <p14:creationId xmlns:p14="http://schemas.microsoft.com/office/powerpoint/2010/main" val="636522516"/>
      </p:ext>
    </p:extLst>
  </p:cSld>
  <p:clrMapOvr>
    <a:masterClrMapping/>
  </p:clrMapOvr>
  <p:extLst>
    <p:ext uri="{DCECCB84-F9BA-43D5-87BE-67443E8EF086}">
      <p15:sldGuideLst xmlns:p15="http://schemas.microsoft.com/office/powerpoint/2012/main">
        <p15:guide id="2" pos="57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テキスト プレースホルダー 6">
            <a:extLst>
              <a:ext uri="{FF2B5EF4-FFF2-40B4-BE49-F238E27FC236}">
                <a16:creationId xmlns:a16="http://schemas.microsoft.com/office/drawing/2014/main" id="{68A1F4F9-8322-6CF5-0A4D-283D1BD4CD2F}"/>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3" name="テキスト プレースホルダー 8">
            <a:extLst>
              <a:ext uri="{FF2B5EF4-FFF2-40B4-BE49-F238E27FC236}">
                <a16:creationId xmlns:a16="http://schemas.microsoft.com/office/drawing/2014/main" id="{9755E1E3-8E2C-173C-D069-827543871CA1}"/>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4" name="Title Placeholder 1">
            <a:extLst>
              <a:ext uri="{FF2B5EF4-FFF2-40B4-BE49-F238E27FC236}">
                <a16:creationId xmlns:a16="http://schemas.microsoft.com/office/drawing/2014/main" id="{44AE3442-618F-F4C4-F70C-F16D3D436D2E}"/>
              </a:ext>
            </a:extLst>
          </p:cNvPr>
          <p:cNvSpPr>
            <a:spLocks noGrp="1"/>
          </p:cNvSpPr>
          <p:nvPr>
            <p:ph type="title" hasCustomPrompt="1"/>
          </p:nvPr>
        </p:nvSpPr>
        <p:spPr>
          <a:xfrm>
            <a:off x="911223" y="2171100"/>
            <a:ext cx="4922018" cy="1260000"/>
          </a:xfrm>
          <a:prstGeom prst="rect">
            <a:avLst/>
          </a:prstGeom>
        </p:spPr>
        <p:txBody>
          <a:bodyPr vert="horz" lIns="0" tIns="0" rIns="0" bIns="0" rtlCol="0" anchor="t" anchorCtr="0">
            <a:noAutofit/>
          </a:bodyPr>
          <a:lstStyle>
            <a:lvl1pPr>
              <a:lnSpc>
                <a:spcPct val="100000"/>
              </a:lnSpc>
              <a:defRPr sz="3200" b="1" spc="0" baseline="0">
                <a:solidFill>
                  <a:schemeClr val="bg1"/>
                </a:solidFill>
                <a:effectLst>
                  <a:outerShdw blurRad="291986" dir="5400000" algn="ctr" rotWithShape="0">
                    <a:schemeClr val="tx1"/>
                  </a:outerShdw>
                </a:effectLst>
              </a:defRPr>
            </a:lvl1pPr>
          </a:lstStyle>
          <a:p>
            <a:r>
              <a:rPr lang="en-US" altLang="ja-JP"/>
              <a:t>32pt_</a:t>
            </a:r>
            <a:r>
              <a:rPr lang="ja-JP" altLang="en-US"/>
              <a:t>プレゼンテーションタイトル</a:t>
            </a:r>
            <a:endParaRPr lang="en-US"/>
          </a:p>
        </p:txBody>
      </p:sp>
      <p:sp>
        <p:nvSpPr>
          <p:cNvPr id="5" name="テキスト ボックス 4">
            <a:extLst>
              <a:ext uri="{FF2B5EF4-FFF2-40B4-BE49-F238E27FC236}">
                <a16:creationId xmlns:a16="http://schemas.microsoft.com/office/drawing/2014/main" id="{B3891FAC-E769-1CC9-E80C-577CC25AE5DB}"/>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a:solidFill>
                  <a:schemeClr val="bg1"/>
                </a:solidFill>
              </a:rPr>
              <a:t>ウイングアーク１ｓｔ株式会社</a:t>
            </a:r>
          </a:p>
        </p:txBody>
      </p:sp>
      <p:sp>
        <p:nvSpPr>
          <p:cNvPr id="7" name="Footer Placeholder 4">
            <a:extLst>
              <a:ext uri="{FF2B5EF4-FFF2-40B4-BE49-F238E27FC236}">
                <a16:creationId xmlns:a16="http://schemas.microsoft.com/office/drawing/2014/main" id="{B10F1694-6133-C8DB-671B-F262A57BC8E9}"/>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pic>
        <p:nvPicPr>
          <p:cNvPr id="10" name="図 9" descr="記号, 挿絵, 停止, 座る が含まれている画像&#10;&#10;自動的に生成された説明">
            <a:extLst>
              <a:ext uri="{FF2B5EF4-FFF2-40B4-BE49-F238E27FC236}">
                <a16:creationId xmlns:a16="http://schemas.microsoft.com/office/drawing/2014/main" id="{AD9EBC34-E870-D200-240B-FC56F740489A}"/>
              </a:ext>
            </a:extLst>
          </p:cNvPr>
          <p:cNvPicPr>
            <a:picLocks noChangeAspect="1"/>
          </p:cNvPicPr>
          <p:nvPr userDrawn="1"/>
        </p:nvPicPr>
        <p:blipFill>
          <a:blip r:embed="rId3"/>
          <a:stretch>
            <a:fillRect/>
          </a:stretch>
        </p:blipFill>
        <p:spPr>
          <a:xfrm>
            <a:off x="9161098" y="5655104"/>
            <a:ext cx="2634243" cy="866412"/>
          </a:xfrm>
          <a:prstGeom prst="rect">
            <a:avLst/>
          </a:prstGeom>
        </p:spPr>
      </p:pic>
    </p:spTree>
    <p:extLst>
      <p:ext uri="{BB962C8B-B14F-4D97-AF65-F5344CB8AC3E}">
        <p14:creationId xmlns:p14="http://schemas.microsoft.com/office/powerpoint/2010/main" val="2130850621"/>
      </p:ext>
    </p:extLst>
  </p:cSld>
  <p:clrMapOvr>
    <a:masterClrMapping/>
  </p:clrMapOvr>
  <p:extLst>
    <p:ext uri="{DCECCB84-F9BA-43D5-87BE-67443E8EF086}">
      <p15:sldGuideLst xmlns:p15="http://schemas.microsoft.com/office/powerpoint/2012/main">
        <p15:guide id="3" orient="horz" pos="1616">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3">
    <p:bg>
      <p:bgPr>
        <a:solidFill>
          <a:srgbClr val="323332"/>
        </a:solidFill>
        <a:effectLst/>
      </p:bgPr>
    </p:bg>
    <p:spTree>
      <p:nvGrpSpPr>
        <p:cNvPr id="1" name=""/>
        <p:cNvGrpSpPr/>
        <p:nvPr/>
      </p:nvGrpSpPr>
      <p:grpSpPr>
        <a:xfrm>
          <a:off x="0" y="0"/>
          <a:ext cx="0" cy="0"/>
          <a:chOff x="0" y="0"/>
          <a:chExt cx="0" cy="0"/>
        </a:xfrm>
      </p:grpSpPr>
      <p:pic>
        <p:nvPicPr>
          <p:cNvPr id="4" name="図 3" descr="スーツを着ている人たち&#10;&#10;自動的に生成された説明">
            <a:extLst>
              <a:ext uri="{FF2B5EF4-FFF2-40B4-BE49-F238E27FC236}">
                <a16:creationId xmlns:a16="http://schemas.microsoft.com/office/drawing/2014/main" id="{733DC0CC-F056-3112-D4D8-CE8D2D4003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112125" y="-1"/>
            <a:ext cx="4079875" cy="6858001"/>
          </a:xfrm>
          <a:prstGeom prst="rect">
            <a:avLst/>
          </a:prstGeom>
        </p:spPr>
      </p:pic>
      <p:sp>
        <p:nvSpPr>
          <p:cNvPr id="5" name="Footer Placeholder 4">
            <a:extLst>
              <a:ext uri="{FF2B5EF4-FFF2-40B4-BE49-F238E27FC236}">
                <a16:creationId xmlns:a16="http://schemas.microsoft.com/office/drawing/2014/main" id="{6809AC0F-7377-FEC9-32BC-BFEC9452EA5B}"/>
              </a:ext>
            </a:extLst>
          </p:cNvPr>
          <p:cNvSpPr>
            <a:spLocks noGrp="1"/>
          </p:cNvSpPr>
          <p:nvPr>
            <p:ph type="ftr" sz="quarter" idx="3"/>
          </p:nvPr>
        </p:nvSpPr>
        <p:spPr>
          <a:xfrm>
            <a:off x="911223" y="5974011"/>
            <a:ext cx="2743200" cy="228601"/>
          </a:xfrm>
          <a:prstGeom prst="rect">
            <a:avLst/>
          </a:prstGeom>
        </p:spPr>
        <p:txBody>
          <a:bodyPr vert="horz" wrap="none" lIns="0" tIns="45720" rIns="91440" bIns="45720" rtlCol="0" anchor="ctr"/>
          <a:lstStyle>
            <a:lvl1pPr algn="l">
              <a:defRPr sz="700" baseline="0">
                <a:solidFill>
                  <a:schemeClr val="bg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テキスト プレースホルダー 6">
            <a:extLst>
              <a:ext uri="{FF2B5EF4-FFF2-40B4-BE49-F238E27FC236}">
                <a16:creationId xmlns:a16="http://schemas.microsoft.com/office/drawing/2014/main" id="{3ECFF3A1-4475-3787-7609-A2040FC04A9A}"/>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7" name="テキスト プレースホルダー 8">
            <a:extLst>
              <a:ext uri="{FF2B5EF4-FFF2-40B4-BE49-F238E27FC236}">
                <a16:creationId xmlns:a16="http://schemas.microsoft.com/office/drawing/2014/main" id="{55A196B0-CF72-CBC2-3E24-68E29C55DD04}"/>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bg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10" name="Title Placeholder 1">
            <a:extLst>
              <a:ext uri="{FF2B5EF4-FFF2-40B4-BE49-F238E27FC236}">
                <a16:creationId xmlns:a16="http://schemas.microsoft.com/office/drawing/2014/main" id="{57DB2E8D-A642-C841-24DD-9F15A0DA1C22}"/>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bg1"/>
                </a:solidFill>
              </a:defRPr>
            </a:lvl1pPr>
          </a:lstStyle>
          <a:p>
            <a:r>
              <a:rPr lang="en-US" altLang="ja-JP"/>
              <a:t>32pt_</a:t>
            </a:r>
            <a:r>
              <a:rPr lang="ja-JP" altLang="en-US"/>
              <a:t>プレゼンテーションタイトル</a:t>
            </a:r>
            <a:endParaRPr lang="en-US"/>
          </a:p>
        </p:txBody>
      </p:sp>
      <p:sp>
        <p:nvSpPr>
          <p:cNvPr id="11" name="テキスト ボックス 10">
            <a:extLst>
              <a:ext uri="{FF2B5EF4-FFF2-40B4-BE49-F238E27FC236}">
                <a16:creationId xmlns:a16="http://schemas.microsoft.com/office/drawing/2014/main" id="{0F0CAF00-E69F-363A-0A25-D61B35AE7130}"/>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bg1"/>
                </a:solidFill>
              </a:rPr>
              <a:t>ウイングアーク１ｓｔ株式会社</a:t>
            </a:r>
          </a:p>
        </p:txBody>
      </p:sp>
      <p:pic>
        <p:nvPicPr>
          <p:cNvPr id="14" name="図 13" descr="記号, 挿絵, 停止, 座る が含まれている画像&#10;&#10;自動的に生成された説明">
            <a:extLst>
              <a:ext uri="{FF2B5EF4-FFF2-40B4-BE49-F238E27FC236}">
                <a16:creationId xmlns:a16="http://schemas.microsoft.com/office/drawing/2014/main" id="{E81B628C-10A9-EE31-D6B5-0A2777E5C97B}"/>
              </a:ext>
            </a:extLst>
          </p:cNvPr>
          <p:cNvPicPr>
            <a:picLocks noChangeAspect="1"/>
          </p:cNvPicPr>
          <p:nvPr userDrawn="1"/>
        </p:nvPicPr>
        <p:blipFill>
          <a:blip r:embed="rId3"/>
          <a:stretch>
            <a:fillRect/>
          </a:stretch>
        </p:blipFill>
        <p:spPr>
          <a:xfrm>
            <a:off x="8714942" y="5267444"/>
            <a:ext cx="2897445" cy="952980"/>
          </a:xfrm>
          <a:prstGeom prst="rect">
            <a:avLst/>
          </a:prstGeom>
        </p:spPr>
      </p:pic>
    </p:spTree>
    <p:extLst>
      <p:ext uri="{BB962C8B-B14F-4D97-AF65-F5344CB8AC3E}">
        <p14:creationId xmlns:p14="http://schemas.microsoft.com/office/powerpoint/2010/main" val="3195379377"/>
      </p:ext>
    </p:extLst>
  </p:cSld>
  <p:clrMapOvr>
    <a:masterClrMapping/>
  </p:clrMapOvr>
  <p:extLst>
    <p:ext uri="{DCECCB84-F9BA-43D5-87BE-67443E8EF086}">
      <p15:sldGuideLst xmlns:p15="http://schemas.microsoft.com/office/powerpoint/2012/main">
        <p15:guide id="3" orient="horz" pos="1616">
          <p15:clr>
            <a:srgbClr val="FBAE40"/>
          </p15:clr>
        </p15:guide>
        <p15:guide id="4" pos="511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3">
    <p:bg>
      <p:bgPr>
        <a:solidFill>
          <a:schemeClr val="bg1"/>
        </a:solidFill>
        <a:effectLst/>
      </p:bgPr>
    </p:bg>
    <p:spTree>
      <p:nvGrpSpPr>
        <p:cNvPr id="1" name=""/>
        <p:cNvGrpSpPr/>
        <p:nvPr/>
      </p:nvGrpSpPr>
      <p:grpSpPr>
        <a:xfrm>
          <a:off x="0" y="0"/>
          <a:ext cx="0" cy="0"/>
          <a:chOff x="0" y="0"/>
          <a:chExt cx="0" cy="0"/>
        </a:xfrm>
      </p:grpSpPr>
      <p:pic>
        <p:nvPicPr>
          <p:cNvPr id="2" name="図 1" descr="スーツを着ている人たち&#10;&#10;自動的に生成された説明">
            <a:extLst>
              <a:ext uri="{FF2B5EF4-FFF2-40B4-BE49-F238E27FC236}">
                <a16:creationId xmlns:a16="http://schemas.microsoft.com/office/drawing/2014/main" id="{29A83EF3-85E4-84B5-5A43-A55CB6FC600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112125" y="-1"/>
            <a:ext cx="4079875" cy="6858001"/>
          </a:xfrm>
          <a:prstGeom prst="rect">
            <a:avLst/>
          </a:prstGeom>
        </p:spPr>
      </p:pic>
      <p:sp>
        <p:nvSpPr>
          <p:cNvPr id="3" name="Footer Placeholder 4">
            <a:extLst>
              <a:ext uri="{FF2B5EF4-FFF2-40B4-BE49-F238E27FC236}">
                <a16:creationId xmlns:a16="http://schemas.microsoft.com/office/drawing/2014/main" id="{1CEA369E-E1C2-42AA-F88C-9EC9EB6632C8}"/>
              </a:ext>
            </a:extLst>
          </p:cNvPr>
          <p:cNvSpPr>
            <a:spLocks noGrp="1"/>
          </p:cNvSpPr>
          <p:nvPr>
            <p:ph type="ftr" sz="quarter" idx="3"/>
          </p:nvPr>
        </p:nvSpPr>
        <p:spPr>
          <a:xfrm>
            <a:off x="915590" y="5974011"/>
            <a:ext cx="2743200" cy="228601"/>
          </a:xfrm>
          <a:prstGeom prst="rect">
            <a:avLst/>
          </a:prstGeo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5" name="テキスト プレースホルダー 6">
            <a:extLst>
              <a:ext uri="{FF2B5EF4-FFF2-40B4-BE49-F238E27FC236}">
                <a16:creationId xmlns:a16="http://schemas.microsoft.com/office/drawing/2014/main" id="{E2A75CA0-4EF4-59B2-46FD-3E9A8144F91A}"/>
              </a:ext>
            </a:extLst>
          </p:cNvPr>
          <p:cNvSpPr>
            <a:spLocks noGrp="1"/>
          </p:cNvSpPr>
          <p:nvPr>
            <p:ph type="body" sz="quarter" idx="34" hasCustomPrompt="1"/>
          </p:nvPr>
        </p:nvSpPr>
        <p:spPr>
          <a:xfrm>
            <a:off x="911223" y="1716986"/>
            <a:ext cx="1800000" cy="153888"/>
          </a:xfrm>
        </p:spPr>
        <p:txBody>
          <a:bodyPr wrap="none" lIns="0" tIns="0" rIns="0" bIns="0" anchor="t" anchorCtr="0">
            <a:noAutofit/>
          </a:bodyPr>
          <a:lstStyle>
            <a:lvl1pPr marL="0" indent="0">
              <a:lnSpc>
                <a:spcPct val="100000"/>
              </a:lnSpc>
              <a:spcBef>
                <a:spcPts val="0"/>
              </a:spcBef>
              <a:buNone/>
              <a:defRPr sz="10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April 25, 2024</a:t>
            </a:r>
            <a:endParaRPr kumimoji="1" lang="ja-JP" altLang="en-US"/>
          </a:p>
        </p:txBody>
      </p:sp>
      <p:sp>
        <p:nvSpPr>
          <p:cNvPr id="6" name="テキスト プレースホルダー 8">
            <a:extLst>
              <a:ext uri="{FF2B5EF4-FFF2-40B4-BE49-F238E27FC236}">
                <a16:creationId xmlns:a16="http://schemas.microsoft.com/office/drawing/2014/main" id="{54A62DB6-DE7F-214E-B486-AE09813FA583}"/>
              </a:ext>
            </a:extLst>
          </p:cNvPr>
          <p:cNvSpPr>
            <a:spLocks noGrp="1"/>
          </p:cNvSpPr>
          <p:nvPr>
            <p:ph type="body" sz="quarter" idx="35" hasCustomPrompt="1"/>
          </p:nvPr>
        </p:nvSpPr>
        <p:spPr>
          <a:xfrm>
            <a:off x="911223" y="5620824"/>
            <a:ext cx="6840000" cy="246221"/>
          </a:xfrm>
        </p:spPr>
        <p:txBody>
          <a:bodyPr wrap="square" lIns="0" tIns="0" rIns="0" bIns="0">
            <a:noAutofit/>
          </a:bodyPr>
          <a:lstStyle>
            <a:lvl1pPr marL="0" indent="0">
              <a:lnSpc>
                <a:spcPct val="100000"/>
              </a:lnSpc>
              <a:spcBef>
                <a:spcPts val="0"/>
              </a:spcBef>
              <a:buNone/>
              <a:defRPr sz="1600" spc="0" baseline="0">
                <a:solidFill>
                  <a:schemeClr val="tx1"/>
                </a:solidFill>
              </a:defRPr>
            </a:lvl1pPr>
            <a:lvl2pPr marL="457189" indent="0">
              <a:buNone/>
              <a:defRPr/>
            </a:lvl2pPr>
            <a:lvl3pPr marL="914377" indent="0">
              <a:buNone/>
              <a:defRPr/>
            </a:lvl3pPr>
            <a:lvl4pPr marL="1371566" indent="0">
              <a:buNone/>
              <a:defRPr/>
            </a:lvl4pPr>
            <a:lvl5pPr marL="1828755" indent="0">
              <a:buNone/>
              <a:defRPr/>
            </a:lvl5pPr>
          </a:lstStyle>
          <a:p>
            <a:pPr lvl="0"/>
            <a:r>
              <a:rPr kumimoji="1" lang="en-US" altLang="ja-JP"/>
              <a:t>16pt_XXXXX</a:t>
            </a:r>
            <a:r>
              <a:rPr kumimoji="1" lang="ja-JP" altLang="en-US"/>
              <a:t>部　ウイング太郎</a:t>
            </a:r>
          </a:p>
        </p:txBody>
      </p:sp>
      <p:sp>
        <p:nvSpPr>
          <p:cNvPr id="7" name="Title Placeholder 1">
            <a:extLst>
              <a:ext uri="{FF2B5EF4-FFF2-40B4-BE49-F238E27FC236}">
                <a16:creationId xmlns:a16="http://schemas.microsoft.com/office/drawing/2014/main" id="{BBE212D7-80B1-EDA9-0D27-638E84B3217B}"/>
              </a:ext>
            </a:extLst>
          </p:cNvPr>
          <p:cNvSpPr>
            <a:spLocks noGrp="1"/>
          </p:cNvSpPr>
          <p:nvPr>
            <p:ph type="title" hasCustomPrompt="1"/>
          </p:nvPr>
        </p:nvSpPr>
        <p:spPr>
          <a:xfrm>
            <a:off x="911223" y="2171100"/>
            <a:ext cx="6840000" cy="1260000"/>
          </a:xfrm>
          <a:prstGeom prst="rect">
            <a:avLst/>
          </a:prstGeom>
        </p:spPr>
        <p:txBody>
          <a:bodyPr vert="horz" lIns="0" tIns="0" rIns="0" bIns="0" rtlCol="0" anchor="t" anchorCtr="0">
            <a:noAutofit/>
          </a:bodyPr>
          <a:lstStyle>
            <a:lvl1pPr>
              <a:lnSpc>
                <a:spcPct val="100000"/>
              </a:lnSpc>
              <a:defRPr sz="3200" b="1" spc="0" baseline="0">
                <a:solidFill>
                  <a:schemeClr val="tx1"/>
                </a:solidFill>
              </a:defRPr>
            </a:lvl1pPr>
          </a:lstStyle>
          <a:p>
            <a:r>
              <a:rPr lang="en-US" altLang="ja-JP"/>
              <a:t>32pt_</a:t>
            </a:r>
            <a:r>
              <a:rPr lang="ja-JP" altLang="en-US"/>
              <a:t>プレゼンテーションタイトル</a:t>
            </a:r>
            <a:endParaRPr lang="en-US"/>
          </a:p>
        </p:txBody>
      </p:sp>
      <p:sp>
        <p:nvSpPr>
          <p:cNvPr id="10" name="テキスト ボックス 9">
            <a:extLst>
              <a:ext uri="{FF2B5EF4-FFF2-40B4-BE49-F238E27FC236}">
                <a16:creationId xmlns:a16="http://schemas.microsoft.com/office/drawing/2014/main" id="{F57177CC-9780-42C1-3A81-38608A7FA78B}"/>
              </a:ext>
            </a:extLst>
          </p:cNvPr>
          <p:cNvSpPr txBox="1"/>
          <p:nvPr userDrawn="1"/>
        </p:nvSpPr>
        <p:spPr>
          <a:xfrm>
            <a:off x="911223" y="5252735"/>
            <a:ext cx="3218830" cy="276999"/>
          </a:xfrm>
          <a:prstGeom prst="rect">
            <a:avLst/>
          </a:prstGeom>
          <a:noFill/>
        </p:spPr>
        <p:txBody>
          <a:bodyPr wrap="none" lIns="0" tIns="0" rIns="0" bIns="0" rtlCol="0">
            <a:spAutoFit/>
          </a:bodyPr>
          <a:lstStyle/>
          <a:p>
            <a:r>
              <a:rPr kumimoji="1" lang="ja-JP" altLang="en-US" sz="1800" b="1" baseline="0">
                <a:solidFill>
                  <a:schemeClr val="tx1"/>
                </a:solidFill>
              </a:rPr>
              <a:t>ウイングアーク１ｓｔ株式会社</a:t>
            </a:r>
          </a:p>
        </p:txBody>
      </p:sp>
      <p:pic>
        <p:nvPicPr>
          <p:cNvPr id="16" name="図 15" descr="記号, 挿絵, 停止, 座る が含まれている画像&#10;&#10;自動的に生成された説明">
            <a:extLst>
              <a:ext uri="{FF2B5EF4-FFF2-40B4-BE49-F238E27FC236}">
                <a16:creationId xmlns:a16="http://schemas.microsoft.com/office/drawing/2014/main" id="{04694060-16DA-9795-DC03-0718108D5C7B}"/>
              </a:ext>
            </a:extLst>
          </p:cNvPr>
          <p:cNvPicPr>
            <a:picLocks noChangeAspect="1"/>
          </p:cNvPicPr>
          <p:nvPr userDrawn="1"/>
        </p:nvPicPr>
        <p:blipFill>
          <a:blip r:embed="rId3"/>
          <a:stretch>
            <a:fillRect/>
          </a:stretch>
        </p:blipFill>
        <p:spPr>
          <a:xfrm>
            <a:off x="8714942" y="5267444"/>
            <a:ext cx="2897445" cy="952980"/>
          </a:xfrm>
          <a:prstGeom prst="rect">
            <a:avLst/>
          </a:prstGeom>
        </p:spPr>
      </p:pic>
    </p:spTree>
    <p:extLst>
      <p:ext uri="{BB962C8B-B14F-4D97-AF65-F5344CB8AC3E}">
        <p14:creationId xmlns:p14="http://schemas.microsoft.com/office/powerpoint/2010/main" val="2068195226"/>
      </p:ext>
    </p:extLst>
  </p:cSld>
  <p:clrMapOvr>
    <a:masterClrMapping/>
  </p:clrMapOvr>
  <p:extLst>
    <p:ext uri="{DCECCB84-F9BA-43D5-87BE-67443E8EF086}">
      <p15:sldGuideLst xmlns:p15="http://schemas.microsoft.com/office/powerpoint/2012/main">
        <p15:guide id="3" orient="horz" pos="1616">
          <p15:clr>
            <a:srgbClr val="FBAE40"/>
          </p15:clr>
        </p15:guide>
        <p15:guide id="4" pos="511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ex-1">
    <p:bg>
      <p:bgPr>
        <a:solidFill>
          <a:srgbClr val="323332"/>
        </a:solidFill>
        <a:effectLst/>
      </p:bgPr>
    </p:bg>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276AFA48-1CD2-9C24-B671-E5C8747F2E0B}"/>
              </a:ext>
            </a:extLst>
          </p:cNvPr>
          <p:cNvSpPr>
            <a:spLocks noGrp="1"/>
          </p:cNvSpPr>
          <p:nvPr>
            <p:ph type="body" sz="quarter" idx="18" hasCustomPrompt="1"/>
          </p:nvPr>
        </p:nvSpPr>
        <p:spPr>
          <a:xfrm>
            <a:off x="5556000" y="921132"/>
            <a:ext cx="1080000" cy="369332"/>
          </a:xfrm>
        </p:spPr>
        <p:txBody>
          <a:bodyPr lIns="0" tIns="0" rIns="0" bIns="0">
            <a:noAutofit/>
          </a:bodyPr>
          <a:lstStyle>
            <a:lvl1pPr marL="0" indent="0" algn="ctr">
              <a:lnSpc>
                <a:spcPct val="100000"/>
              </a:lnSpc>
              <a:spcBef>
                <a:spcPts val="0"/>
              </a:spcBef>
              <a:buNone/>
              <a:defRPr sz="2400" baseline="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01</a:t>
            </a:r>
            <a:endParaRPr kumimoji="1" lang="ja-JP" altLang="en-US"/>
          </a:p>
        </p:txBody>
      </p:sp>
      <p:sp>
        <p:nvSpPr>
          <p:cNvPr id="5" name="テキスト プレースホルダー 2">
            <a:extLst>
              <a:ext uri="{FF2B5EF4-FFF2-40B4-BE49-F238E27FC236}">
                <a16:creationId xmlns:a16="http://schemas.microsoft.com/office/drawing/2014/main" id="{2FAB3AC9-71A8-F19A-C1EF-EED52DEDC80A}"/>
              </a:ext>
            </a:extLst>
          </p:cNvPr>
          <p:cNvSpPr>
            <a:spLocks noGrp="1"/>
          </p:cNvSpPr>
          <p:nvPr>
            <p:ph type="body" sz="quarter" idx="19" hasCustomPrompt="1"/>
          </p:nvPr>
        </p:nvSpPr>
        <p:spPr>
          <a:xfrm>
            <a:off x="2496000" y="1365251"/>
            <a:ext cx="7200000" cy="276999"/>
          </a:xfrm>
        </p:spPr>
        <p:txBody>
          <a:bodyPr lIns="0" tIns="0" rIns="0" bIns="0">
            <a:noAutofit/>
          </a:bodyPr>
          <a:lstStyle>
            <a:lvl1pPr marL="0" indent="0" algn="ctr">
              <a:lnSpc>
                <a:spcPct val="100000"/>
              </a:lnSpc>
              <a:spcBef>
                <a:spcPts val="0"/>
              </a:spcBef>
              <a:buNone/>
              <a:defRPr sz="1800" b="1" baseline="0">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扉のタイトル１を記載します</a:t>
            </a:r>
          </a:p>
        </p:txBody>
      </p:sp>
      <p:sp>
        <p:nvSpPr>
          <p:cNvPr id="8" name="テキスト プレースホルダー 3">
            <a:extLst>
              <a:ext uri="{FF2B5EF4-FFF2-40B4-BE49-F238E27FC236}">
                <a16:creationId xmlns:a16="http://schemas.microsoft.com/office/drawing/2014/main" id="{067110D3-F96B-F1C0-6B90-D76201D976EC}"/>
              </a:ext>
            </a:extLst>
          </p:cNvPr>
          <p:cNvSpPr>
            <a:spLocks noGrp="1"/>
          </p:cNvSpPr>
          <p:nvPr>
            <p:ph type="body" sz="quarter" idx="20" hasCustomPrompt="1"/>
          </p:nvPr>
        </p:nvSpPr>
        <p:spPr>
          <a:xfrm>
            <a:off x="5556000" y="2297295"/>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02</a:t>
            </a:r>
            <a:endParaRPr kumimoji="1" lang="ja-JP" altLang="en-US"/>
          </a:p>
        </p:txBody>
      </p:sp>
      <p:sp>
        <p:nvSpPr>
          <p:cNvPr id="19" name="テキスト プレースホルダー 4">
            <a:extLst>
              <a:ext uri="{FF2B5EF4-FFF2-40B4-BE49-F238E27FC236}">
                <a16:creationId xmlns:a16="http://schemas.microsoft.com/office/drawing/2014/main" id="{22FCA490-B76E-CD45-120A-6C54B47FF854}"/>
              </a:ext>
            </a:extLst>
          </p:cNvPr>
          <p:cNvSpPr>
            <a:spLocks noGrp="1"/>
          </p:cNvSpPr>
          <p:nvPr>
            <p:ph type="body" sz="quarter" idx="21" hasCustomPrompt="1"/>
          </p:nvPr>
        </p:nvSpPr>
        <p:spPr>
          <a:xfrm>
            <a:off x="2496000" y="2741414"/>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扉のタイトル２を記載します</a:t>
            </a:r>
          </a:p>
        </p:txBody>
      </p:sp>
      <p:sp>
        <p:nvSpPr>
          <p:cNvPr id="22" name="テキスト プレースホルダー 5">
            <a:extLst>
              <a:ext uri="{FF2B5EF4-FFF2-40B4-BE49-F238E27FC236}">
                <a16:creationId xmlns:a16="http://schemas.microsoft.com/office/drawing/2014/main" id="{28EE958B-EF16-11C8-DEA7-CD2FDCAE9058}"/>
              </a:ext>
            </a:extLst>
          </p:cNvPr>
          <p:cNvSpPr>
            <a:spLocks noGrp="1"/>
          </p:cNvSpPr>
          <p:nvPr>
            <p:ph type="body" sz="quarter" idx="22" hasCustomPrompt="1"/>
          </p:nvPr>
        </p:nvSpPr>
        <p:spPr>
          <a:xfrm>
            <a:off x="5556000" y="3658059"/>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03</a:t>
            </a:r>
            <a:endParaRPr kumimoji="1" lang="ja-JP" altLang="en-US"/>
          </a:p>
        </p:txBody>
      </p:sp>
      <p:sp>
        <p:nvSpPr>
          <p:cNvPr id="26" name="テキスト プレースホルダー 6">
            <a:extLst>
              <a:ext uri="{FF2B5EF4-FFF2-40B4-BE49-F238E27FC236}">
                <a16:creationId xmlns:a16="http://schemas.microsoft.com/office/drawing/2014/main" id="{8B574071-5CC3-7394-94D5-874D11285401}"/>
              </a:ext>
            </a:extLst>
          </p:cNvPr>
          <p:cNvSpPr>
            <a:spLocks noGrp="1"/>
          </p:cNvSpPr>
          <p:nvPr>
            <p:ph type="body" sz="quarter" idx="23" hasCustomPrompt="1"/>
          </p:nvPr>
        </p:nvSpPr>
        <p:spPr>
          <a:xfrm>
            <a:off x="2496000" y="4102178"/>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扉のタイトル３を記載します</a:t>
            </a:r>
          </a:p>
        </p:txBody>
      </p:sp>
      <p:sp>
        <p:nvSpPr>
          <p:cNvPr id="28" name="テキスト プレースホルダー 7">
            <a:extLst>
              <a:ext uri="{FF2B5EF4-FFF2-40B4-BE49-F238E27FC236}">
                <a16:creationId xmlns:a16="http://schemas.microsoft.com/office/drawing/2014/main" id="{4C887B11-2D58-F2EF-0863-80B313549358}"/>
              </a:ext>
            </a:extLst>
          </p:cNvPr>
          <p:cNvSpPr>
            <a:spLocks noGrp="1"/>
          </p:cNvSpPr>
          <p:nvPr>
            <p:ph type="body" sz="quarter" idx="24" hasCustomPrompt="1"/>
          </p:nvPr>
        </p:nvSpPr>
        <p:spPr>
          <a:xfrm>
            <a:off x="5556000" y="5059378"/>
            <a:ext cx="1080000" cy="369332"/>
          </a:xfrm>
        </p:spPr>
        <p:txBody>
          <a:bodyPr lIns="0" tIns="0" rIns="0" bIns="0">
            <a:noAutofit/>
          </a:bodyPr>
          <a:lstStyle>
            <a:lvl1pPr marL="0" indent="0" algn="ctr">
              <a:lnSpc>
                <a:spcPct val="100000"/>
              </a:lnSpc>
              <a:spcBef>
                <a:spcPts val="0"/>
              </a:spcBef>
              <a:buNone/>
              <a:defRPr sz="2400">
                <a:solidFill>
                  <a:schemeClr val="accent6"/>
                </a:solidFill>
                <a:latin typeface="+mn-ea"/>
                <a:ea typeface="+mn-ea"/>
                <a:cs typeface="Poppins Regular" panose="00000500000000000000" pitchFamily="2" charset="0"/>
              </a:defRPr>
            </a:lvl1pPr>
            <a:lvl2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2pPr>
            <a:lvl3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3pPr>
            <a:lvl4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4pPr>
            <a:lvl5pPr marL="0" indent="0">
              <a:spcBef>
                <a:spcPts val="0"/>
              </a:spcBef>
              <a:buNone/>
              <a:defRPr sz="2400">
                <a:solidFill>
                  <a:srgbClr val="C23329"/>
                </a:solidFill>
                <a:latin typeface="Poppins Regular" panose="00000500000000000000" pitchFamily="2" charset="0"/>
                <a:cs typeface="Poppins Regular" panose="00000500000000000000" pitchFamily="2" charset="0"/>
              </a:defRPr>
            </a:lvl5pPr>
          </a:lstStyle>
          <a:p>
            <a:pPr lvl="0"/>
            <a:r>
              <a:rPr kumimoji="1" lang="en-US" altLang="ja-JP"/>
              <a:t>04</a:t>
            </a:r>
            <a:endParaRPr kumimoji="1" lang="ja-JP" altLang="en-US"/>
          </a:p>
        </p:txBody>
      </p:sp>
      <p:sp>
        <p:nvSpPr>
          <p:cNvPr id="30" name="テキスト プレースホルダー 8">
            <a:extLst>
              <a:ext uri="{FF2B5EF4-FFF2-40B4-BE49-F238E27FC236}">
                <a16:creationId xmlns:a16="http://schemas.microsoft.com/office/drawing/2014/main" id="{ECCE8310-7B20-2BB3-E5A1-D4AF5F88E673}"/>
              </a:ext>
            </a:extLst>
          </p:cNvPr>
          <p:cNvSpPr>
            <a:spLocks noGrp="1"/>
          </p:cNvSpPr>
          <p:nvPr>
            <p:ph type="body" sz="quarter" idx="25" hasCustomPrompt="1"/>
          </p:nvPr>
        </p:nvSpPr>
        <p:spPr>
          <a:xfrm>
            <a:off x="2496000" y="5503497"/>
            <a:ext cx="7200000" cy="276999"/>
          </a:xfrm>
        </p:spPr>
        <p:txBody>
          <a:bodyPr lIns="0" tIns="0" rIns="0" bIns="0">
            <a:noAutofit/>
          </a:bodyPr>
          <a:lstStyle>
            <a:lvl1pPr marL="0" indent="0" algn="ctr">
              <a:lnSpc>
                <a:spcPct val="100000"/>
              </a:lnSpc>
              <a:spcBef>
                <a:spcPts val="0"/>
              </a:spcBef>
              <a:buNone/>
              <a:defRPr sz="1800" b="1">
                <a:solidFill>
                  <a:schemeClr val="bg1"/>
                </a:solidFill>
                <a:latin typeface="+mn-ea"/>
                <a:ea typeface="+mn-ea"/>
              </a:defRPr>
            </a:lvl1pPr>
            <a:lvl2pPr marL="457189" indent="0">
              <a:buNone/>
              <a:defRPr sz="2000"/>
            </a:lvl2pPr>
            <a:lvl3pPr marL="914377" indent="0">
              <a:buNone/>
              <a:defRPr sz="2000"/>
            </a:lvl3pPr>
            <a:lvl4pPr marL="1371566" indent="0">
              <a:buNone/>
              <a:defRPr sz="2000"/>
            </a:lvl4pPr>
            <a:lvl5pPr marL="1828755" indent="0">
              <a:buNone/>
              <a:defRPr sz="2000"/>
            </a:lvl5pPr>
          </a:lstStyle>
          <a:p>
            <a:pPr lvl="0"/>
            <a:r>
              <a:rPr kumimoji="1" lang="en-US" altLang="ja-JP"/>
              <a:t>18pt_</a:t>
            </a:r>
            <a:r>
              <a:rPr kumimoji="1" lang="ja-JP" altLang="en-US"/>
              <a:t>扉のタイトル４を記載します</a:t>
            </a:r>
          </a:p>
        </p:txBody>
      </p:sp>
      <p:sp>
        <p:nvSpPr>
          <p:cNvPr id="2" name="スライド番号">
            <a:extLst>
              <a:ext uri="{FF2B5EF4-FFF2-40B4-BE49-F238E27FC236}">
                <a16:creationId xmlns:a16="http://schemas.microsoft.com/office/drawing/2014/main" id="{66D60E9F-2653-09D1-85BE-5EA9AB2701A5}"/>
              </a:ext>
            </a:extLst>
          </p:cNvPr>
          <p:cNvSpPr txBox="1">
            <a:spLocks noGrp="1"/>
          </p:cNvSpPr>
          <p:nvPr>
            <p:ph type="sldNum" sz="quarter" idx="2"/>
          </p:nvPr>
        </p:nvSpPr>
        <p:spPr>
          <a:xfrm>
            <a:off x="11591775" y="6502826"/>
            <a:ext cx="324000" cy="216000"/>
          </a:xfrm>
          <a:prstGeom prst="rect">
            <a:avLst/>
          </a:prstGeom>
        </p:spPr>
        <p:txBody>
          <a:bodyPr wrap="none" lIns="0" tIns="0" rIns="0" bIns="0"/>
          <a:lstStyle>
            <a:lvl1pPr algn="r">
              <a:defRPr sz="800" b="0" i="0">
                <a:solidFill>
                  <a:schemeClr val="bg1"/>
                </a:solidFill>
                <a:latin typeface="+mn-lt"/>
                <a:ea typeface="+mn-ea"/>
                <a:cs typeface="Poppins" pitchFamily="2" charset="0"/>
              </a:defRPr>
            </a:lvl1pPr>
          </a:lstStyle>
          <a:p>
            <a:fld id="{86CB4B4D-7CA3-9044-876B-883B54F8677D}" type="slidenum">
              <a:rPr lang="en-US" altLang="ja-JP" smtClean="0"/>
              <a:pPr/>
              <a:t>‹#›</a:t>
            </a:fld>
            <a:endParaRPr lang="ja-JP" altLang="en-US"/>
          </a:p>
        </p:txBody>
      </p:sp>
      <p:sp>
        <p:nvSpPr>
          <p:cNvPr id="4" name="page No.">
            <a:extLst>
              <a:ext uri="{FF2B5EF4-FFF2-40B4-BE49-F238E27FC236}">
                <a16:creationId xmlns:a16="http://schemas.microsoft.com/office/drawing/2014/main" id="{6765F562-C1F7-355B-89EB-46BE623C5CA9}"/>
              </a:ext>
            </a:extLst>
          </p:cNvPr>
          <p:cNvSpPr txBox="1"/>
          <p:nvPr userDrawn="1"/>
        </p:nvSpPr>
        <p:spPr>
          <a:xfrm>
            <a:off x="11137653" y="6502826"/>
            <a:ext cx="576000" cy="21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nchor="ctr">
            <a:noAutofit/>
          </a:bodyPr>
          <a:lstStyle>
            <a:lvl1pPr algn="r">
              <a:defRPr spc="0">
                <a:solidFill>
                  <a:srgbClr val="FFFFFF"/>
                </a:solidFill>
                <a:latin typeface="Poppins Light"/>
                <a:ea typeface="Poppins Light"/>
                <a:cs typeface="Poppins Light"/>
                <a:sym typeface="Poppins Light"/>
              </a:defRPr>
            </a:lvl1pPr>
          </a:lstStyle>
          <a:p>
            <a:r>
              <a:rPr lang="en-US" altLang="ja-JP" sz="700" baseline="0">
                <a:solidFill>
                  <a:schemeClr val="bg1"/>
                </a:solidFill>
                <a:latin typeface="+mn-lt"/>
                <a:ea typeface="+mn-ea"/>
              </a:rPr>
              <a:t>P</a:t>
            </a:r>
            <a:r>
              <a:rPr sz="700" baseline="0">
                <a:solidFill>
                  <a:schemeClr val="bg1"/>
                </a:solidFill>
                <a:latin typeface="+mn-lt"/>
                <a:ea typeface="+mn-ea"/>
              </a:rPr>
              <a:t>age No.</a:t>
            </a:r>
          </a:p>
        </p:txBody>
      </p:sp>
      <p:sp>
        <p:nvSpPr>
          <p:cNvPr id="6" name="Footer Placeholder 4">
            <a:extLst>
              <a:ext uri="{FF2B5EF4-FFF2-40B4-BE49-F238E27FC236}">
                <a16:creationId xmlns:a16="http://schemas.microsoft.com/office/drawing/2014/main" id="{2FE081E1-A23F-51BA-10CD-C0A342A8BF5A}"/>
              </a:ext>
            </a:extLst>
          </p:cNvPr>
          <p:cNvSpPr>
            <a:spLocks noGrp="1"/>
          </p:cNvSpPr>
          <p:nvPr>
            <p:ph type="ftr" sz="quarter" idx="3"/>
          </p:nvPr>
        </p:nvSpPr>
        <p:spPr>
          <a:xfrm>
            <a:off x="4549931" y="6496264"/>
            <a:ext cx="3092139" cy="228601"/>
          </a:xfrm>
          <a:prstGeom prst="rect">
            <a:avLst/>
          </a:prstGeom>
        </p:spPr>
        <p:txBody>
          <a:bodyPr vert="horz" wrap="none" lIns="91440" tIns="45720" rIns="91440" bIns="45720" rtlCol="0" anchor="ctr"/>
          <a:lstStyle>
            <a:lvl1pPr algn="ctr">
              <a:defRPr sz="700" baseline="0">
                <a:solidFill>
                  <a:schemeClr val="bg1"/>
                </a:solidFill>
                <a:latin typeface="+mn-lt"/>
                <a:ea typeface="+mn-ea"/>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9" name="Title Placeholder 1">
            <a:extLst>
              <a:ext uri="{FF2B5EF4-FFF2-40B4-BE49-F238E27FC236}">
                <a16:creationId xmlns:a16="http://schemas.microsoft.com/office/drawing/2014/main" id="{DB5FE8F5-9D6D-174E-4BEF-EEEC92F35244}"/>
              </a:ext>
            </a:extLst>
          </p:cNvPr>
          <p:cNvSpPr>
            <a:spLocks noGrp="1"/>
          </p:cNvSpPr>
          <p:nvPr>
            <p:ph type="title" hasCustomPrompt="1"/>
          </p:nvPr>
        </p:nvSpPr>
        <p:spPr>
          <a:xfrm>
            <a:off x="263525" y="312350"/>
            <a:ext cx="1436291" cy="246221"/>
          </a:xfrm>
          <a:prstGeom prst="rect">
            <a:avLst/>
          </a:prstGeom>
        </p:spPr>
        <p:txBody>
          <a:bodyPr vert="horz" wrap="none" lIns="0" tIns="0" rIns="0" bIns="0" rtlCol="0" anchor="t" anchorCtr="0">
            <a:spAutoFit/>
          </a:bodyPr>
          <a:lstStyle>
            <a:lvl1pPr>
              <a:lnSpc>
                <a:spcPct val="100000"/>
              </a:lnSpc>
              <a:defRPr sz="1600" b="1" baseline="0">
                <a:solidFill>
                  <a:schemeClr val="bg1"/>
                </a:solidFill>
              </a:defRPr>
            </a:lvl1pPr>
          </a:lstStyle>
          <a:p>
            <a:r>
              <a:rPr lang="ja-JP" altLang="en-US"/>
              <a:t>ページタイトル</a:t>
            </a:r>
            <a:endParaRPr lang="en-US"/>
          </a:p>
        </p:txBody>
      </p:sp>
      <p:pic>
        <p:nvPicPr>
          <p:cNvPr id="10" name="図 9" descr="テキスト が含まれている画像&#10;&#10;自動的に生成された説明">
            <a:extLst>
              <a:ext uri="{FF2B5EF4-FFF2-40B4-BE49-F238E27FC236}">
                <a16:creationId xmlns:a16="http://schemas.microsoft.com/office/drawing/2014/main" id="{6B84287D-EC3C-2DBB-26B0-F1AEB8FDB17C}"/>
              </a:ext>
            </a:extLst>
          </p:cNvPr>
          <p:cNvPicPr>
            <a:picLocks noChangeAspect="1"/>
          </p:cNvPicPr>
          <p:nvPr userDrawn="1"/>
        </p:nvPicPr>
        <p:blipFill>
          <a:blip r:embed="rId2"/>
          <a:stretch>
            <a:fillRect/>
          </a:stretch>
        </p:blipFill>
        <p:spPr>
          <a:xfrm>
            <a:off x="10583775" y="129754"/>
            <a:ext cx="1332000" cy="591299"/>
          </a:xfrm>
          <a:prstGeom prst="rect">
            <a:avLst/>
          </a:prstGeom>
        </p:spPr>
      </p:pic>
    </p:spTree>
    <p:extLst>
      <p:ext uri="{BB962C8B-B14F-4D97-AF65-F5344CB8AC3E}">
        <p14:creationId xmlns:p14="http://schemas.microsoft.com/office/powerpoint/2010/main" val="365857108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4724400" y="6492875"/>
            <a:ext cx="2743200" cy="228601"/>
          </a:xfrm>
          <a:prstGeom prst="rect">
            <a:avLst/>
          </a:prstGeom>
        </p:spPr>
        <p:txBody>
          <a:bodyPr vert="horz" lIns="91440" tIns="45720" rIns="91440" bIns="45720" rtlCol="0" anchor="ctr"/>
          <a:lstStyle>
            <a:lvl1pPr algn="ctr">
              <a:defRPr sz="700">
                <a:solidFill>
                  <a:schemeClr val="tx1"/>
                </a:solidFill>
                <a:latin typeface="+mn-lt"/>
                <a:cs typeface="Poppins Light" panose="00000400000000000000" pitchFamily="2" charset="0"/>
              </a:defRPr>
            </a:lvl1pPr>
          </a:lstStyle>
          <a:p>
            <a:r>
              <a:rPr kumimoji="1" lang="en-US" altLang="ja-JP" dirty="0"/>
              <a:t>Copyright © 2025 WingArc1st Inc.  All Rights Reserved.</a:t>
            </a:r>
            <a:endParaRPr kumimoji="1" lang="ja-JP" alt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800" b="0" i="0">
                <a:solidFill>
                  <a:schemeClr val="tx1"/>
                </a:solidFill>
                <a:latin typeface="Poppins" pitchFamily="2" charset="0"/>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35720877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15" r:id="rId3"/>
    <p:sldLayoutId id="2147483716" r:id="rId4"/>
    <p:sldLayoutId id="2147483717" r:id="rId5"/>
    <p:sldLayoutId id="2147483721" r:id="rId6"/>
    <p:sldLayoutId id="2147483723" r:id="rId7"/>
    <p:sldLayoutId id="2147483724" r:id="rId8"/>
    <p:sldLayoutId id="2147483685" r:id="rId9"/>
    <p:sldLayoutId id="2147483666" r:id="rId10"/>
    <p:sldLayoutId id="2147483667" r:id="rId11"/>
    <p:sldLayoutId id="2147483668" r:id="rId12"/>
    <p:sldLayoutId id="2147483669" r:id="rId13"/>
    <p:sldLayoutId id="2147483725" r:id="rId14"/>
    <p:sldLayoutId id="2147483726" r:id="rId15"/>
    <p:sldLayoutId id="2147483727" r:id="rId16"/>
    <p:sldLayoutId id="2147483689" r:id="rId17"/>
    <p:sldLayoutId id="2147483713" r:id="rId18"/>
    <p:sldLayoutId id="2147483673" r:id="rId19"/>
    <p:sldLayoutId id="2147483686" r:id="rId20"/>
    <p:sldLayoutId id="2147483687" r:id="rId21"/>
    <p:sldLayoutId id="2147483688" r:id="rId22"/>
    <p:sldLayoutId id="2147483690" r:id="rId23"/>
    <p:sldLayoutId id="2147483691" r:id="rId24"/>
    <p:sldLayoutId id="2147483675" r:id="rId25"/>
    <p:sldLayoutId id="2147483676" r:id="rId26"/>
    <p:sldLayoutId id="2147483677" r:id="rId27"/>
    <p:sldLayoutId id="2147483678" r:id="rId28"/>
    <p:sldLayoutId id="2147483679" r:id="rId29"/>
    <p:sldLayoutId id="2147483680" r:id="rId30"/>
    <p:sldLayoutId id="2147483720" r:id="rId31"/>
    <p:sldLayoutId id="2147483718" r:id="rId32"/>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mj-ea"/>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mn-ea"/>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mn-ea"/>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mn-ea"/>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n-ea"/>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n-ea"/>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7C194AF2-1E58-E4A4-89A5-2336EE5E7F46}"/>
              </a:ext>
            </a:extLst>
          </p:cNvPr>
          <p:cNvSpPr>
            <a:spLocks noGrp="1"/>
          </p:cNvSpPr>
          <p:nvPr>
            <p:ph type="body" sz="quarter" idx="35"/>
          </p:nvPr>
        </p:nvSpPr>
        <p:spPr/>
        <p:txBody>
          <a:bodyPr/>
          <a:lstStyle/>
          <a:p>
            <a:r>
              <a:rPr lang="en-US" altLang="ja-JP"/>
              <a:t>DE</a:t>
            </a:r>
            <a:r>
              <a:rPr lang="ja-JP" altLang="en-US"/>
              <a:t>ソリューションアーキテクト部</a:t>
            </a:r>
          </a:p>
        </p:txBody>
      </p:sp>
      <p:sp>
        <p:nvSpPr>
          <p:cNvPr id="6" name="タイトル 5">
            <a:extLst>
              <a:ext uri="{FF2B5EF4-FFF2-40B4-BE49-F238E27FC236}">
                <a16:creationId xmlns:a16="http://schemas.microsoft.com/office/drawing/2014/main" id="{D2528AE7-FEE5-86BA-517D-FB3E57E609A5}"/>
              </a:ext>
            </a:extLst>
          </p:cNvPr>
          <p:cNvSpPr>
            <a:spLocks noGrp="1"/>
          </p:cNvSpPr>
          <p:nvPr>
            <p:ph type="title"/>
          </p:nvPr>
        </p:nvSpPr>
        <p:spPr/>
        <p:txBody>
          <a:bodyPr/>
          <a:lstStyle/>
          <a:p>
            <a:r>
              <a:rPr lang="ja-JP" altLang="en-US" sz="2800" dirty="0"/>
              <a:t>ツリーシミュレーションの利用方法</a:t>
            </a:r>
            <a:br>
              <a:rPr lang="ja-JP" altLang="en-US" sz="2800" dirty="0"/>
            </a:br>
            <a:endParaRPr lang="ja-JP" altLang="en-US" sz="2800" dirty="0"/>
          </a:p>
        </p:txBody>
      </p:sp>
      <p:sp>
        <p:nvSpPr>
          <p:cNvPr id="3" name="Footer Placeholder 4">
            <a:extLst>
              <a:ext uri="{FF2B5EF4-FFF2-40B4-BE49-F238E27FC236}">
                <a16:creationId xmlns:a16="http://schemas.microsoft.com/office/drawing/2014/main" id="{91F682D3-BAB1-D33B-6675-F62E2F95A1A1}"/>
              </a:ext>
            </a:extLst>
          </p:cNvPr>
          <p:cNvSpPr>
            <a:spLocks noGrp="1"/>
          </p:cNvSpPr>
          <p:nvPr>
            <p:ph type="ftr" sz="quarter" idx="3"/>
          </p:nvPr>
        </p:nvSpPr>
        <p:spPr>
          <a:xfrm>
            <a:off x="911223" y="5974011"/>
            <a:ext cx="2743200" cy="228601"/>
          </a:xfrm>
        </p:spPr>
        <p:txBody>
          <a:bodyPr vert="horz" wrap="none" lIns="0" tIns="45720" rIns="91440" bIns="45720" rtlCol="0" anchor="ctr"/>
          <a:lstStyle>
            <a:lvl1pPr algn="l">
              <a:defRPr sz="700" baseline="0">
                <a:solidFill>
                  <a:schemeClr val="tx1"/>
                </a:solidFill>
                <a:latin typeface="+mn-lt"/>
                <a:cs typeface="Poppins Light" panose="00000400000000000000" pitchFamily="2" charset="0"/>
              </a:defRPr>
            </a:lvl1pPr>
          </a:lstStyle>
          <a:p>
            <a:r>
              <a:rPr lang="en-US" altLang="ja-JP" dirty="0"/>
              <a:t>Copyright © 2025 WingArc1st Inc.  All Rights Reserved.</a:t>
            </a:r>
            <a:endParaRPr lang="ja-JP" altLang="en-US" dirty="0"/>
          </a:p>
        </p:txBody>
      </p:sp>
    </p:spTree>
    <p:extLst>
      <p:ext uri="{BB962C8B-B14F-4D97-AF65-F5344CB8AC3E}">
        <p14:creationId xmlns:p14="http://schemas.microsoft.com/office/powerpoint/2010/main" val="269300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2019C-6C46-C3A7-D206-662D9276F85F}"/>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98250B92-89FF-5A99-0DF0-20B87A2CDC29}"/>
              </a:ext>
            </a:extLst>
          </p:cNvPr>
          <p:cNvSpPr>
            <a:spLocks noGrp="1"/>
          </p:cNvSpPr>
          <p:nvPr>
            <p:ph type="sldNum" sz="quarter" idx="2"/>
          </p:nvPr>
        </p:nvSpPr>
        <p:spPr/>
        <p:txBody>
          <a:bodyPr/>
          <a:lstStyle/>
          <a:p>
            <a:fld id="{86CB4B4D-7CA3-9044-876B-883B54F8677D}" type="slidenum">
              <a:rPr lang="en-US" altLang="ja-JP" smtClean="0"/>
              <a:pPr/>
              <a:t>10</a:t>
            </a:fld>
            <a:endParaRPr lang="ja-JP" altLang="en-US"/>
          </a:p>
        </p:txBody>
      </p:sp>
      <p:sp>
        <p:nvSpPr>
          <p:cNvPr id="11" name="フッター プレースホルダー 10">
            <a:extLst>
              <a:ext uri="{FF2B5EF4-FFF2-40B4-BE49-F238E27FC236}">
                <a16:creationId xmlns:a16="http://schemas.microsoft.com/office/drawing/2014/main" id="{34468E34-AE12-D370-6635-21D86EF27AF3}"/>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89AB3704-6845-61F1-24C8-3E941F0FD1FB}"/>
              </a:ext>
            </a:extLst>
          </p:cNvPr>
          <p:cNvSpPr>
            <a:spLocks noGrp="1"/>
          </p:cNvSpPr>
          <p:nvPr>
            <p:ph type="title"/>
          </p:nvPr>
        </p:nvSpPr>
        <p:spPr>
          <a:xfrm>
            <a:off x="263525" y="312350"/>
            <a:ext cx="820738" cy="246221"/>
          </a:xfrm>
        </p:spPr>
        <p:txBody>
          <a:bodyPr/>
          <a:lstStyle/>
          <a:p>
            <a:r>
              <a:rPr lang="ja-JP" altLang="en-US" dirty="0"/>
              <a:t>適用手順</a:t>
            </a:r>
            <a:endParaRPr kumimoji="1" lang="ja-JP" altLang="en-US" dirty="0"/>
          </a:p>
        </p:txBody>
      </p:sp>
      <p:sp>
        <p:nvSpPr>
          <p:cNvPr id="16" name="正方形/長方形 15">
            <a:extLst>
              <a:ext uri="{FF2B5EF4-FFF2-40B4-BE49-F238E27FC236}">
                <a16:creationId xmlns:a16="http://schemas.microsoft.com/office/drawing/2014/main" id="{4F2FA4E9-DAF1-6431-29AA-ACD65671003E}"/>
              </a:ext>
            </a:extLst>
          </p:cNvPr>
          <p:cNvSpPr/>
          <p:nvPr/>
        </p:nvSpPr>
        <p:spPr>
          <a:xfrm>
            <a:off x="263525" y="667045"/>
            <a:ext cx="11670444" cy="1144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ボード一覧画面から右クリックし、「ボードをアップロード」を選択します。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3" name="図 2">
            <a:extLst>
              <a:ext uri="{FF2B5EF4-FFF2-40B4-BE49-F238E27FC236}">
                <a16:creationId xmlns:a16="http://schemas.microsoft.com/office/drawing/2014/main" id="{48CBAAE0-C3B8-D7FC-800F-6EB68A2DE54F}"/>
              </a:ext>
            </a:extLst>
          </p:cNvPr>
          <p:cNvPicPr>
            <a:picLocks noChangeAspect="1"/>
          </p:cNvPicPr>
          <p:nvPr/>
        </p:nvPicPr>
        <p:blipFill>
          <a:blip r:embed="rId2"/>
          <a:stretch>
            <a:fillRect/>
          </a:stretch>
        </p:blipFill>
        <p:spPr>
          <a:xfrm>
            <a:off x="985889" y="1358800"/>
            <a:ext cx="10220222" cy="4832155"/>
          </a:xfrm>
          <a:prstGeom prst="rect">
            <a:avLst/>
          </a:prstGeom>
          <a:ln>
            <a:solidFill>
              <a:schemeClr val="tx1"/>
            </a:solidFill>
          </a:ln>
        </p:spPr>
      </p:pic>
    </p:spTree>
    <p:extLst>
      <p:ext uri="{BB962C8B-B14F-4D97-AF65-F5344CB8AC3E}">
        <p14:creationId xmlns:p14="http://schemas.microsoft.com/office/powerpoint/2010/main" val="77126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F07EB-4215-13E0-0B27-DB796FAF498A}"/>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F735891B-31D9-9477-D7B2-FAEDF6EE5025}"/>
              </a:ext>
            </a:extLst>
          </p:cNvPr>
          <p:cNvSpPr>
            <a:spLocks noGrp="1"/>
          </p:cNvSpPr>
          <p:nvPr>
            <p:ph type="sldNum" sz="quarter" idx="2"/>
          </p:nvPr>
        </p:nvSpPr>
        <p:spPr/>
        <p:txBody>
          <a:bodyPr/>
          <a:lstStyle/>
          <a:p>
            <a:fld id="{86CB4B4D-7CA3-9044-876B-883B54F8677D}" type="slidenum">
              <a:rPr lang="en-US" altLang="ja-JP" smtClean="0"/>
              <a:pPr/>
              <a:t>11</a:t>
            </a:fld>
            <a:endParaRPr lang="ja-JP" altLang="en-US"/>
          </a:p>
        </p:txBody>
      </p:sp>
      <p:sp>
        <p:nvSpPr>
          <p:cNvPr id="11" name="フッター プレースホルダー 10">
            <a:extLst>
              <a:ext uri="{FF2B5EF4-FFF2-40B4-BE49-F238E27FC236}">
                <a16:creationId xmlns:a16="http://schemas.microsoft.com/office/drawing/2014/main" id="{0F8353F4-A12F-E137-6FEE-FF2EF3903521}"/>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FF35CE52-5250-CF81-1230-27453DA2E589}"/>
              </a:ext>
            </a:extLst>
          </p:cNvPr>
          <p:cNvSpPr>
            <a:spLocks noGrp="1"/>
          </p:cNvSpPr>
          <p:nvPr>
            <p:ph type="title"/>
          </p:nvPr>
        </p:nvSpPr>
        <p:spPr>
          <a:xfrm>
            <a:off x="263525" y="312350"/>
            <a:ext cx="820738" cy="246221"/>
          </a:xfrm>
        </p:spPr>
        <p:txBody>
          <a:bodyPr/>
          <a:lstStyle/>
          <a:p>
            <a:r>
              <a:rPr lang="ja-JP" altLang="en-US" dirty="0"/>
              <a:t>適用手順</a:t>
            </a:r>
            <a:endParaRPr kumimoji="1" lang="ja-JP" altLang="en-US" dirty="0"/>
          </a:p>
        </p:txBody>
      </p:sp>
      <p:sp>
        <p:nvSpPr>
          <p:cNvPr id="16" name="正方形/長方形 15">
            <a:extLst>
              <a:ext uri="{FF2B5EF4-FFF2-40B4-BE49-F238E27FC236}">
                <a16:creationId xmlns:a16="http://schemas.microsoft.com/office/drawing/2014/main" id="{E32A6AA2-7C97-35F3-B6DC-FEAEBB89C453}"/>
              </a:ext>
            </a:extLst>
          </p:cNvPr>
          <p:cNvSpPr/>
          <p:nvPr/>
        </p:nvSpPr>
        <p:spPr>
          <a:xfrm>
            <a:off x="263525" y="667045"/>
            <a:ext cx="11670444" cy="1144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ツリーシミュレーション」フォルダ内の</a:t>
            </a:r>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ツリーシミュレーション</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err="1">
                <a:solidFill>
                  <a:schemeClr val="tx1"/>
                </a:solidFill>
                <a:latin typeface="游ゴシック" panose="020B0400000000000000" pitchFamily="50" charset="-128"/>
                <a:ea typeface="游ゴシック" panose="020B0400000000000000" pitchFamily="50" charset="-128"/>
              </a:rPr>
              <a:t>mbdef</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30E10A11-2945-605C-243F-2F46A228C690}"/>
              </a:ext>
            </a:extLst>
          </p:cNvPr>
          <p:cNvPicPr>
            <a:picLocks noChangeAspect="1"/>
          </p:cNvPicPr>
          <p:nvPr/>
        </p:nvPicPr>
        <p:blipFill>
          <a:blip r:embed="rId2"/>
          <a:stretch>
            <a:fillRect/>
          </a:stretch>
        </p:blipFill>
        <p:spPr>
          <a:xfrm>
            <a:off x="756492" y="1306169"/>
            <a:ext cx="10679015" cy="5239481"/>
          </a:xfrm>
          <a:prstGeom prst="rect">
            <a:avLst/>
          </a:prstGeom>
        </p:spPr>
      </p:pic>
    </p:spTree>
    <p:extLst>
      <p:ext uri="{BB962C8B-B14F-4D97-AF65-F5344CB8AC3E}">
        <p14:creationId xmlns:p14="http://schemas.microsoft.com/office/powerpoint/2010/main" val="2806224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8DF96-8DB3-4C06-4925-2C5F75B8BA0F}"/>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0020260A-0560-2E31-3CA0-6D7E261E6F64}"/>
              </a:ext>
            </a:extLst>
          </p:cNvPr>
          <p:cNvSpPr>
            <a:spLocks noGrp="1"/>
          </p:cNvSpPr>
          <p:nvPr>
            <p:ph type="sldNum" sz="quarter" idx="2"/>
          </p:nvPr>
        </p:nvSpPr>
        <p:spPr/>
        <p:txBody>
          <a:bodyPr/>
          <a:lstStyle/>
          <a:p>
            <a:fld id="{86CB4B4D-7CA3-9044-876B-883B54F8677D}" type="slidenum">
              <a:rPr lang="en-US" altLang="ja-JP" smtClean="0"/>
              <a:pPr/>
              <a:t>12</a:t>
            </a:fld>
            <a:endParaRPr lang="ja-JP" altLang="en-US"/>
          </a:p>
        </p:txBody>
      </p:sp>
      <p:sp>
        <p:nvSpPr>
          <p:cNvPr id="11" name="フッター プレースホルダー 10">
            <a:extLst>
              <a:ext uri="{FF2B5EF4-FFF2-40B4-BE49-F238E27FC236}">
                <a16:creationId xmlns:a16="http://schemas.microsoft.com/office/drawing/2014/main" id="{9B68AC7D-A255-2566-7A03-C34093250F41}"/>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A21C1F51-53C1-46E9-6EFC-4B448E59FDFE}"/>
              </a:ext>
            </a:extLst>
          </p:cNvPr>
          <p:cNvSpPr>
            <a:spLocks noGrp="1"/>
          </p:cNvSpPr>
          <p:nvPr>
            <p:ph type="title"/>
          </p:nvPr>
        </p:nvSpPr>
        <p:spPr>
          <a:xfrm>
            <a:off x="263525" y="312350"/>
            <a:ext cx="820738" cy="246221"/>
          </a:xfrm>
        </p:spPr>
        <p:txBody>
          <a:bodyPr/>
          <a:lstStyle/>
          <a:p>
            <a:r>
              <a:rPr lang="ja-JP" altLang="en-US" dirty="0"/>
              <a:t>適用手順</a:t>
            </a:r>
            <a:endParaRPr kumimoji="1" lang="ja-JP" altLang="en-US" dirty="0"/>
          </a:p>
        </p:txBody>
      </p:sp>
      <p:sp>
        <p:nvSpPr>
          <p:cNvPr id="16" name="正方形/長方形 15">
            <a:extLst>
              <a:ext uri="{FF2B5EF4-FFF2-40B4-BE49-F238E27FC236}">
                <a16:creationId xmlns:a16="http://schemas.microsoft.com/office/drawing/2014/main" id="{F8F19BFF-9282-326D-233F-4FF88FC77344}"/>
              </a:ext>
            </a:extLst>
          </p:cNvPr>
          <p:cNvSpPr/>
          <p:nvPr/>
        </p:nvSpPr>
        <p:spPr>
          <a:xfrm>
            <a:off x="263525" y="667045"/>
            <a:ext cx="11670444" cy="1144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 ROIC</a:t>
            </a:r>
            <a:r>
              <a:rPr kumimoji="1" lang="ja-JP" altLang="en-US" sz="1800" dirty="0">
                <a:solidFill>
                  <a:schemeClr val="tx1"/>
                </a:solidFill>
                <a:latin typeface="游ゴシック" panose="020B0400000000000000" pitchFamily="50" charset="-128"/>
                <a:ea typeface="游ゴシック" panose="020B0400000000000000" pitchFamily="50" charset="-128"/>
              </a:rPr>
              <a:t>ツリーシミュレーション」ダッシュボードがアップロードされます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5" name="図 4">
            <a:extLst>
              <a:ext uri="{FF2B5EF4-FFF2-40B4-BE49-F238E27FC236}">
                <a16:creationId xmlns:a16="http://schemas.microsoft.com/office/drawing/2014/main" id="{5874A1F0-C7E1-6BF5-EF30-9925192BC1ED}"/>
              </a:ext>
            </a:extLst>
          </p:cNvPr>
          <p:cNvPicPr>
            <a:picLocks noChangeAspect="1"/>
          </p:cNvPicPr>
          <p:nvPr/>
        </p:nvPicPr>
        <p:blipFill>
          <a:blip r:embed="rId2"/>
          <a:stretch>
            <a:fillRect/>
          </a:stretch>
        </p:blipFill>
        <p:spPr>
          <a:xfrm>
            <a:off x="1191491" y="1391669"/>
            <a:ext cx="9809018" cy="4645567"/>
          </a:xfrm>
          <a:prstGeom prst="rect">
            <a:avLst/>
          </a:prstGeom>
          <a:ln>
            <a:solidFill>
              <a:schemeClr val="tx1"/>
            </a:solidFill>
          </a:ln>
        </p:spPr>
      </p:pic>
      <p:sp>
        <p:nvSpPr>
          <p:cNvPr id="6" name="正方形/長方形 5">
            <a:extLst>
              <a:ext uri="{FF2B5EF4-FFF2-40B4-BE49-F238E27FC236}">
                <a16:creationId xmlns:a16="http://schemas.microsoft.com/office/drawing/2014/main" id="{CADEB6A4-20DA-4276-8518-FB7AC118CCB3}"/>
              </a:ext>
            </a:extLst>
          </p:cNvPr>
          <p:cNvSpPr/>
          <p:nvPr/>
        </p:nvSpPr>
        <p:spPr>
          <a:xfrm>
            <a:off x="2530764" y="2484582"/>
            <a:ext cx="1034472" cy="72967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3124652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182C3-21DE-00CF-AAC1-36A239C3EE5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13729143-321D-9BA9-7B13-BD5F7AA02AC8}"/>
              </a:ext>
            </a:extLst>
          </p:cNvPr>
          <p:cNvSpPr>
            <a:spLocks noGrp="1"/>
          </p:cNvSpPr>
          <p:nvPr>
            <p:ph type="title"/>
          </p:nvPr>
        </p:nvSpPr>
        <p:spPr/>
        <p:txBody>
          <a:bodyPr/>
          <a:lstStyle/>
          <a:p>
            <a:r>
              <a:rPr lang="ja-JP" altLang="en-US" dirty="0"/>
              <a:t>データ変更手順</a:t>
            </a:r>
            <a:endParaRPr lang="zh-TW" altLang="en-US" dirty="0"/>
          </a:p>
        </p:txBody>
      </p:sp>
      <p:sp>
        <p:nvSpPr>
          <p:cNvPr id="7" name="Footer Placeholder 4">
            <a:extLst>
              <a:ext uri="{FF2B5EF4-FFF2-40B4-BE49-F238E27FC236}">
                <a16:creationId xmlns:a16="http://schemas.microsoft.com/office/drawing/2014/main" id="{ED6067ED-953B-6BDA-4497-9C55068E51C4}"/>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C5B71E8C-F75F-91F4-4120-3BA3470EF5D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04</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2331920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1A94D-86D1-612C-9F90-943487A41169}"/>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0748C95E-83CA-FCC3-E3B1-EC6B23430E51}"/>
              </a:ext>
            </a:extLst>
          </p:cNvPr>
          <p:cNvSpPr>
            <a:spLocks noGrp="1"/>
          </p:cNvSpPr>
          <p:nvPr>
            <p:ph type="sldNum" sz="quarter" idx="2"/>
          </p:nvPr>
        </p:nvSpPr>
        <p:spPr/>
        <p:txBody>
          <a:bodyPr/>
          <a:lstStyle/>
          <a:p>
            <a:fld id="{86CB4B4D-7CA3-9044-876B-883B54F8677D}" type="slidenum">
              <a:rPr lang="en-US" altLang="ja-JP" smtClean="0"/>
              <a:pPr/>
              <a:t>14</a:t>
            </a:fld>
            <a:endParaRPr lang="ja-JP" altLang="en-US"/>
          </a:p>
        </p:txBody>
      </p:sp>
      <p:sp>
        <p:nvSpPr>
          <p:cNvPr id="11" name="フッター プレースホルダー 10">
            <a:extLst>
              <a:ext uri="{FF2B5EF4-FFF2-40B4-BE49-F238E27FC236}">
                <a16:creationId xmlns:a16="http://schemas.microsoft.com/office/drawing/2014/main" id="{23E2FA30-4BBB-94E3-6D59-D743A50607FC}"/>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F999FFF1-8ECD-C515-612B-F96BA1F3C324}"/>
              </a:ext>
            </a:extLst>
          </p:cNvPr>
          <p:cNvSpPr>
            <a:spLocks noGrp="1"/>
          </p:cNvSpPr>
          <p:nvPr>
            <p:ph type="title"/>
          </p:nvPr>
        </p:nvSpPr>
        <p:spPr>
          <a:xfrm>
            <a:off x="263525" y="312350"/>
            <a:ext cx="1436291" cy="246221"/>
          </a:xfrm>
        </p:spPr>
        <p:txBody>
          <a:bodyPr/>
          <a:lstStyle/>
          <a:p>
            <a:r>
              <a:rPr lang="ja-JP" altLang="en-US" dirty="0"/>
              <a:t>データ変更手順</a:t>
            </a:r>
            <a:endParaRPr kumimoji="1" lang="ja-JP" altLang="en-US" dirty="0"/>
          </a:p>
        </p:txBody>
      </p:sp>
      <p:sp>
        <p:nvSpPr>
          <p:cNvPr id="16" name="正方形/長方形 15">
            <a:extLst>
              <a:ext uri="{FF2B5EF4-FFF2-40B4-BE49-F238E27FC236}">
                <a16:creationId xmlns:a16="http://schemas.microsoft.com/office/drawing/2014/main" id="{0CA77488-49C9-81DF-E620-3FF79409DA6A}"/>
              </a:ext>
            </a:extLst>
          </p:cNvPr>
          <p:cNvSpPr/>
          <p:nvPr/>
        </p:nvSpPr>
        <p:spPr>
          <a:xfrm>
            <a:off x="263525" y="667046"/>
            <a:ext cx="11670444" cy="10920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ツリー」のデータソースを変更することで自社データを適用可能です。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①階層パターン</a:t>
            </a:r>
            <a:r>
              <a:rPr kumimoji="1" lang="en-US" altLang="ja-JP" sz="1800" dirty="0">
                <a:solidFill>
                  <a:schemeClr val="tx1"/>
                </a:solidFill>
                <a:latin typeface="游ゴシック" panose="020B0400000000000000" pitchFamily="50" charset="-128"/>
                <a:ea typeface="游ゴシック" panose="020B0400000000000000" pitchFamily="50" charset="-128"/>
              </a:rPr>
              <a:t>								</a:t>
            </a:r>
            <a:r>
              <a:rPr kumimoji="1" lang="ja-JP" altLang="en-US" sz="1800" dirty="0">
                <a:solidFill>
                  <a:schemeClr val="tx1"/>
                </a:solidFill>
                <a:latin typeface="游ゴシック" panose="020B0400000000000000" pitchFamily="50" charset="-128"/>
                <a:ea typeface="游ゴシック" panose="020B0400000000000000" pitchFamily="50" charset="-128"/>
              </a:rPr>
              <a:t>・・・ツリーの階層データ</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②</a:t>
            </a:r>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データ</a:t>
            </a:r>
            <a:r>
              <a:rPr kumimoji="1" lang="en-US" altLang="ja-JP" sz="1800" dirty="0">
                <a:solidFill>
                  <a:schemeClr val="tx1"/>
                </a:solidFill>
                <a:latin typeface="游ゴシック" panose="020B0400000000000000" pitchFamily="50" charset="-128"/>
                <a:ea typeface="游ゴシック" panose="020B0400000000000000" pitchFamily="50" charset="-128"/>
              </a:rPr>
              <a:t>								</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データ</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pic>
        <p:nvPicPr>
          <p:cNvPr id="3" name="図 2">
            <a:extLst>
              <a:ext uri="{FF2B5EF4-FFF2-40B4-BE49-F238E27FC236}">
                <a16:creationId xmlns:a16="http://schemas.microsoft.com/office/drawing/2014/main" id="{4267917C-4B51-47C5-BA83-8AFA289E7A08}"/>
              </a:ext>
            </a:extLst>
          </p:cNvPr>
          <p:cNvPicPr>
            <a:picLocks noChangeAspect="1"/>
          </p:cNvPicPr>
          <p:nvPr/>
        </p:nvPicPr>
        <p:blipFill>
          <a:blip r:embed="rId2"/>
          <a:stretch>
            <a:fillRect/>
          </a:stretch>
        </p:blipFill>
        <p:spPr>
          <a:xfrm>
            <a:off x="1554370" y="1867607"/>
            <a:ext cx="9083259" cy="4243399"/>
          </a:xfrm>
          <a:prstGeom prst="rect">
            <a:avLst/>
          </a:prstGeom>
        </p:spPr>
      </p:pic>
    </p:spTree>
    <p:extLst>
      <p:ext uri="{BB962C8B-B14F-4D97-AF65-F5344CB8AC3E}">
        <p14:creationId xmlns:p14="http://schemas.microsoft.com/office/powerpoint/2010/main" val="2808693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E8338-9D61-137B-B3C9-10536B275F78}"/>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D11ED5DD-FE06-E8AE-3460-CF0FD2F3C602}"/>
              </a:ext>
            </a:extLst>
          </p:cNvPr>
          <p:cNvSpPr>
            <a:spLocks noGrp="1"/>
          </p:cNvSpPr>
          <p:nvPr>
            <p:ph type="sldNum" sz="quarter" idx="2"/>
          </p:nvPr>
        </p:nvSpPr>
        <p:spPr/>
        <p:txBody>
          <a:bodyPr/>
          <a:lstStyle/>
          <a:p>
            <a:fld id="{86CB4B4D-7CA3-9044-876B-883B54F8677D}" type="slidenum">
              <a:rPr lang="en-US" altLang="ja-JP" smtClean="0"/>
              <a:pPr/>
              <a:t>15</a:t>
            </a:fld>
            <a:endParaRPr lang="ja-JP" altLang="en-US"/>
          </a:p>
        </p:txBody>
      </p:sp>
      <p:sp>
        <p:nvSpPr>
          <p:cNvPr id="11" name="フッター プレースホルダー 10">
            <a:extLst>
              <a:ext uri="{FF2B5EF4-FFF2-40B4-BE49-F238E27FC236}">
                <a16:creationId xmlns:a16="http://schemas.microsoft.com/office/drawing/2014/main" id="{0B64DF96-3879-776E-FB5C-8BDCEBE29E29}"/>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BC9ADA61-3751-FE5F-1301-0F12784408E3}"/>
              </a:ext>
            </a:extLst>
          </p:cNvPr>
          <p:cNvSpPr>
            <a:spLocks noGrp="1"/>
          </p:cNvSpPr>
          <p:nvPr>
            <p:ph type="title"/>
          </p:nvPr>
        </p:nvSpPr>
        <p:spPr>
          <a:xfrm>
            <a:off x="263525" y="312350"/>
            <a:ext cx="1436291" cy="246221"/>
          </a:xfrm>
        </p:spPr>
        <p:txBody>
          <a:bodyPr/>
          <a:lstStyle/>
          <a:p>
            <a:r>
              <a:rPr lang="ja-JP" altLang="en-US" dirty="0"/>
              <a:t>データ変更手順</a:t>
            </a:r>
            <a:endParaRPr kumimoji="1" lang="ja-JP" altLang="en-US" dirty="0"/>
          </a:p>
        </p:txBody>
      </p:sp>
      <p:sp>
        <p:nvSpPr>
          <p:cNvPr id="16" name="正方形/長方形 15">
            <a:extLst>
              <a:ext uri="{FF2B5EF4-FFF2-40B4-BE49-F238E27FC236}">
                <a16:creationId xmlns:a16="http://schemas.microsoft.com/office/drawing/2014/main" id="{F752666E-DAA9-AC95-F257-54C3C0FDA900}"/>
              </a:ext>
            </a:extLst>
          </p:cNvPr>
          <p:cNvSpPr/>
          <p:nvPr/>
        </p:nvSpPr>
        <p:spPr>
          <a:xfrm>
            <a:off x="263525" y="667045"/>
            <a:ext cx="11670444" cy="1144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階層データ</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下図のように階層項目と計算式項目をご用意ください。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データソース選択から用意した自社データを選択します。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5" name="図 4">
            <a:extLst>
              <a:ext uri="{FF2B5EF4-FFF2-40B4-BE49-F238E27FC236}">
                <a16:creationId xmlns:a16="http://schemas.microsoft.com/office/drawing/2014/main" id="{920191FA-2018-D473-00B6-E9471FAF6AD0}"/>
              </a:ext>
            </a:extLst>
          </p:cNvPr>
          <p:cNvPicPr>
            <a:picLocks noChangeAspect="1"/>
          </p:cNvPicPr>
          <p:nvPr/>
        </p:nvPicPr>
        <p:blipFill>
          <a:blip r:embed="rId2"/>
          <a:stretch>
            <a:fillRect/>
          </a:stretch>
        </p:blipFill>
        <p:spPr>
          <a:xfrm>
            <a:off x="1084881" y="1749583"/>
            <a:ext cx="10022238" cy="4441372"/>
          </a:xfrm>
          <a:prstGeom prst="rect">
            <a:avLst/>
          </a:prstGeom>
          <a:ln>
            <a:solidFill>
              <a:schemeClr val="tx1"/>
            </a:solidFill>
          </a:ln>
        </p:spPr>
      </p:pic>
      <p:sp>
        <p:nvSpPr>
          <p:cNvPr id="4" name="正方形/長方形 3">
            <a:extLst>
              <a:ext uri="{FF2B5EF4-FFF2-40B4-BE49-F238E27FC236}">
                <a16:creationId xmlns:a16="http://schemas.microsoft.com/office/drawing/2014/main" id="{E0E1ECCE-93BE-622E-B365-2B02C0400139}"/>
              </a:ext>
            </a:extLst>
          </p:cNvPr>
          <p:cNvSpPr/>
          <p:nvPr/>
        </p:nvSpPr>
        <p:spPr>
          <a:xfrm>
            <a:off x="1119718" y="2037806"/>
            <a:ext cx="874546" cy="2612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530552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C812C-BDFD-D67D-B723-F9244F07E62F}"/>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16B44651-480D-C14F-9201-AD708026939B}"/>
              </a:ext>
            </a:extLst>
          </p:cNvPr>
          <p:cNvSpPr>
            <a:spLocks noGrp="1"/>
          </p:cNvSpPr>
          <p:nvPr>
            <p:ph type="sldNum" sz="quarter" idx="2"/>
          </p:nvPr>
        </p:nvSpPr>
        <p:spPr/>
        <p:txBody>
          <a:bodyPr/>
          <a:lstStyle/>
          <a:p>
            <a:fld id="{86CB4B4D-7CA3-9044-876B-883B54F8677D}" type="slidenum">
              <a:rPr lang="en-US" altLang="ja-JP" smtClean="0"/>
              <a:pPr/>
              <a:t>16</a:t>
            </a:fld>
            <a:endParaRPr lang="ja-JP" altLang="en-US"/>
          </a:p>
        </p:txBody>
      </p:sp>
      <p:sp>
        <p:nvSpPr>
          <p:cNvPr id="11" name="フッター プレースホルダー 10">
            <a:extLst>
              <a:ext uri="{FF2B5EF4-FFF2-40B4-BE49-F238E27FC236}">
                <a16:creationId xmlns:a16="http://schemas.microsoft.com/office/drawing/2014/main" id="{20A69227-926A-2CD6-7555-AC51966B3B05}"/>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CAE66AAE-18E0-7E09-89B1-8A387C12512F}"/>
              </a:ext>
            </a:extLst>
          </p:cNvPr>
          <p:cNvSpPr>
            <a:spLocks noGrp="1"/>
          </p:cNvSpPr>
          <p:nvPr>
            <p:ph type="title"/>
          </p:nvPr>
        </p:nvSpPr>
        <p:spPr>
          <a:xfrm>
            <a:off x="263525" y="312350"/>
            <a:ext cx="1436291" cy="246221"/>
          </a:xfrm>
        </p:spPr>
        <p:txBody>
          <a:bodyPr/>
          <a:lstStyle/>
          <a:p>
            <a:r>
              <a:rPr lang="ja-JP" altLang="en-US" dirty="0"/>
              <a:t>データ変更手順</a:t>
            </a:r>
            <a:endParaRPr kumimoji="1" lang="ja-JP" altLang="en-US" dirty="0"/>
          </a:p>
        </p:txBody>
      </p:sp>
      <p:pic>
        <p:nvPicPr>
          <p:cNvPr id="3" name="図 2">
            <a:extLst>
              <a:ext uri="{FF2B5EF4-FFF2-40B4-BE49-F238E27FC236}">
                <a16:creationId xmlns:a16="http://schemas.microsoft.com/office/drawing/2014/main" id="{9109F6EB-BA77-6309-4EDB-CA0E8B795D44}"/>
              </a:ext>
            </a:extLst>
          </p:cNvPr>
          <p:cNvPicPr>
            <a:picLocks noChangeAspect="1"/>
          </p:cNvPicPr>
          <p:nvPr/>
        </p:nvPicPr>
        <p:blipFill>
          <a:blip r:embed="rId2"/>
          <a:stretch>
            <a:fillRect/>
          </a:stretch>
        </p:blipFill>
        <p:spPr>
          <a:xfrm>
            <a:off x="907868" y="1698059"/>
            <a:ext cx="10376263" cy="4612890"/>
          </a:xfrm>
          <a:prstGeom prst="rect">
            <a:avLst/>
          </a:prstGeom>
        </p:spPr>
      </p:pic>
      <p:sp>
        <p:nvSpPr>
          <p:cNvPr id="2" name="正方形/長方形 1">
            <a:extLst>
              <a:ext uri="{FF2B5EF4-FFF2-40B4-BE49-F238E27FC236}">
                <a16:creationId xmlns:a16="http://schemas.microsoft.com/office/drawing/2014/main" id="{663E9130-3A6D-713E-9951-CA441F495AB9}"/>
              </a:ext>
            </a:extLst>
          </p:cNvPr>
          <p:cNvSpPr/>
          <p:nvPr/>
        </p:nvSpPr>
        <p:spPr>
          <a:xfrm>
            <a:off x="263525" y="667045"/>
            <a:ext cx="11670444" cy="1144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データ</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下図のように行項目に「会社名」「科目名」集計項目に「実績データ」をご用意ください。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データソース選択から用意した自社データを選択します。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A40A8301-82F1-8508-12A7-802F1C2A3AF6}"/>
              </a:ext>
            </a:extLst>
          </p:cNvPr>
          <p:cNvSpPr/>
          <p:nvPr/>
        </p:nvSpPr>
        <p:spPr>
          <a:xfrm>
            <a:off x="955543" y="2002972"/>
            <a:ext cx="874546" cy="2612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1558244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89630-F3BE-3CC8-3BDD-19D39B1B867B}"/>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4B5F5B62-400B-DCDA-F317-80CC899666A0}"/>
              </a:ext>
            </a:extLst>
          </p:cNvPr>
          <p:cNvSpPr>
            <a:spLocks noGrp="1"/>
          </p:cNvSpPr>
          <p:nvPr>
            <p:ph type="title"/>
          </p:nvPr>
        </p:nvSpPr>
        <p:spPr/>
        <p:txBody>
          <a:bodyPr/>
          <a:lstStyle/>
          <a:p>
            <a:r>
              <a:rPr lang="ja-JP" altLang="en-US" dirty="0"/>
              <a:t>注意事項</a:t>
            </a:r>
            <a:r>
              <a:rPr lang="ja-JP" altLang="en-US" sz="1200" dirty="0"/>
              <a:t> *ご利用時必ず御覧ください</a:t>
            </a:r>
          </a:p>
        </p:txBody>
      </p:sp>
      <p:sp>
        <p:nvSpPr>
          <p:cNvPr id="7" name="Footer Placeholder 4">
            <a:extLst>
              <a:ext uri="{FF2B5EF4-FFF2-40B4-BE49-F238E27FC236}">
                <a16:creationId xmlns:a16="http://schemas.microsoft.com/office/drawing/2014/main" id="{EBC928CD-8A49-519C-AA34-C30A348AD53B}"/>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F083F281-CA11-A9E8-4582-31B234AB24FB}"/>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05</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800568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6355-C8CC-474E-541E-6DD9E2B3C5CB}"/>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994D4801-0B9D-8606-D370-9286FDC615FE}"/>
              </a:ext>
            </a:extLst>
          </p:cNvPr>
          <p:cNvPicPr>
            <a:picLocks noChangeAspect="1"/>
          </p:cNvPicPr>
          <p:nvPr/>
        </p:nvPicPr>
        <p:blipFill>
          <a:blip r:embed="rId2"/>
          <a:stretch>
            <a:fillRect/>
          </a:stretch>
        </p:blipFill>
        <p:spPr>
          <a:xfrm>
            <a:off x="1949486" y="2273756"/>
            <a:ext cx="8293029" cy="4155190"/>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0A99F9E3-6CE6-8DB0-C851-202C1F5F1176}"/>
              </a:ext>
            </a:extLst>
          </p:cNvPr>
          <p:cNvSpPr>
            <a:spLocks noGrp="1"/>
          </p:cNvSpPr>
          <p:nvPr>
            <p:ph type="sldNum" sz="quarter" idx="2"/>
          </p:nvPr>
        </p:nvSpPr>
        <p:spPr/>
        <p:txBody>
          <a:bodyPr/>
          <a:lstStyle/>
          <a:p>
            <a:fld id="{86CB4B4D-7CA3-9044-876B-883B54F8677D}" type="slidenum">
              <a:rPr lang="en-US" altLang="ja-JP" smtClean="0"/>
              <a:pPr/>
              <a:t>18</a:t>
            </a:fld>
            <a:endParaRPr lang="ja-JP" altLang="en-US"/>
          </a:p>
        </p:txBody>
      </p:sp>
      <p:sp>
        <p:nvSpPr>
          <p:cNvPr id="4" name="タイトル 3">
            <a:extLst>
              <a:ext uri="{FF2B5EF4-FFF2-40B4-BE49-F238E27FC236}">
                <a16:creationId xmlns:a16="http://schemas.microsoft.com/office/drawing/2014/main" id="{2CE5A60E-8CDC-2950-C429-DCE49889F714}"/>
              </a:ext>
            </a:extLst>
          </p:cNvPr>
          <p:cNvSpPr>
            <a:spLocks noGrp="1"/>
          </p:cNvSpPr>
          <p:nvPr>
            <p:ph type="title"/>
          </p:nvPr>
        </p:nvSpPr>
        <p:spPr>
          <a:xfrm>
            <a:off x="493099" y="355257"/>
            <a:ext cx="4270400" cy="276999"/>
          </a:xfrm>
        </p:spPr>
        <p:txBody>
          <a:bodyPr/>
          <a:lstStyle/>
          <a:p>
            <a:r>
              <a:rPr lang="ja-JP" altLang="en-US" dirty="0"/>
              <a:t>注意事項</a:t>
            </a:r>
            <a:r>
              <a:rPr lang="en-US" altLang="ja-JP" dirty="0"/>
              <a:t>/</a:t>
            </a:r>
            <a:r>
              <a:rPr lang="ja-JP" altLang="en-US" dirty="0"/>
              <a:t>投入する階層データについて①</a:t>
            </a:r>
            <a:endParaRPr kumimoji="1" lang="ja-JP" altLang="en-US" dirty="0"/>
          </a:p>
        </p:txBody>
      </p:sp>
      <p:sp>
        <p:nvSpPr>
          <p:cNvPr id="5" name="コンテンツ プレースホルダー 4">
            <a:extLst>
              <a:ext uri="{FF2B5EF4-FFF2-40B4-BE49-F238E27FC236}">
                <a16:creationId xmlns:a16="http://schemas.microsoft.com/office/drawing/2014/main" id="{7FE051D8-6037-2003-DA93-7D6E6BD40946}"/>
              </a:ext>
            </a:extLst>
          </p:cNvPr>
          <p:cNvSpPr>
            <a:spLocks noGrp="1"/>
          </p:cNvSpPr>
          <p:nvPr>
            <p:ph sz="quarter" idx="10"/>
          </p:nvPr>
        </p:nvSpPr>
        <p:spPr>
          <a:xfrm>
            <a:off x="485721" y="919300"/>
            <a:ext cx="11220554" cy="1251407"/>
          </a:xfrm>
        </p:spPr>
        <p:txBody>
          <a:bodyPr>
            <a:normAutofit/>
          </a:bodyPr>
          <a:lstStyle/>
          <a:p>
            <a:r>
              <a:rPr kumimoji="1" lang="ja-JP" altLang="en-US" sz="2000" dirty="0"/>
              <a:t>汎用版としてご提供する階層データ以外でも、下記レイアウトのように階層データと計算式を投入ことでツリー構造の制作が可能です。</a:t>
            </a:r>
            <a:r>
              <a:rPr kumimoji="1" lang="ja-JP" altLang="en-US" sz="2000" dirty="0">
                <a:solidFill>
                  <a:srgbClr val="FF0000"/>
                </a:solidFill>
              </a:rPr>
              <a:t>ただし、計算式の記号・数値は半角、文字は小文字、“文字間のスペースなし”を推奨しています。</a:t>
            </a:r>
            <a:r>
              <a:rPr kumimoji="1" lang="ja-JP" altLang="en-US" sz="1000" dirty="0">
                <a:solidFill>
                  <a:srgbClr val="FF0000"/>
                </a:solidFill>
              </a:rPr>
              <a:t>*汎用版は下記添付のように半角スページがありますが、新しく投入する場合はご注意ください。</a:t>
            </a:r>
          </a:p>
        </p:txBody>
      </p:sp>
      <p:sp>
        <p:nvSpPr>
          <p:cNvPr id="10" name="フッター プレースホルダー 2">
            <a:extLst>
              <a:ext uri="{FF2B5EF4-FFF2-40B4-BE49-F238E27FC236}">
                <a16:creationId xmlns:a16="http://schemas.microsoft.com/office/drawing/2014/main" id="{93F76466-15F7-AD51-3DB2-3AE5AF86D200}"/>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8" name="四角形: 角を丸くする 7">
            <a:extLst>
              <a:ext uri="{FF2B5EF4-FFF2-40B4-BE49-F238E27FC236}">
                <a16:creationId xmlns:a16="http://schemas.microsoft.com/office/drawing/2014/main" id="{BFAF57D3-B282-DA70-B991-894BC87EABAB}"/>
              </a:ext>
            </a:extLst>
          </p:cNvPr>
          <p:cNvSpPr/>
          <p:nvPr/>
        </p:nvSpPr>
        <p:spPr>
          <a:xfrm>
            <a:off x="5584445" y="3147611"/>
            <a:ext cx="1364995" cy="3157773"/>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3874401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90524-2572-6F3B-86A7-8B564FE6F304}"/>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0372DEE1-12FB-D0AE-CDA2-32DFCE7698AF}"/>
              </a:ext>
            </a:extLst>
          </p:cNvPr>
          <p:cNvPicPr>
            <a:picLocks noChangeAspect="1"/>
          </p:cNvPicPr>
          <p:nvPr/>
        </p:nvPicPr>
        <p:blipFill>
          <a:blip r:embed="rId2"/>
          <a:stretch>
            <a:fillRect/>
          </a:stretch>
        </p:blipFill>
        <p:spPr>
          <a:xfrm>
            <a:off x="818286" y="2137346"/>
            <a:ext cx="8262668" cy="4090129"/>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AA3A9E71-1A57-7B21-DA3F-CB2D4F2BB97D}"/>
              </a:ext>
            </a:extLst>
          </p:cNvPr>
          <p:cNvSpPr>
            <a:spLocks noGrp="1"/>
          </p:cNvSpPr>
          <p:nvPr>
            <p:ph type="sldNum" sz="quarter" idx="2"/>
          </p:nvPr>
        </p:nvSpPr>
        <p:spPr/>
        <p:txBody>
          <a:bodyPr/>
          <a:lstStyle/>
          <a:p>
            <a:fld id="{86CB4B4D-7CA3-9044-876B-883B54F8677D}" type="slidenum">
              <a:rPr lang="en-US" altLang="ja-JP" smtClean="0"/>
              <a:pPr/>
              <a:t>19</a:t>
            </a:fld>
            <a:endParaRPr lang="ja-JP" altLang="en-US"/>
          </a:p>
        </p:txBody>
      </p:sp>
      <p:sp>
        <p:nvSpPr>
          <p:cNvPr id="4" name="タイトル 3">
            <a:extLst>
              <a:ext uri="{FF2B5EF4-FFF2-40B4-BE49-F238E27FC236}">
                <a16:creationId xmlns:a16="http://schemas.microsoft.com/office/drawing/2014/main" id="{386D6994-AF0A-E6D0-20C2-91CE91B14252}"/>
              </a:ext>
            </a:extLst>
          </p:cNvPr>
          <p:cNvSpPr>
            <a:spLocks noGrp="1"/>
          </p:cNvSpPr>
          <p:nvPr>
            <p:ph type="title"/>
          </p:nvPr>
        </p:nvSpPr>
        <p:spPr>
          <a:xfrm>
            <a:off x="493099" y="355257"/>
            <a:ext cx="4270400" cy="276999"/>
          </a:xfrm>
        </p:spPr>
        <p:txBody>
          <a:bodyPr/>
          <a:lstStyle/>
          <a:p>
            <a:r>
              <a:rPr lang="ja-JP" altLang="en-US" dirty="0"/>
              <a:t>注意事項</a:t>
            </a:r>
            <a:r>
              <a:rPr lang="en-US" altLang="ja-JP" dirty="0"/>
              <a:t>/</a:t>
            </a:r>
            <a:r>
              <a:rPr lang="ja-JP" altLang="en-US" dirty="0"/>
              <a:t>投入する階層データについて②</a:t>
            </a:r>
            <a:endParaRPr kumimoji="1" lang="ja-JP" altLang="en-US" dirty="0"/>
          </a:p>
        </p:txBody>
      </p:sp>
      <p:sp>
        <p:nvSpPr>
          <p:cNvPr id="5" name="コンテンツ プレースホルダー 4">
            <a:extLst>
              <a:ext uri="{FF2B5EF4-FFF2-40B4-BE49-F238E27FC236}">
                <a16:creationId xmlns:a16="http://schemas.microsoft.com/office/drawing/2014/main" id="{75E0BC13-A775-53EB-D723-62EFEC3E73CF}"/>
              </a:ext>
            </a:extLst>
          </p:cNvPr>
          <p:cNvSpPr>
            <a:spLocks noGrp="1"/>
          </p:cNvSpPr>
          <p:nvPr>
            <p:ph sz="quarter" idx="10"/>
          </p:nvPr>
        </p:nvSpPr>
        <p:spPr>
          <a:xfrm>
            <a:off x="485721" y="919300"/>
            <a:ext cx="11220554" cy="1251407"/>
          </a:xfrm>
        </p:spPr>
        <p:txBody>
          <a:bodyPr>
            <a:normAutofit/>
          </a:bodyPr>
          <a:lstStyle/>
          <a:p>
            <a:r>
              <a:rPr kumimoji="1" lang="ja-JP" altLang="en-US" sz="2000" dirty="0"/>
              <a:t>新しく階層データを投入すると、投入時点で階層順序がバラバラになることがあります。　　ドラッグアンドドロップで、階層を修正してから取り込んでください。</a:t>
            </a:r>
            <a:r>
              <a:rPr kumimoji="1" lang="ja-JP" altLang="en-US" sz="2000" dirty="0">
                <a:solidFill>
                  <a:srgbClr val="FF0000"/>
                </a:solidFill>
              </a:rPr>
              <a:t>階層順序がバラバラのままご使用の場合、表示されない場合がございます。</a:t>
            </a:r>
            <a:endParaRPr kumimoji="1" lang="en-US" altLang="ja-JP" sz="2000" dirty="0"/>
          </a:p>
        </p:txBody>
      </p:sp>
      <p:sp>
        <p:nvSpPr>
          <p:cNvPr id="10" name="フッター プレースホルダー 2">
            <a:extLst>
              <a:ext uri="{FF2B5EF4-FFF2-40B4-BE49-F238E27FC236}">
                <a16:creationId xmlns:a16="http://schemas.microsoft.com/office/drawing/2014/main" id="{345517C3-8083-9D99-99C4-38C5D8F30577}"/>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8" name="四角形: 角を丸くする 7">
            <a:extLst>
              <a:ext uri="{FF2B5EF4-FFF2-40B4-BE49-F238E27FC236}">
                <a16:creationId xmlns:a16="http://schemas.microsoft.com/office/drawing/2014/main" id="{0EE09151-6E2C-673F-A8CF-97BF6D770595}"/>
              </a:ext>
            </a:extLst>
          </p:cNvPr>
          <p:cNvSpPr/>
          <p:nvPr/>
        </p:nvSpPr>
        <p:spPr>
          <a:xfrm>
            <a:off x="2085873" y="3077155"/>
            <a:ext cx="1038991" cy="1510747"/>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 name="コンテンツ プレースホルダー 4">
            <a:extLst>
              <a:ext uri="{FF2B5EF4-FFF2-40B4-BE49-F238E27FC236}">
                <a16:creationId xmlns:a16="http://schemas.microsoft.com/office/drawing/2014/main" id="{A2B4DA37-ECB2-8CFC-FA2D-37D9D03CD371}"/>
              </a:ext>
            </a:extLst>
          </p:cNvPr>
          <p:cNvSpPr txBox="1">
            <a:spLocks/>
          </p:cNvSpPr>
          <p:nvPr/>
        </p:nvSpPr>
        <p:spPr>
          <a:xfrm>
            <a:off x="2026237" y="4649957"/>
            <a:ext cx="1190066" cy="297950"/>
          </a:xfrm>
          <a:prstGeom prst="rect">
            <a:avLst/>
          </a:prstGeom>
        </p:spPr>
        <p:txBody>
          <a:bodyPr vert="horz" lIns="91440" tIns="45720" rIns="91440" bIns="45720" rtlCol="0">
            <a:normAutofit fontScale="77500" lnSpcReduction="20000"/>
          </a:bodyPr>
          <a:lstStyle>
            <a:lvl1pPr marL="228594" indent="-228594" algn="l" defTabSz="914377" rtl="0" eaLnBrk="1" latinLnBrk="0" hangingPunct="1">
              <a:lnSpc>
                <a:spcPct val="120000"/>
              </a:lnSpc>
              <a:spcBef>
                <a:spcPts val="1000"/>
              </a:spcBef>
              <a:buFont typeface="Arial" panose="020B0604020202020204" pitchFamily="34" charset="0"/>
              <a:buChar char="•"/>
              <a:defRPr kumimoji="1" sz="2400" b="1" i="0" kern="1200">
                <a:solidFill>
                  <a:schemeClr val="tx1"/>
                </a:solidFill>
                <a:latin typeface="+mn-ea"/>
                <a:ea typeface="+mn-ea"/>
                <a:cs typeface="+mn-cs"/>
              </a:defRPr>
            </a:lvl1pPr>
            <a:lvl2pPr marL="685783" indent="-228594" algn="l" defTabSz="914377" rtl="0" eaLnBrk="1" latinLnBrk="0" hangingPunct="1">
              <a:lnSpc>
                <a:spcPct val="120000"/>
              </a:lnSpc>
              <a:spcBef>
                <a:spcPts val="500"/>
              </a:spcBef>
              <a:buFont typeface="Arial" panose="020B0604020202020204" pitchFamily="34" charset="0"/>
              <a:buChar char="•"/>
              <a:defRPr kumimoji="1" sz="1800" b="1" i="0" kern="1200">
                <a:solidFill>
                  <a:schemeClr val="tx1"/>
                </a:solidFill>
                <a:latin typeface="+mn-ea"/>
                <a:ea typeface="+mn-ea"/>
                <a:cs typeface="+mn-cs"/>
              </a:defRPr>
            </a:lvl2pPr>
            <a:lvl3pPr marL="1142971" indent="-228594" algn="l" defTabSz="914377" rtl="0" eaLnBrk="1" latinLnBrk="0" hangingPunct="1">
              <a:lnSpc>
                <a:spcPct val="120000"/>
              </a:lnSpc>
              <a:spcBef>
                <a:spcPts val="500"/>
              </a:spcBef>
              <a:buFont typeface="Arial" panose="020B0604020202020204" pitchFamily="34" charset="0"/>
              <a:buChar char="•"/>
              <a:defRPr kumimoji="1" sz="1600" b="1" i="0" kern="1200">
                <a:solidFill>
                  <a:schemeClr val="tx1"/>
                </a:solidFill>
                <a:latin typeface="+mn-ea"/>
                <a:ea typeface="+mn-ea"/>
                <a:cs typeface="+mn-cs"/>
              </a:defRPr>
            </a:lvl3pPr>
            <a:lvl4pPr marL="1600160"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4pPr>
            <a:lvl5pPr marL="2057349"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a:solidFill>
                  <a:srgbClr val="FF0000"/>
                </a:solidFill>
              </a:rPr>
              <a:t>階層順序がバラバラ</a:t>
            </a:r>
          </a:p>
        </p:txBody>
      </p:sp>
      <p:pic>
        <p:nvPicPr>
          <p:cNvPr id="14" name="図 13">
            <a:extLst>
              <a:ext uri="{FF2B5EF4-FFF2-40B4-BE49-F238E27FC236}">
                <a16:creationId xmlns:a16="http://schemas.microsoft.com/office/drawing/2014/main" id="{925FDDC0-199B-8133-BBF1-1F5C510B0D98}"/>
              </a:ext>
            </a:extLst>
          </p:cNvPr>
          <p:cNvPicPr>
            <a:picLocks noChangeAspect="1"/>
          </p:cNvPicPr>
          <p:nvPr/>
        </p:nvPicPr>
        <p:blipFill>
          <a:blip r:embed="rId3"/>
          <a:stretch>
            <a:fillRect/>
          </a:stretch>
        </p:blipFill>
        <p:spPr>
          <a:xfrm>
            <a:off x="4623231" y="4579673"/>
            <a:ext cx="6817894" cy="1975233"/>
          </a:xfrm>
          <a:prstGeom prst="rect">
            <a:avLst/>
          </a:prstGeom>
          <a:ln>
            <a:solidFill>
              <a:schemeClr val="tx1">
                <a:lumMod val="50000"/>
                <a:lumOff val="50000"/>
              </a:schemeClr>
            </a:solidFill>
          </a:ln>
        </p:spPr>
      </p:pic>
      <p:sp>
        <p:nvSpPr>
          <p:cNvPr id="11" name="四角形: 角を丸くする 10">
            <a:extLst>
              <a:ext uri="{FF2B5EF4-FFF2-40B4-BE49-F238E27FC236}">
                <a16:creationId xmlns:a16="http://schemas.microsoft.com/office/drawing/2014/main" id="{3DE05A70-9184-8D61-ECFE-DC084AB888FD}"/>
              </a:ext>
            </a:extLst>
          </p:cNvPr>
          <p:cNvSpPr/>
          <p:nvPr/>
        </p:nvSpPr>
        <p:spPr>
          <a:xfrm>
            <a:off x="4623231" y="4811915"/>
            <a:ext cx="1038991" cy="1510747"/>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15" name="直線矢印コネクタ 14">
            <a:extLst>
              <a:ext uri="{FF2B5EF4-FFF2-40B4-BE49-F238E27FC236}">
                <a16:creationId xmlns:a16="http://schemas.microsoft.com/office/drawing/2014/main" id="{8A585389-A729-9043-1993-63F8F2A500B6}"/>
              </a:ext>
            </a:extLst>
          </p:cNvPr>
          <p:cNvCxnSpPr>
            <a:cxnSpLocks/>
          </p:cNvCxnSpPr>
          <p:nvPr/>
        </p:nvCxnSpPr>
        <p:spPr>
          <a:xfrm flipV="1">
            <a:off x="2621270" y="3601941"/>
            <a:ext cx="0" cy="492641"/>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7" name="直線矢印コネクタ 16">
            <a:extLst>
              <a:ext uri="{FF2B5EF4-FFF2-40B4-BE49-F238E27FC236}">
                <a16:creationId xmlns:a16="http://schemas.microsoft.com/office/drawing/2014/main" id="{CEB69CFC-0406-43F7-17E9-2767432E1FB5}"/>
              </a:ext>
            </a:extLst>
          </p:cNvPr>
          <p:cNvCxnSpPr>
            <a:cxnSpLocks/>
          </p:cNvCxnSpPr>
          <p:nvPr/>
        </p:nvCxnSpPr>
        <p:spPr>
          <a:xfrm flipV="1">
            <a:off x="2773670" y="3754341"/>
            <a:ext cx="0" cy="492641"/>
          </a:xfrm>
          <a:prstGeom prst="straightConnector1">
            <a:avLst/>
          </a:prstGeom>
          <a:ln w="19050">
            <a:solidFill>
              <a:srgbClr val="FF0000"/>
            </a:solidFill>
            <a:headEnd type="triangle" w="med" len="med"/>
            <a:tailEnd type="none" w="med" len="med"/>
          </a:ln>
        </p:spPr>
        <p:style>
          <a:lnRef idx="1">
            <a:schemeClr val="dk1"/>
          </a:lnRef>
          <a:fillRef idx="0">
            <a:schemeClr val="dk1"/>
          </a:fillRef>
          <a:effectRef idx="0">
            <a:schemeClr val="dk1"/>
          </a:effectRef>
          <a:fontRef idx="minor">
            <a:schemeClr val="tx1"/>
          </a:fontRef>
        </p:style>
      </p:cxnSp>
      <p:pic>
        <p:nvPicPr>
          <p:cNvPr id="18" name="図 3">
            <a:extLst>
              <a:ext uri="{FF2B5EF4-FFF2-40B4-BE49-F238E27FC236}">
                <a16:creationId xmlns:a16="http://schemas.microsoft.com/office/drawing/2014/main" id="{FA9E27F9-CBFB-7904-93BA-B35AA5460D01}"/>
              </a:ext>
            </a:extLst>
          </p:cNvPr>
          <p:cNvPicPr>
            <a:picLocks noChangeAspect="1"/>
          </p:cNvPicPr>
          <p:nvPr/>
        </p:nvPicPr>
        <p:blipFill>
          <a:blip r:embed="rId4"/>
          <a:stretch>
            <a:fillRect/>
          </a:stretch>
        </p:blipFill>
        <p:spPr>
          <a:xfrm>
            <a:off x="2808225" y="3832528"/>
            <a:ext cx="492236" cy="483477"/>
          </a:xfrm>
          <a:prstGeom prst="rect">
            <a:avLst/>
          </a:prstGeom>
        </p:spPr>
      </p:pic>
      <p:sp>
        <p:nvSpPr>
          <p:cNvPr id="19" name="吹き出し: 角を丸めた四角形 18">
            <a:extLst>
              <a:ext uri="{FF2B5EF4-FFF2-40B4-BE49-F238E27FC236}">
                <a16:creationId xmlns:a16="http://schemas.microsoft.com/office/drawing/2014/main" id="{F331F827-D2AC-AE24-BA4D-197E191808E8}"/>
              </a:ext>
            </a:extLst>
          </p:cNvPr>
          <p:cNvSpPr/>
          <p:nvPr/>
        </p:nvSpPr>
        <p:spPr>
          <a:xfrm>
            <a:off x="5735522" y="4914976"/>
            <a:ext cx="505066" cy="704350"/>
          </a:xfrm>
          <a:prstGeom prst="wedgeRoundRectCallout">
            <a:avLst>
              <a:gd name="adj1" fmla="val -79861"/>
              <a:gd name="adj2" fmla="val 40421"/>
              <a:gd name="adj3" fmla="val 16667"/>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FF0000"/>
                </a:solidFill>
              </a:rPr>
              <a:t>修正後</a:t>
            </a:r>
          </a:p>
        </p:txBody>
      </p:sp>
      <p:sp>
        <p:nvSpPr>
          <p:cNvPr id="20" name="吹き出し: 角を丸めた四角形 19">
            <a:extLst>
              <a:ext uri="{FF2B5EF4-FFF2-40B4-BE49-F238E27FC236}">
                <a16:creationId xmlns:a16="http://schemas.microsoft.com/office/drawing/2014/main" id="{D8925073-C7C7-1DAE-DED2-7CF1C0636135}"/>
              </a:ext>
            </a:extLst>
          </p:cNvPr>
          <p:cNvSpPr/>
          <p:nvPr/>
        </p:nvSpPr>
        <p:spPr>
          <a:xfrm>
            <a:off x="3216303" y="2547594"/>
            <a:ext cx="505066" cy="704350"/>
          </a:xfrm>
          <a:prstGeom prst="wedgeRoundRectCallout">
            <a:avLst>
              <a:gd name="adj1" fmla="val -79861"/>
              <a:gd name="adj2" fmla="val 40421"/>
              <a:gd name="adj3" fmla="val 16667"/>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FF0000"/>
                </a:solidFill>
              </a:rPr>
              <a:t>投入時</a:t>
            </a:r>
          </a:p>
        </p:txBody>
      </p:sp>
      <p:sp>
        <p:nvSpPr>
          <p:cNvPr id="21" name="二等辺三角形 20">
            <a:extLst>
              <a:ext uri="{FF2B5EF4-FFF2-40B4-BE49-F238E27FC236}">
                <a16:creationId xmlns:a16="http://schemas.microsoft.com/office/drawing/2014/main" id="{936F60E6-6D01-127C-BF65-C3E306056A62}"/>
              </a:ext>
            </a:extLst>
          </p:cNvPr>
          <p:cNvSpPr/>
          <p:nvPr/>
        </p:nvSpPr>
        <p:spPr>
          <a:xfrm rot="5400000">
            <a:off x="3955888" y="5526755"/>
            <a:ext cx="817706" cy="150829"/>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3830830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F8E16D1B-BF77-59F9-66F6-6EE3F1B2F48F}"/>
              </a:ext>
            </a:extLst>
          </p:cNvPr>
          <p:cNvSpPr>
            <a:spLocks noGrp="1"/>
          </p:cNvSpPr>
          <p:nvPr>
            <p:ph type="sldNum" sz="quarter" idx="2"/>
          </p:nvPr>
        </p:nvSpPr>
        <p:spPr/>
        <p:txBody>
          <a:bodyPr/>
          <a:lstStyle/>
          <a:p>
            <a:fld id="{86CB4B4D-7CA3-9044-876B-883B54F8677D}" type="slidenum">
              <a:rPr lang="en-US" altLang="ja-JP" smtClean="0"/>
              <a:pPr/>
              <a:t>2</a:t>
            </a:fld>
            <a:endParaRPr lang="ja-JP" altLang="en-US"/>
          </a:p>
        </p:txBody>
      </p:sp>
      <p:sp>
        <p:nvSpPr>
          <p:cNvPr id="11" name="フッター プレースホルダー 10">
            <a:extLst>
              <a:ext uri="{FF2B5EF4-FFF2-40B4-BE49-F238E27FC236}">
                <a16:creationId xmlns:a16="http://schemas.microsoft.com/office/drawing/2014/main" id="{41B0FDE0-1B1D-71A8-DC29-B2D9108255A7}"/>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D60E5159-713C-B5D1-E88E-DF5986F7F100}"/>
              </a:ext>
            </a:extLst>
          </p:cNvPr>
          <p:cNvSpPr>
            <a:spLocks noGrp="1"/>
          </p:cNvSpPr>
          <p:nvPr>
            <p:ph type="title"/>
          </p:nvPr>
        </p:nvSpPr>
        <p:spPr>
          <a:xfrm>
            <a:off x="263525" y="312350"/>
            <a:ext cx="820738" cy="246221"/>
          </a:xfrm>
        </p:spPr>
        <p:txBody>
          <a:bodyPr/>
          <a:lstStyle/>
          <a:p>
            <a:r>
              <a:rPr lang="ja-JP" altLang="en-US" dirty="0">
                <a:latin typeface="游ゴシック" panose="020B0400000000000000" pitchFamily="50" charset="-128"/>
                <a:ea typeface="游ゴシック" panose="020B0400000000000000" pitchFamily="50" charset="-128"/>
              </a:rPr>
              <a:t>改訂履歴</a:t>
            </a:r>
            <a:endParaRPr kumimoji="1" lang="ja-JP" altLang="en-US" dirty="0"/>
          </a:p>
        </p:txBody>
      </p:sp>
      <p:graphicFrame>
        <p:nvGraphicFramePr>
          <p:cNvPr id="13" name="表 12">
            <a:extLst>
              <a:ext uri="{FF2B5EF4-FFF2-40B4-BE49-F238E27FC236}">
                <a16:creationId xmlns:a16="http://schemas.microsoft.com/office/drawing/2014/main" id="{FEAAFE06-2C92-FEB2-683F-964C9D94745D}"/>
              </a:ext>
            </a:extLst>
          </p:cNvPr>
          <p:cNvGraphicFramePr>
            <a:graphicFrameLocks noGrp="1"/>
          </p:cNvGraphicFramePr>
          <p:nvPr>
            <p:extLst>
              <p:ext uri="{D42A27DB-BD31-4B8C-83A1-F6EECF244321}">
                <p14:modId xmlns:p14="http://schemas.microsoft.com/office/powerpoint/2010/main" val="1362646379"/>
              </p:ext>
            </p:extLst>
          </p:nvPr>
        </p:nvGraphicFramePr>
        <p:xfrm>
          <a:off x="402242" y="845588"/>
          <a:ext cx="11387517" cy="4403562"/>
        </p:xfrm>
        <a:graphic>
          <a:graphicData uri="http://schemas.openxmlformats.org/drawingml/2006/table">
            <a:tbl>
              <a:tblPr/>
              <a:tblGrid>
                <a:gridCol w="2363833">
                  <a:extLst>
                    <a:ext uri="{9D8B030D-6E8A-4147-A177-3AD203B41FA5}">
                      <a16:colId xmlns:a16="http://schemas.microsoft.com/office/drawing/2014/main" val="2562121943"/>
                    </a:ext>
                  </a:extLst>
                </a:gridCol>
                <a:gridCol w="1171073">
                  <a:extLst>
                    <a:ext uri="{9D8B030D-6E8A-4147-A177-3AD203B41FA5}">
                      <a16:colId xmlns:a16="http://schemas.microsoft.com/office/drawing/2014/main" val="4226783983"/>
                    </a:ext>
                  </a:extLst>
                </a:gridCol>
                <a:gridCol w="7852611">
                  <a:extLst>
                    <a:ext uri="{9D8B030D-6E8A-4147-A177-3AD203B41FA5}">
                      <a16:colId xmlns:a16="http://schemas.microsoft.com/office/drawing/2014/main" val="2145845241"/>
                    </a:ext>
                  </a:extLst>
                </a:gridCol>
              </a:tblGrid>
              <a:tr h="250736">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日付</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版数</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改定内容</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71276215"/>
                  </a:ext>
                </a:extLst>
              </a:tr>
              <a:tr h="269489">
                <a:tc>
                  <a:txBody>
                    <a:bodyPr/>
                    <a:lstStyle/>
                    <a:p>
                      <a:pPr marL="0" marR="0" lvl="0" indent="0" algn="ctr" rtl="0" eaLnBrk="1" fontAlgn="ctr" latinLnBrk="0" hangingPunct="1">
                        <a:lnSpc>
                          <a:spcPct val="100000"/>
                        </a:lnSpc>
                        <a:spcBef>
                          <a:spcPts val="0"/>
                        </a:spcBef>
                        <a:spcAft>
                          <a:spcPts val="0"/>
                        </a:spcAft>
                        <a:buClrTx/>
                        <a:buSzTx/>
                        <a:buFontTx/>
                        <a:buNone/>
                      </a:pP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2026</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05</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月</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15</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初版作成</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77915203"/>
                  </a:ext>
                </a:extLst>
              </a:tr>
              <a:tr h="258315">
                <a:tc>
                  <a:txBody>
                    <a:bodyPr/>
                    <a:lstStyle/>
                    <a:p>
                      <a:pPr algn="ctr" fontAlgn="ct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13658701"/>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05226047"/>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32326046"/>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94548738"/>
                  </a:ext>
                </a:extLst>
              </a:tr>
              <a:tr h="258315">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1148104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4059973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5517317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3391229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4833829"/>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1028944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2571305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2181973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0882874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104958804"/>
                  </a:ext>
                </a:extLst>
              </a:tr>
              <a:tr h="266927">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42840"/>
                  </a:ext>
                </a:extLst>
              </a:tr>
            </a:tbl>
          </a:graphicData>
        </a:graphic>
      </p:graphicFrame>
    </p:spTree>
    <p:extLst>
      <p:ext uri="{BB962C8B-B14F-4D97-AF65-F5344CB8AC3E}">
        <p14:creationId xmlns:p14="http://schemas.microsoft.com/office/powerpoint/2010/main" val="3858532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CC43B-DD12-9EB0-32F9-5AC85E1301C2}"/>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F9E7306B-9E84-EEC8-8DCC-F909CB17ACF6}"/>
              </a:ext>
            </a:extLst>
          </p:cNvPr>
          <p:cNvPicPr>
            <a:picLocks noChangeAspect="1"/>
          </p:cNvPicPr>
          <p:nvPr/>
        </p:nvPicPr>
        <p:blipFill>
          <a:blip r:embed="rId2"/>
          <a:stretch>
            <a:fillRect/>
          </a:stretch>
        </p:blipFill>
        <p:spPr>
          <a:xfrm>
            <a:off x="1949486" y="2273756"/>
            <a:ext cx="8293029" cy="4155190"/>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FCCF2C7A-0C04-6E8D-D538-96C94B5F88B5}"/>
              </a:ext>
            </a:extLst>
          </p:cNvPr>
          <p:cNvSpPr>
            <a:spLocks noGrp="1"/>
          </p:cNvSpPr>
          <p:nvPr>
            <p:ph type="sldNum" sz="quarter" idx="2"/>
          </p:nvPr>
        </p:nvSpPr>
        <p:spPr/>
        <p:txBody>
          <a:bodyPr/>
          <a:lstStyle/>
          <a:p>
            <a:fld id="{86CB4B4D-7CA3-9044-876B-883B54F8677D}" type="slidenum">
              <a:rPr lang="en-US" altLang="ja-JP" smtClean="0"/>
              <a:pPr/>
              <a:t>20</a:t>
            </a:fld>
            <a:endParaRPr lang="ja-JP" altLang="en-US"/>
          </a:p>
        </p:txBody>
      </p:sp>
      <p:sp>
        <p:nvSpPr>
          <p:cNvPr id="4" name="タイトル 3">
            <a:extLst>
              <a:ext uri="{FF2B5EF4-FFF2-40B4-BE49-F238E27FC236}">
                <a16:creationId xmlns:a16="http://schemas.microsoft.com/office/drawing/2014/main" id="{8B2F88D4-6CF1-BA8C-87BB-91F17A197D93}"/>
              </a:ext>
            </a:extLst>
          </p:cNvPr>
          <p:cNvSpPr>
            <a:spLocks noGrp="1"/>
          </p:cNvSpPr>
          <p:nvPr>
            <p:ph type="title"/>
          </p:nvPr>
        </p:nvSpPr>
        <p:spPr>
          <a:xfrm>
            <a:off x="493099" y="355257"/>
            <a:ext cx="4270400" cy="276999"/>
          </a:xfrm>
        </p:spPr>
        <p:txBody>
          <a:bodyPr/>
          <a:lstStyle/>
          <a:p>
            <a:r>
              <a:rPr lang="ja-JP" altLang="en-US" dirty="0"/>
              <a:t>注意事項</a:t>
            </a:r>
            <a:r>
              <a:rPr lang="en-US" altLang="ja-JP" dirty="0"/>
              <a:t>/</a:t>
            </a:r>
            <a:r>
              <a:rPr lang="ja-JP" altLang="en-US" dirty="0"/>
              <a:t>階層データ内の計算式について</a:t>
            </a:r>
            <a:endParaRPr kumimoji="1" lang="ja-JP" altLang="en-US" dirty="0"/>
          </a:p>
        </p:txBody>
      </p:sp>
      <p:sp>
        <p:nvSpPr>
          <p:cNvPr id="10" name="フッター プレースホルダー 2">
            <a:extLst>
              <a:ext uri="{FF2B5EF4-FFF2-40B4-BE49-F238E27FC236}">
                <a16:creationId xmlns:a16="http://schemas.microsoft.com/office/drawing/2014/main" id="{36B409D5-BEE4-0947-353F-CD842BB92F75}"/>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8" name="四角形: 角を丸くする 7">
            <a:extLst>
              <a:ext uri="{FF2B5EF4-FFF2-40B4-BE49-F238E27FC236}">
                <a16:creationId xmlns:a16="http://schemas.microsoft.com/office/drawing/2014/main" id="{D2ECA3BA-6DAB-4DB7-6102-946E05C7BCAA}"/>
              </a:ext>
            </a:extLst>
          </p:cNvPr>
          <p:cNvSpPr/>
          <p:nvPr/>
        </p:nvSpPr>
        <p:spPr>
          <a:xfrm>
            <a:off x="5584445" y="3147611"/>
            <a:ext cx="1364995" cy="3157773"/>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6" name="コンテンツ プレースホルダー 4">
            <a:extLst>
              <a:ext uri="{FF2B5EF4-FFF2-40B4-BE49-F238E27FC236}">
                <a16:creationId xmlns:a16="http://schemas.microsoft.com/office/drawing/2014/main" id="{20FE3C3F-7A2B-5F0C-A8F7-A780FDF6F041}"/>
              </a:ext>
            </a:extLst>
          </p:cNvPr>
          <p:cNvSpPr txBox="1">
            <a:spLocks/>
          </p:cNvSpPr>
          <p:nvPr/>
        </p:nvSpPr>
        <p:spPr>
          <a:xfrm>
            <a:off x="485721" y="919300"/>
            <a:ext cx="11220554" cy="135445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120000"/>
              </a:lnSpc>
              <a:spcBef>
                <a:spcPts val="1000"/>
              </a:spcBef>
              <a:buFont typeface="Arial" panose="020B0604020202020204" pitchFamily="34" charset="0"/>
              <a:buChar char="•"/>
              <a:defRPr kumimoji="1" sz="2400" b="1" i="0" kern="1200">
                <a:solidFill>
                  <a:schemeClr val="tx1"/>
                </a:solidFill>
                <a:latin typeface="+mn-ea"/>
                <a:ea typeface="+mn-ea"/>
                <a:cs typeface="+mn-cs"/>
              </a:defRPr>
            </a:lvl1pPr>
            <a:lvl2pPr marL="685783" indent="-228594" algn="l" defTabSz="914377" rtl="0" eaLnBrk="1" latinLnBrk="0" hangingPunct="1">
              <a:lnSpc>
                <a:spcPct val="120000"/>
              </a:lnSpc>
              <a:spcBef>
                <a:spcPts val="500"/>
              </a:spcBef>
              <a:buFont typeface="Arial" panose="020B0604020202020204" pitchFamily="34" charset="0"/>
              <a:buChar char="•"/>
              <a:defRPr kumimoji="1" sz="1800" b="1" i="0" kern="1200">
                <a:solidFill>
                  <a:schemeClr val="tx1"/>
                </a:solidFill>
                <a:latin typeface="+mn-ea"/>
                <a:ea typeface="+mn-ea"/>
                <a:cs typeface="+mn-cs"/>
              </a:defRPr>
            </a:lvl2pPr>
            <a:lvl3pPr marL="1142971" indent="-228594" algn="l" defTabSz="914377" rtl="0" eaLnBrk="1" latinLnBrk="0" hangingPunct="1">
              <a:lnSpc>
                <a:spcPct val="120000"/>
              </a:lnSpc>
              <a:spcBef>
                <a:spcPts val="500"/>
              </a:spcBef>
              <a:buFont typeface="Arial" panose="020B0604020202020204" pitchFamily="34" charset="0"/>
              <a:buChar char="•"/>
              <a:defRPr kumimoji="1" sz="1600" b="1" i="0" kern="1200">
                <a:solidFill>
                  <a:schemeClr val="tx1"/>
                </a:solidFill>
                <a:latin typeface="+mn-ea"/>
                <a:ea typeface="+mn-ea"/>
                <a:cs typeface="+mn-cs"/>
              </a:defRPr>
            </a:lvl3pPr>
            <a:lvl4pPr marL="1600160"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4pPr>
            <a:lvl5pPr marL="2057349" indent="-228594" algn="l" defTabSz="914377" rtl="0" eaLnBrk="1" latinLnBrk="0" hangingPunct="1">
              <a:lnSpc>
                <a:spcPct val="120000"/>
              </a:lnSpc>
              <a:spcBef>
                <a:spcPts val="500"/>
              </a:spcBef>
              <a:buFont typeface="Arial" panose="020B0604020202020204" pitchFamily="34" charset="0"/>
              <a:buChar char="•"/>
              <a:defRPr kumimoji="1" sz="1200" b="1" i="0" kern="1200">
                <a:solidFill>
                  <a:schemeClr val="tx1"/>
                </a:solidFill>
                <a:latin typeface="+mn-ea"/>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000" dirty="0"/>
              <a:t>計算式内の名称に、計算ロジックが内包される場合、上手く計算できない場合があります。　例えば「１－実行税率」の場合、実行税率は「法人税等</a:t>
            </a:r>
            <a:r>
              <a:rPr lang="en-US" altLang="ja-JP" sz="2000" dirty="0"/>
              <a:t>/</a:t>
            </a:r>
            <a:r>
              <a:rPr lang="ja-JP" altLang="en-US" sz="2000" dirty="0"/>
              <a:t>税引前当期純利益」に分解できます。</a:t>
            </a:r>
            <a:r>
              <a:rPr lang="ja-JP" altLang="en-US" sz="2000" dirty="0">
                <a:solidFill>
                  <a:srgbClr val="FF0000"/>
                </a:solidFill>
              </a:rPr>
              <a:t>新しく投入する計算式がある場合、計算式は分解して記載してください。</a:t>
            </a:r>
            <a:br>
              <a:rPr lang="en-US" altLang="ja-JP" sz="2000" dirty="0">
                <a:solidFill>
                  <a:srgbClr val="FF0000"/>
                </a:solidFill>
              </a:rPr>
            </a:br>
            <a:r>
              <a:rPr lang="ja-JP" altLang="en-US" sz="1000" dirty="0">
                <a:solidFill>
                  <a:srgbClr val="FF0000"/>
                </a:solidFill>
              </a:rPr>
              <a:t>*例）</a:t>
            </a:r>
            <a:r>
              <a:rPr lang="en-US" altLang="ja-JP" sz="1000" dirty="0">
                <a:solidFill>
                  <a:srgbClr val="FF0000"/>
                </a:solidFill>
              </a:rPr>
              <a:t>× NOPAT</a:t>
            </a:r>
            <a:r>
              <a:rPr lang="ja-JP" altLang="en-US" sz="1000" dirty="0">
                <a:solidFill>
                  <a:srgbClr val="FF0000"/>
                </a:solidFill>
              </a:rPr>
              <a:t>＝営業利益*</a:t>
            </a:r>
            <a:r>
              <a:rPr lang="en-US" altLang="ja-JP" sz="1000" dirty="0">
                <a:solidFill>
                  <a:srgbClr val="FF0000"/>
                </a:solidFill>
              </a:rPr>
              <a:t>(1-</a:t>
            </a:r>
            <a:r>
              <a:rPr lang="ja-JP" altLang="en-US" sz="1000" dirty="0">
                <a:solidFill>
                  <a:srgbClr val="FF0000"/>
                </a:solidFill>
              </a:rPr>
              <a:t>実効税率</a:t>
            </a:r>
            <a:r>
              <a:rPr lang="en-US" altLang="ja-JP" sz="1000" dirty="0">
                <a:solidFill>
                  <a:srgbClr val="FF0000"/>
                </a:solidFill>
              </a:rPr>
              <a:t>)</a:t>
            </a:r>
            <a:r>
              <a:rPr lang="ja-JP" altLang="en-US" sz="1000" dirty="0">
                <a:solidFill>
                  <a:srgbClr val="FF0000"/>
                </a:solidFill>
              </a:rPr>
              <a:t>　　〇 </a:t>
            </a:r>
            <a:r>
              <a:rPr lang="en-US" altLang="ja-JP" sz="1000" dirty="0">
                <a:solidFill>
                  <a:srgbClr val="FF0000"/>
                </a:solidFill>
              </a:rPr>
              <a:t>NOPAT</a:t>
            </a:r>
            <a:r>
              <a:rPr lang="ja-JP" altLang="en-US" sz="1000" dirty="0">
                <a:solidFill>
                  <a:srgbClr val="FF0000"/>
                </a:solidFill>
              </a:rPr>
              <a:t>＝営業利益*</a:t>
            </a:r>
            <a:r>
              <a:rPr lang="en-US" altLang="ja-JP" sz="1000" dirty="0">
                <a:solidFill>
                  <a:srgbClr val="FF0000"/>
                </a:solidFill>
              </a:rPr>
              <a:t>(1-(</a:t>
            </a:r>
            <a:r>
              <a:rPr lang="ja-JP" altLang="en-US" sz="1000" dirty="0">
                <a:solidFill>
                  <a:srgbClr val="FF0000"/>
                </a:solidFill>
              </a:rPr>
              <a:t>法人税等</a:t>
            </a:r>
            <a:r>
              <a:rPr lang="en-US" altLang="ja-JP" sz="1000" dirty="0">
                <a:solidFill>
                  <a:srgbClr val="FF0000"/>
                </a:solidFill>
              </a:rPr>
              <a:t>/</a:t>
            </a:r>
            <a:r>
              <a:rPr lang="ja-JP" altLang="en-US" sz="1000" dirty="0">
                <a:solidFill>
                  <a:srgbClr val="FF0000"/>
                </a:solidFill>
              </a:rPr>
              <a:t>税引前当期純利益</a:t>
            </a:r>
            <a:r>
              <a:rPr lang="en-US" altLang="ja-JP" sz="1000" dirty="0">
                <a:solidFill>
                  <a:srgbClr val="FF0000"/>
                </a:solidFill>
              </a:rPr>
              <a:t>))</a:t>
            </a:r>
            <a:r>
              <a:rPr lang="ja-JP" altLang="en-US" sz="1000" dirty="0">
                <a:solidFill>
                  <a:srgbClr val="FF0000"/>
                </a:solidFill>
              </a:rPr>
              <a:t> </a:t>
            </a:r>
          </a:p>
        </p:txBody>
      </p:sp>
    </p:spTree>
    <p:extLst>
      <p:ext uri="{BB962C8B-B14F-4D97-AF65-F5344CB8AC3E}">
        <p14:creationId xmlns:p14="http://schemas.microsoft.com/office/powerpoint/2010/main" val="2905547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03C9B-D5B1-D64C-AC97-502F64585DAE}"/>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3C6B6ABA-5E1A-E87F-4D10-72BDA1B2117A}"/>
              </a:ext>
            </a:extLst>
          </p:cNvPr>
          <p:cNvPicPr>
            <a:picLocks noChangeAspect="1"/>
          </p:cNvPicPr>
          <p:nvPr/>
        </p:nvPicPr>
        <p:blipFill>
          <a:blip r:embed="rId2"/>
          <a:stretch>
            <a:fillRect/>
          </a:stretch>
        </p:blipFill>
        <p:spPr>
          <a:xfrm>
            <a:off x="1969002" y="2026544"/>
            <a:ext cx="8253994" cy="4077117"/>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CB61C81C-9BC6-335A-50A7-C47078A35583}"/>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4" name="タイトル 3">
            <a:extLst>
              <a:ext uri="{FF2B5EF4-FFF2-40B4-BE49-F238E27FC236}">
                <a16:creationId xmlns:a16="http://schemas.microsoft.com/office/drawing/2014/main" id="{5F5B23E6-FC19-DAB4-6735-4057889768CB}"/>
              </a:ext>
            </a:extLst>
          </p:cNvPr>
          <p:cNvSpPr>
            <a:spLocks noGrp="1"/>
          </p:cNvSpPr>
          <p:nvPr>
            <p:ph type="title"/>
          </p:nvPr>
        </p:nvSpPr>
        <p:spPr>
          <a:xfrm>
            <a:off x="493099" y="355257"/>
            <a:ext cx="4039567" cy="276999"/>
          </a:xfrm>
        </p:spPr>
        <p:txBody>
          <a:bodyPr/>
          <a:lstStyle/>
          <a:p>
            <a:r>
              <a:rPr lang="ja-JP" altLang="en-US" dirty="0"/>
              <a:t>注意事項</a:t>
            </a:r>
            <a:r>
              <a:rPr lang="en-US" altLang="ja-JP" dirty="0"/>
              <a:t>/</a:t>
            </a:r>
            <a:r>
              <a:rPr lang="ja-JP" altLang="en-US" dirty="0"/>
              <a:t>投入する数値データについて</a:t>
            </a:r>
            <a:endParaRPr kumimoji="1" lang="ja-JP" altLang="en-US" dirty="0"/>
          </a:p>
        </p:txBody>
      </p:sp>
      <p:sp>
        <p:nvSpPr>
          <p:cNvPr id="5" name="コンテンツ プレースホルダー 4">
            <a:extLst>
              <a:ext uri="{FF2B5EF4-FFF2-40B4-BE49-F238E27FC236}">
                <a16:creationId xmlns:a16="http://schemas.microsoft.com/office/drawing/2014/main" id="{48E13483-0984-2603-0719-6DA2DC8664DB}"/>
              </a:ext>
            </a:extLst>
          </p:cNvPr>
          <p:cNvSpPr>
            <a:spLocks noGrp="1"/>
          </p:cNvSpPr>
          <p:nvPr>
            <p:ph sz="quarter" idx="10"/>
          </p:nvPr>
        </p:nvSpPr>
        <p:spPr>
          <a:xfrm>
            <a:off x="485721" y="919300"/>
            <a:ext cx="11220554" cy="1251407"/>
          </a:xfrm>
        </p:spPr>
        <p:txBody>
          <a:bodyPr>
            <a:normAutofit/>
          </a:bodyPr>
          <a:lstStyle/>
          <a:p>
            <a:r>
              <a:rPr lang="ja-JP" altLang="en-US" sz="2000" dirty="0"/>
              <a:t>行項目に「</a:t>
            </a:r>
            <a:r>
              <a:rPr kumimoji="1" lang="ja-JP" altLang="en-US" sz="2000" dirty="0"/>
              <a:t>会社名」「科目名」、集計項目に「実績データ」を配置してください。</a:t>
            </a:r>
            <a:endParaRPr kumimoji="1" lang="ja-JP" altLang="en-US" sz="1000" dirty="0">
              <a:solidFill>
                <a:srgbClr val="FF0000"/>
              </a:solidFill>
            </a:endParaRPr>
          </a:p>
        </p:txBody>
      </p:sp>
      <p:sp>
        <p:nvSpPr>
          <p:cNvPr id="10" name="フッター プレースホルダー 2">
            <a:extLst>
              <a:ext uri="{FF2B5EF4-FFF2-40B4-BE49-F238E27FC236}">
                <a16:creationId xmlns:a16="http://schemas.microsoft.com/office/drawing/2014/main" id="{D239C7C1-AEDE-F397-C0BB-ECCCDA561896}"/>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8" name="四角形: 角を丸くする 7">
            <a:extLst>
              <a:ext uri="{FF2B5EF4-FFF2-40B4-BE49-F238E27FC236}">
                <a16:creationId xmlns:a16="http://schemas.microsoft.com/office/drawing/2014/main" id="{EA5E430D-4B9E-61E1-EDAE-4FE06BB8A155}"/>
              </a:ext>
            </a:extLst>
          </p:cNvPr>
          <p:cNvSpPr/>
          <p:nvPr/>
        </p:nvSpPr>
        <p:spPr>
          <a:xfrm>
            <a:off x="3247184" y="3204374"/>
            <a:ext cx="1062423" cy="2258171"/>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9" name="四角形: 角を丸くする 8">
            <a:extLst>
              <a:ext uri="{FF2B5EF4-FFF2-40B4-BE49-F238E27FC236}">
                <a16:creationId xmlns:a16="http://schemas.microsoft.com/office/drawing/2014/main" id="{7DEC4E3A-E094-1C76-799B-B9256BD727C2}"/>
              </a:ext>
            </a:extLst>
          </p:cNvPr>
          <p:cNvSpPr/>
          <p:nvPr/>
        </p:nvSpPr>
        <p:spPr>
          <a:xfrm>
            <a:off x="4309607" y="5494349"/>
            <a:ext cx="5764696" cy="263719"/>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93801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E338D-7875-7A0D-DC5A-37B6ECB1FB3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609D595-2319-F4BE-3EF0-F6771DF3B1DF}"/>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4" name="タイトル 3">
            <a:extLst>
              <a:ext uri="{FF2B5EF4-FFF2-40B4-BE49-F238E27FC236}">
                <a16:creationId xmlns:a16="http://schemas.microsoft.com/office/drawing/2014/main" id="{85C00B2C-5E31-62BE-2555-E0AE01D1FA3F}"/>
              </a:ext>
            </a:extLst>
          </p:cNvPr>
          <p:cNvSpPr>
            <a:spLocks noGrp="1"/>
          </p:cNvSpPr>
          <p:nvPr>
            <p:ph type="title"/>
          </p:nvPr>
        </p:nvSpPr>
        <p:spPr>
          <a:xfrm>
            <a:off x="493099" y="355257"/>
            <a:ext cx="4501232" cy="276999"/>
          </a:xfrm>
        </p:spPr>
        <p:txBody>
          <a:bodyPr/>
          <a:lstStyle/>
          <a:p>
            <a:r>
              <a:rPr lang="ja-JP" altLang="en-US" dirty="0"/>
              <a:t>注意事項</a:t>
            </a:r>
            <a:r>
              <a:rPr lang="en-US" altLang="ja-JP" dirty="0"/>
              <a:t>/</a:t>
            </a:r>
            <a:r>
              <a:rPr lang="ja-JP" altLang="en-US" dirty="0"/>
              <a:t>ツリーの「ボックス色」について</a:t>
            </a:r>
            <a:endParaRPr kumimoji="1" lang="ja-JP" altLang="en-US" dirty="0"/>
          </a:p>
        </p:txBody>
      </p:sp>
      <p:sp>
        <p:nvSpPr>
          <p:cNvPr id="5" name="コンテンツ プレースホルダー 4">
            <a:extLst>
              <a:ext uri="{FF2B5EF4-FFF2-40B4-BE49-F238E27FC236}">
                <a16:creationId xmlns:a16="http://schemas.microsoft.com/office/drawing/2014/main" id="{6B153680-65DF-C1D1-1C0E-37EDC704BF8A}"/>
              </a:ext>
            </a:extLst>
          </p:cNvPr>
          <p:cNvSpPr>
            <a:spLocks noGrp="1"/>
          </p:cNvSpPr>
          <p:nvPr>
            <p:ph sz="quarter" idx="10"/>
          </p:nvPr>
        </p:nvSpPr>
        <p:spPr>
          <a:xfrm>
            <a:off x="485721" y="919300"/>
            <a:ext cx="11220554" cy="1251407"/>
          </a:xfrm>
        </p:spPr>
        <p:txBody>
          <a:bodyPr>
            <a:normAutofit/>
          </a:bodyPr>
          <a:lstStyle/>
          <a:p>
            <a:r>
              <a:rPr lang="ja-JP" altLang="en-US" sz="2000" dirty="0"/>
              <a:t>階層データにカラーコードを追加することで、お好みの配色へ変更いただけます。</a:t>
            </a:r>
            <a:endParaRPr kumimoji="1" lang="ja-JP" altLang="en-US" sz="1000" dirty="0">
              <a:solidFill>
                <a:srgbClr val="FF0000"/>
              </a:solidFill>
            </a:endParaRPr>
          </a:p>
        </p:txBody>
      </p:sp>
      <p:sp>
        <p:nvSpPr>
          <p:cNvPr id="10" name="フッター プレースホルダー 2">
            <a:extLst>
              <a:ext uri="{FF2B5EF4-FFF2-40B4-BE49-F238E27FC236}">
                <a16:creationId xmlns:a16="http://schemas.microsoft.com/office/drawing/2014/main" id="{8B60A034-863C-41A4-32CB-71ABEDF5784D}"/>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pic>
        <p:nvPicPr>
          <p:cNvPr id="14" name="図 13">
            <a:extLst>
              <a:ext uri="{FF2B5EF4-FFF2-40B4-BE49-F238E27FC236}">
                <a16:creationId xmlns:a16="http://schemas.microsoft.com/office/drawing/2014/main" id="{512E1836-F536-EA9C-43A8-A92B1037FEAC}"/>
              </a:ext>
            </a:extLst>
          </p:cNvPr>
          <p:cNvPicPr>
            <a:picLocks noChangeAspect="1"/>
          </p:cNvPicPr>
          <p:nvPr/>
        </p:nvPicPr>
        <p:blipFill>
          <a:blip r:embed="rId2"/>
          <a:stretch>
            <a:fillRect/>
          </a:stretch>
        </p:blipFill>
        <p:spPr>
          <a:xfrm>
            <a:off x="786298" y="1761539"/>
            <a:ext cx="5687658" cy="2973025"/>
          </a:xfrm>
          <a:prstGeom prst="rect">
            <a:avLst/>
          </a:prstGeom>
          <a:ln>
            <a:solidFill>
              <a:schemeClr val="tx1">
                <a:lumMod val="50000"/>
                <a:lumOff val="50000"/>
              </a:schemeClr>
            </a:solidFill>
          </a:ln>
        </p:spPr>
      </p:pic>
      <p:sp>
        <p:nvSpPr>
          <p:cNvPr id="8" name="四角形: 角を丸くする 7">
            <a:extLst>
              <a:ext uri="{FF2B5EF4-FFF2-40B4-BE49-F238E27FC236}">
                <a16:creationId xmlns:a16="http://schemas.microsoft.com/office/drawing/2014/main" id="{5B88F357-F0FC-4422-BF67-2DAAB5FCE8DB}"/>
              </a:ext>
            </a:extLst>
          </p:cNvPr>
          <p:cNvSpPr/>
          <p:nvPr/>
        </p:nvSpPr>
        <p:spPr>
          <a:xfrm>
            <a:off x="4152076" y="2428888"/>
            <a:ext cx="330966" cy="2175097"/>
          </a:xfrm>
          <a:prstGeom prst="roundRect">
            <a:avLst>
              <a:gd name="adj" fmla="val 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7" name="図 6">
            <a:extLst>
              <a:ext uri="{FF2B5EF4-FFF2-40B4-BE49-F238E27FC236}">
                <a16:creationId xmlns:a16="http://schemas.microsoft.com/office/drawing/2014/main" id="{65AB5E62-A049-E886-5547-CD3E23DD7EFD}"/>
              </a:ext>
            </a:extLst>
          </p:cNvPr>
          <p:cNvPicPr>
            <a:picLocks noChangeAspect="1"/>
          </p:cNvPicPr>
          <p:nvPr/>
        </p:nvPicPr>
        <p:blipFill>
          <a:blip r:embed="rId3"/>
          <a:stretch>
            <a:fillRect/>
          </a:stretch>
        </p:blipFill>
        <p:spPr>
          <a:xfrm>
            <a:off x="5498548" y="1618085"/>
            <a:ext cx="4700544" cy="2334200"/>
          </a:xfrm>
          <a:prstGeom prst="rect">
            <a:avLst/>
          </a:prstGeom>
          <a:ln>
            <a:solidFill>
              <a:schemeClr val="tx1">
                <a:lumMod val="50000"/>
                <a:lumOff val="50000"/>
              </a:schemeClr>
            </a:solidFill>
          </a:ln>
        </p:spPr>
      </p:pic>
      <p:pic>
        <p:nvPicPr>
          <p:cNvPr id="12" name="図 11">
            <a:extLst>
              <a:ext uri="{FF2B5EF4-FFF2-40B4-BE49-F238E27FC236}">
                <a16:creationId xmlns:a16="http://schemas.microsoft.com/office/drawing/2014/main" id="{9B6C93BA-BFD9-B420-8134-95B1FAFC8036}"/>
              </a:ext>
            </a:extLst>
          </p:cNvPr>
          <p:cNvPicPr>
            <a:picLocks noChangeAspect="1"/>
          </p:cNvPicPr>
          <p:nvPr/>
        </p:nvPicPr>
        <p:blipFill>
          <a:blip r:embed="rId4"/>
          <a:srcRect r="51018"/>
          <a:stretch/>
        </p:blipFill>
        <p:spPr>
          <a:xfrm>
            <a:off x="8148880" y="2895234"/>
            <a:ext cx="3381708" cy="3417502"/>
          </a:xfrm>
          <a:prstGeom prst="rect">
            <a:avLst/>
          </a:prstGeom>
          <a:ln>
            <a:solidFill>
              <a:schemeClr val="tx1">
                <a:lumMod val="50000"/>
                <a:lumOff val="50000"/>
              </a:schemeClr>
            </a:solidFill>
          </a:ln>
        </p:spPr>
      </p:pic>
      <p:cxnSp>
        <p:nvCxnSpPr>
          <p:cNvPr id="15" name="直線矢印コネクタ 14">
            <a:extLst>
              <a:ext uri="{FF2B5EF4-FFF2-40B4-BE49-F238E27FC236}">
                <a16:creationId xmlns:a16="http://schemas.microsoft.com/office/drawing/2014/main" id="{93BE258B-668D-3846-68F9-5EF91453D4E8}"/>
              </a:ext>
            </a:extLst>
          </p:cNvPr>
          <p:cNvCxnSpPr>
            <a:cxnSpLocks/>
          </p:cNvCxnSpPr>
          <p:nvPr/>
        </p:nvCxnSpPr>
        <p:spPr>
          <a:xfrm flipH="1" flipV="1">
            <a:off x="7728668" y="4174435"/>
            <a:ext cx="699715" cy="560129"/>
          </a:xfrm>
          <a:prstGeom prst="straightConnector1">
            <a:avLst/>
          </a:prstGeom>
          <a:ln w="19050">
            <a:solidFill>
              <a:srgbClr val="FF0000"/>
            </a:solidFill>
            <a:headEnd type="triangl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8163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E022D45E-20B0-D3C2-36A0-FEBC7367335F}"/>
              </a:ext>
            </a:extLst>
          </p:cNvPr>
          <p:cNvSpPr>
            <a:spLocks noGrp="1"/>
          </p:cNvSpPr>
          <p:nvPr>
            <p:ph type="ftr" sz="quarter" idx="3"/>
          </p:nvPr>
        </p:nvSpPr>
        <p:spPr>
          <a:prstGeom prst="rect">
            <a:avLst/>
          </a:prstGeom>
        </p:spPr>
        <p:txBody>
          <a:bodyPr vert="horz" lIns="91440" tIns="45720" rIns="91440" bIns="45720" rtlCol="0" anchor="ctr"/>
          <a:lstStyle>
            <a:lvl1pPr algn="r">
              <a:defRPr sz="700">
                <a:solidFill>
                  <a:schemeClr val="bg1"/>
                </a:solidFill>
                <a:latin typeface="+mn-lt"/>
                <a:ea typeface="+mn-ea"/>
                <a:cs typeface="Poppins Light" panose="00000400000000000000" pitchFamily="2" charset="0"/>
              </a:defRPr>
            </a:lvl1pPr>
          </a:lstStyle>
          <a:p>
            <a:r>
              <a:rPr kumimoji="1" lang="en-US" altLang="ja-JP"/>
              <a:t>Copyright © </a:t>
            </a:r>
            <a:fld id="{C5F872C3-04CE-4166-9B9C-61E6062C8297}" type="datetimeyyyy">
              <a:rPr kumimoji="1" lang="en-US" altLang="ja-JP" smtClean="0"/>
              <a:pPr/>
              <a:t>2026</a:t>
            </a:fld>
            <a:r>
              <a:rPr kumimoji="1" lang="en-US" altLang="ja-JP"/>
              <a:t> WingArc1st Inc.  All Rights Reserved.</a:t>
            </a:r>
            <a:endParaRPr kumimoji="1" lang="ja-JP" altLang="en-US"/>
          </a:p>
        </p:txBody>
      </p:sp>
    </p:spTree>
    <p:extLst>
      <p:ext uri="{BB962C8B-B14F-4D97-AF65-F5344CB8AC3E}">
        <p14:creationId xmlns:p14="http://schemas.microsoft.com/office/powerpoint/2010/main" val="3800242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71BDE-1F54-0979-C9B3-AC0C70488890}"/>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84D129AE-FDD7-4360-3950-9D226B59F456}"/>
              </a:ext>
            </a:extLst>
          </p:cNvPr>
          <p:cNvSpPr>
            <a:spLocks noGrp="1"/>
          </p:cNvSpPr>
          <p:nvPr>
            <p:ph type="sldNum" sz="quarter" idx="2"/>
          </p:nvPr>
        </p:nvSpPr>
        <p:spPr/>
        <p:txBody>
          <a:bodyPr/>
          <a:lstStyle/>
          <a:p>
            <a:fld id="{86CB4B4D-7CA3-9044-876B-883B54F8677D}" type="slidenum">
              <a:rPr lang="en-US" altLang="ja-JP" smtClean="0"/>
              <a:pPr/>
              <a:t>3</a:t>
            </a:fld>
            <a:endParaRPr lang="ja-JP" altLang="en-US"/>
          </a:p>
        </p:txBody>
      </p:sp>
      <p:sp>
        <p:nvSpPr>
          <p:cNvPr id="11" name="フッター プレースホルダー 10">
            <a:extLst>
              <a:ext uri="{FF2B5EF4-FFF2-40B4-BE49-F238E27FC236}">
                <a16:creationId xmlns:a16="http://schemas.microsoft.com/office/drawing/2014/main" id="{15B8A936-4B9B-A36C-7D38-56512AD9FB6E}"/>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451FE6AC-B873-1DE3-5AA5-B3CE348E256E}"/>
              </a:ext>
            </a:extLst>
          </p:cNvPr>
          <p:cNvSpPr>
            <a:spLocks noGrp="1"/>
          </p:cNvSpPr>
          <p:nvPr>
            <p:ph type="title"/>
          </p:nvPr>
        </p:nvSpPr>
        <p:spPr>
          <a:xfrm>
            <a:off x="263525" y="312350"/>
            <a:ext cx="2872581" cy="246221"/>
          </a:xfrm>
        </p:spPr>
        <p:txBody>
          <a:bodyPr/>
          <a:lstStyle/>
          <a:p>
            <a:r>
              <a:rPr lang="ja-JP" altLang="en-US" dirty="0">
                <a:latin typeface="游ゴシック" panose="020B0400000000000000" pitchFamily="50" charset="-128"/>
                <a:ea typeface="游ゴシック" panose="020B0400000000000000" pitchFamily="50" charset="-128"/>
              </a:rPr>
              <a:t>記載製品・バージョンについて</a:t>
            </a:r>
            <a:endParaRPr kumimoji="1" lang="ja-JP" altLang="en-US" dirty="0"/>
          </a:p>
        </p:txBody>
      </p:sp>
      <p:graphicFrame>
        <p:nvGraphicFramePr>
          <p:cNvPr id="4" name="表 3">
            <a:extLst>
              <a:ext uri="{FF2B5EF4-FFF2-40B4-BE49-F238E27FC236}">
                <a16:creationId xmlns:a16="http://schemas.microsoft.com/office/drawing/2014/main" id="{D903AA3A-5371-6B16-D0BC-DDFE287F41BC}"/>
              </a:ext>
            </a:extLst>
          </p:cNvPr>
          <p:cNvGraphicFramePr>
            <a:graphicFrameLocks noGrp="1"/>
          </p:cNvGraphicFramePr>
          <p:nvPr>
            <p:extLst>
              <p:ext uri="{D42A27DB-BD31-4B8C-83A1-F6EECF244321}">
                <p14:modId xmlns:p14="http://schemas.microsoft.com/office/powerpoint/2010/main" val="3464560687"/>
              </p:ext>
            </p:extLst>
          </p:nvPr>
        </p:nvGraphicFramePr>
        <p:xfrm>
          <a:off x="402242" y="845589"/>
          <a:ext cx="11387516" cy="5292139"/>
        </p:xfrm>
        <a:graphic>
          <a:graphicData uri="http://schemas.openxmlformats.org/drawingml/2006/table">
            <a:tbl>
              <a:tblPr/>
              <a:tblGrid>
                <a:gridCol w="6455758">
                  <a:extLst>
                    <a:ext uri="{9D8B030D-6E8A-4147-A177-3AD203B41FA5}">
                      <a16:colId xmlns:a16="http://schemas.microsoft.com/office/drawing/2014/main" val="1771304080"/>
                    </a:ext>
                  </a:extLst>
                </a:gridCol>
                <a:gridCol w="4931758">
                  <a:extLst>
                    <a:ext uri="{9D8B030D-6E8A-4147-A177-3AD203B41FA5}">
                      <a16:colId xmlns:a16="http://schemas.microsoft.com/office/drawing/2014/main" val="2787519156"/>
                    </a:ext>
                  </a:extLst>
                </a:gridCol>
              </a:tblGrid>
              <a:tr h="250736">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製品</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バージョン・パッチレベル</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45230025"/>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MotionBoard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Cloud</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600" b="0" i="0" u="none" strike="noStrike" kern="1200" dirty="0" err="1">
                          <a:solidFill>
                            <a:srgbClr val="000000"/>
                          </a:solidFill>
                          <a:effectLst/>
                          <a:latin typeface="游ゴシック" panose="020B0400000000000000" pitchFamily="50" charset="-128"/>
                          <a:ea typeface="游ゴシック" panose="020B0400000000000000" pitchFamily="50" charset="-128"/>
                          <a:cs typeface="+mn-cs"/>
                        </a:rPr>
                        <a:t>re:Act</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モード）</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7.1.00.0015.20260413.12</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4792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005032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49918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88084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5258663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414427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30394"/>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503541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2036309"/>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8526266"/>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113417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518948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839342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6022490"/>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333473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558100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02372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5881456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911711"/>
                  </a:ext>
                </a:extLst>
              </a:tr>
            </a:tbl>
          </a:graphicData>
        </a:graphic>
      </p:graphicFrame>
    </p:spTree>
    <p:extLst>
      <p:ext uri="{BB962C8B-B14F-4D97-AF65-F5344CB8AC3E}">
        <p14:creationId xmlns:p14="http://schemas.microsoft.com/office/powerpoint/2010/main" val="615105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F9139511-6831-3937-2233-2555DEC01B49}"/>
              </a:ext>
            </a:extLst>
          </p:cNvPr>
          <p:cNvSpPr>
            <a:spLocks noGrp="1"/>
          </p:cNvSpPr>
          <p:nvPr>
            <p:ph type="body" sz="quarter" idx="18"/>
          </p:nvPr>
        </p:nvSpPr>
        <p:spPr>
          <a:xfrm>
            <a:off x="5727173" y="937035"/>
            <a:ext cx="737655" cy="369332"/>
          </a:xfrm>
        </p:spPr>
        <p:txBody>
          <a:bodyPr/>
          <a:lstStyle/>
          <a:p>
            <a:r>
              <a:rPr lang="en-US" altLang="ja-JP" dirty="0"/>
              <a:t>01</a:t>
            </a:r>
            <a:endParaRPr lang="ja-JP" altLang="en-US" dirty="0"/>
          </a:p>
        </p:txBody>
      </p:sp>
      <p:sp>
        <p:nvSpPr>
          <p:cNvPr id="17" name="テキスト プレースホルダー 16">
            <a:extLst>
              <a:ext uri="{FF2B5EF4-FFF2-40B4-BE49-F238E27FC236}">
                <a16:creationId xmlns:a16="http://schemas.microsoft.com/office/drawing/2014/main" id="{83CC101D-FE0F-8802-68CF-FEF9BB66773B}"/>
              </a:ext>
            </a:extLst>
          </p:cNvPr>
          <p:cNvSpPr>
            <a:spLocks noGrp="1"/>
          </p:cNvSpPr>
          <p:nvPr>
            <p:ph type="body" sz="quarter" idx="20"/>
          </p:nvPr>
        </p:nvSpPr>
        <p:spPr>
          <a:xfrm>
            <a:off x="5727173" y="1938419"/>
            <a:ext cx="737655" cy="369332"/>
          </a:xfrm>
        </p:spPr>
        <p:txBody>
          <a:bodyPr/>
          <a:lstStyle/>
          <a:p>
            <a:r>
              <a:rPr lang="en-US" altLang="ja-JP" dirty="0"/>
              <a:t>02</a:t>
            </a:r>
            <a:endParaRPr lang="ja-JP" altLang="en-US" dirty="0"/>
          </a:p>
        </p:txBody>
      </p:sp>
      <p:sp>
        <p:nvSpPr>
          <p:cNvPr id="19" name="テキスト プレースホルダー 18">
            <a:extLst>
              <a:ext uri="{FF2B5EF4-FFF2-40B4-BE49-F238E27FC236}">
                <a16:creationId xmlns:a16="http://schemas.microsoft.com/office/drawing/2014/main" id="{16D43DF6-E81B-8415-7ED3-43D513F6F431}"/>
              </a:ext>
            </a:extLst>
          </p:cNvPr>
          <p:cNvSpPr>
            <a:spLocks noGrp="1"/>
          </p:cNvSpPr>
          <p:nvPr>
            <p:ph type="body" sz="quarter" idx="22"/>
          </p:nvPr>
        </p:nvSpPr>
        <p:spPr>
          <a:xfrm>
            <a:off x="5727173" y="2939803"/>
            <a:ext cx="737655" cy="369332"/>
          </a:xfrm>
        </p:spPr>
        <p:txBody>
          <a:bodyPr/>
          <a:lstStyle/>
          <a:p>
            <a:r>
              <a:rPr lang="en-US" altLang="ja-JP" dirty="0"/>
              <a:t>03</a:t>
            </a:r>
            <a:endParaRPr lang="ja-JP" altLang="en-US" dirty="0"/>
          </a:p>
        </p:txBody>
      </p:sp>
      <p:sp>
        <p:nvSpPr>
          <p:cNvPr id="23" name="スライド番号">
            <a:extLst>
              <a:ext uri="{FF2B5EF4-FFF2-40B4-BE49-F238E27FC236}">
                <a16:creationId xmlns:a16="http://schemas.microsoft.com/office/drawing/2014/main" id="{9279A2A8-179B-89C6-53C1-491128216774}"/>
              </a:ext>
            </a:extLst>
          </p:cNvPr>
          <p:cNvSpPr txBox="1">
            <a:spLocks noGrp="1"/>
          </p:cNvSpPr>
          <p:nvPr>
            <p:ph type="sldNum" sz="quarter" idx="2"/>
          </p:nvPr>
        </p:nvSpPr>
        <p:spPr>
          <a:xfrm>
            <a:off x="11591775" y="6502826"/>
            <a:ext cx="324000" cy="216000"/>
          </a:xfrm>
        </p:spPr>
        <p:txBody>
          <a:bodyPr wrap="none" lIns="0" tIns="0" rIns="0" bIns="0"/>
          <a:lstStyle>
            <a:lvl1pPr algn="r">
              <a:defRPr sz="800" b="0" i="0">
                <a:solidFill>
                  <a:schemeClr val="tx1"/>
                </a:solidFill>
                <a:latin typeface="+mn-lt"/>
                <a:ea typeface="+mn-ea"/>
                <a:cs typeface="Poppins" pitchFamily="2" charset="0"/>
              </a:defRPr>
            </a:lvl1pPr>
          </a:lstStyle>
          <a:p>
            <a:fld id="{86CB4B4D-7CA3-9044-876B-883B54F8677D}" type="slidenum">
              <a:rPr lang="en-US" altLang="ja-JP" smtClean="0"/>
              <a:pPr/>
              <a:t>4</a:t>
            </a:fld>
            <a:endParaRPr lang="ja-JP" altLang="en-US"/>
          </a:p>
        </p:txBody>
      </p:sp>
      <p:sp>
        <p:nvSpPr>
          <p:cNvPr id="3" name="フッター プレースホルダー 2">
            <a:extLst>
              <a:ext uri="{FF2B5EF4-FFF2-40B4-BE49-F238E27FC236}">
                <a16:creationId xmlns:a16="http://schemas.microsoft.com/office/drawing/2014/main" id="{4DD6EDE7-C4AD-F6A5-0167-B9A9E6A19DB0}"/>
              </a:ext>
            </a:extLst>
          </p:cNvPr>
          <p:cNvSpPr>
            <a:spLocks noGrp="1"/>
          </p:cNvSpPr>
          <p:nvPr>
            <p:ph type="ftr" sz="quarter" idx="3"/>
          </p:nvPr>
        </p:nvSpPr>
        <p:spPr>
          <a:xfrm>
            <a:off x="4549931" y="6496264"/>
            <a:ext cx="3092139" cy="228601"/>
          </a:xfrm>
        </p:spPr>
        <p:txBody>
          <a:bodyPr/>
          <a:lstStyle/>
          <a:p>
            <a:r>
              <a:rPr lang="en-US" altLang="ja-JP" dirty="0"/>
              <a:t>Copyright © 2025 WingArc1st Inc.  All Rights Reserved.</a:t>
            </a:r>
            <a:endParaRPr lang="ja-JP" altLang="en-US" dirty="0"/>
          </a:p>
        </p:txBody>
      </p:sp>
      <p:sp>
        <p:nvSpPr>
          <p:cNvPr id="32" name="タイトル 31">
            <a:extLst>
              <a:ext uri="{FF2B5EF4-FFF2-40B4-BE49-F238E27FC236}">
                <a16:creationId xmlns:a16="http://schemas.microsoft.com/office/drawing/2014/main" id="{DF44A95E-0C76-84B4-401D-A97283199222}"/>
              </a:ext>
            </a:extLst>
          </p:cNvPr>
          <p:cNvSpPr>
            <a:spLocks noGrp="1"/>
          </p:cNvSpPr>
          <p:nvPr>
            <p:ph type="title"/>
          </p:nvPr>
        </p:nvSpPr>
        <p:spPr>
          <a:xfrm>
            <a:off x="263525" y="312350"/>
            <a:ext cx="1436291" cy="246221"/>
          </a:xfrm>
        </p:spPr>
        <p:txBody>
          <a:bodyPr/>
          <a:lstStyle/>
          <a:p>
            <a:r>
              <a:rPr lang="en-US" altLang="ja-JP"/>
              <a:t>INDEX</a:t>
            </a:r>
            <a:endParaRPr lang="ja-JP" altLang="en-US"/>
          </a:p>
        </p:txBody>
      </p:sp>
      <p:sp>
        <p:nvSpPr>
          <p:cNvPr id="35" name="テキスト ボックス 34">
            <a:extLst>
              <a:ext uri="{FF2B5EF4-FFF2-40B4-BE49-F238E27FC236}">
                <a16:creationId xmlns:a16="http://schemas.microsoft.com/office/drawing/2014/main" id="{C2586B0A-652F-0D16-F6CD-65D686AD40C0}"/>
              </a:ext>
            </a:extLst>
          </p:cNvPr>
          <p:cNvSpPr txBox="1"/>
          <p:nvPr/>
        </p:nvSpPr>
        <p:spPr>
          <a:xfrm>
            <a:off x="4398396" y="1253061"/>
            <a:ext cx="3395207" cy="369332"/>
          </a:xfrm>
          <a:prstGeom prst="rect">
            <a:avLst/>
          </a:prstGeom>
          <a:noFill/>
        </p:spPr>
        <p:txBody>
          <a:bodyPr wrap="square" rtlCol="0">
            <a:spAutoFit/>
          </a:bodyPr>
          <a:lstStyle/>
          <a:p>
            <a:pPr algn="ctr"/>
            <a:r>
              <a:rPr lang="ja-JP" altLang="en-US" sz="1800" b="1" dirty="0"/>
              <a:t>概要</a:t>
            </a:r>
            <a:r>
              <a:rPr lang="en-US" altLang="ja-JP" sz="1800" b="1" dirty="0"/>
              <a:t>/</a:t>
            </a:r>
            <a:r>
              <a:rPr lang="ja-JP" altLang="en-US" sz="1800" b="1" dirty="0"/>
              <a:t>本資料の役割</a:t>
            </a:r>
          </a:p>
        </p:txBody>
      </p:sp>
      <p:sp>
        <p:nvSpPr>
          <p:cNvPr id="43" name="テキスト ボックス 42">
            <a:extLst>
              <a:ext uri="{FF2B5EF4-FFF2-40B4-BE49-F238E27FC236}">
                <a16:creationId xmlns:a16="http://schemas.microsoft.com/office/drawing/2014/main" id="{817C0264-925C-8B5B-61EB-DCB0416E7E47}"/>
              </a:ext>
            </a:extLst>
          </p:cNvPr>
          <p:cNvSpPr txBox="1"/>
          <p:nvPr/>
        </p:nvSpPr>
        <p:spPr>
          <a:xfrm>
            <a:off x="4398396" y="2254445"/>
            <a:ext cx="3395207" cy="369332"/>
          </a:xfrm>
          <a:prstGeom prst="rect">
            <a:avLst/>
          </a:prstGeom>
          <a:noFill/>
        </p:spPr>
        <p:txBody>
          <a:bodyPr wrap="square" rtlCol="0">
            <a:spAutoFit/>
          </a:bodyPr>
          <a:lstStyle/>
          <a:p>
            <a:pPr algn="ctr"/>
            <a:r>
              <a:rPr lang="ja-JP" altLang="en-US" sz="1800" b="1" dirty="0"/>
              <a:t>提供物</a:t>
            </a:r>
          </a:p>
        </p:txBody>
      </p:sp>
      <p:sp>
        <p:nvSpPr>
          <p:cNvPr id="44" name="テキスト ボックス 43">
            <a:extLst>
              <a:ext uri="{FF2B5EF4-FFF2-40B4-BE49-F238E27FC236}">
                <a16:creationId xmlns:a16="http://schemas.microsoft.com/office/drawing/2014/main" id="{D602CC21-B15A-03F6-83D3-ABB48DED9A41}"/>
              </a:ext>
            </a:extLst>
          </p:cNvPr>
          <p:cNvSpPr txBox="1"/>
          <p:nvPr/>
        </p:nvSpPr>
        <p:spPr>
          <a:xfrm>
            <a:off x="4398396" y="3255829"/>
            <a:ext cx="3395207" cy="369332"/>
          </a:xfrm>
          <a:prstGeom prst="rect">
            <a:avLst/>
          </a:prstGeom>
          <a:noFill/>
        </p:spPr>
        <p:txBody>
          <a:bodyPr wrap="square" rtlCol="0">
            <a:spAutoFit/>
          </a:bodyPr>
          <a:lstStyle/>
          <a:p>
            <a:pPr algn="ctr"/>
            <a:r>
              <a:rPr lang="ja-JP" altLang="en-US" sz="1800" b="1" dirty="0"/>
              <a:t>適用手順</a:t>
            </a:r>
          </a:p>
        </p:txBody>
      </p:sp>
      <p:sp>
        <p:nvSpPr>
          <p:cNvPr id="4" name="テキスト ボックス 3">
            <a:extLst>
              <a:ext uri="{FF2B5EF4-FFF2-40B4-BE49-F238E27FC236}">
                <a16:creationId xmlns:a16="http://schemas.microsoft.com/office/drawing/2014/main" id="{79FF8E98-EF08-AA9C-37A3-240194C4EAAB}"/>
              </a:ext>
            </a:extLst>
          </p:cNvPr>
          <p:cNvSpPr txBox="1"/>
          <p:nvPr/>
        </p:nvSpPr>
        <p:spPr>
          <a:xfrm>
            <a:off x="4398396" y="5256908"/>
            <a:ext cx="3395207" cy="553998"/>
          </a:xfrm>
          <a:prstGeom prst="rect">
            <a:avLst/>
          </a:prstGeom>
          <a:noFill/>
        </p:spPr>
        <p:txBody>
          <a:bodyPr wrap="square" rtlCol="0">
            <a:spAutoFit/>
          </a:bodyPr>
          <a:lstStyle/>
          <a:p>
            <a:pPr algn="ctr"/>
            <a:r>
              <a:rPr lang="ja-JP" altLang="en-US" sz="1800" b="1" dirty="0">
                <a:solidFill>
                  <a:srgbClr val="FF0000"/>
                </a:solidFill>
              </a:rPr>
              <a:t>注意事項</a:t>
            </a:r>
            <a:endParaRPr lang="en-US" altLang="ja-JP" sz="1800" b="1" dirty="0">
              <a:solidFill>
                <a:srgbClr val="FF0000"/>
              </a:solidFill>
            </a:endParaRPr>
          </a:p>
          <a:p>
            <a:pPr algn="ctr"/>
            <a:r>
              <a:rPr lang="ja-JP" altLang="en-US" sz="1200" b="1" dirty="0">
                <a:solidFill>
                  <a:srgbClr val="FF0000"/>
                </a:solidFill>
              </a:rPr>
              <a:t>*ご利用時必ず御覧ください</a:t>
            </a:r>
          </a:p>
        </p:txBody>
      </p:sp>
      <p:sp>
        <p:nvSpPr>
          <p:cNvPr id="6" name="テキスト プレースホルダー 5">
            <a:extLst>
              <a:ext uri="{FF2B5EF4-FFF2-40B4-BE49-F238E27FC236}">
                <a16:creationId xmlns:a16="http://schemas.microsoft.com/office/drawing/2014/main" id="{63393F01-5CEF-F309-EC20-DAF2F14C8585}"/>
              </a:ext>
            </a:extLst>
          </p:cNvPr>
          <p:cNvSpPr>
            <a:spLocks noGrp="1"/>
          </p:cNvSpPr>
          <p:nvPr>
            <p:ph type="body" sz="quarter" idx="24"/>
          </p:nvPr>
        </p:nvSpPr>
        <p:spPr>
          <a:xfrm>
            <a:off x="5556000" y="4942571"/>
            <a:ext cx="1080000" cy="369332"/>
          </a:xfrm>
        </p:spPr>
        <p:txBody>
          <a:bodyPr/>
          <a:lstStyle/>
          <a:p>
            <a:r>
              <a:rPr lang="en-US" altLang="ja-JP" dirty="0"/>
              <a:t>05</a:t>
            </a:r>
            <a:endParaRPr lang="ja-JP" altLang="en-US" dirty="0"/>
          </a:p>
        </p:txBody>
      </p:sp>
      <p:sp>
        <p:nvSpPr>
          <p:cNvPr id="7" name="テキスト プレースホルダー 18">
            <a:extLst>
              <a:ext uri="{FF2B5EF4-FFF2-40B4-BE49-F238E27FC236}">
                <a16:creationId xmlns:a16="http://schemas.microsoft.com/office/drawing/2014/main" id="{5318688A-2848-9A49-6C24-E8ECE243FA3B}"/>
              </a:ext>
            </a:extLst>
          </p:cNvPr>
          <p:cNvSpPr txBox="1">
            <a:spLocks/>
          </p:cNvSpPr>
          <p:nvPr/>
        </p:nvSpPr>
        <p:spPr>
          <a:xfrm>
            <a:off x="5727172" y="3941187"/>
            <a:ext cx="737655" cy="369332"/>
          </a:xfrm>
          <a:prstGeom prst="rect">
            <a:avLst/>
          </a:prstGeom>
        </p:spPr>
        <p:txBody>
          <a:bodyPr vert="horz" lIns="0" tIns="0" rIns="0" bIns="0" rtlCol="0">
            <a:noAutofit/>
          </a:bodyPr>
          <a:lstStyle>
            <a:lvl1pPr marL="0" indent="0" algn="ctr" defTabSz="914377" rtl="0" eaLnBrk="1" latinLnBrk="0" hangingPunct="1">
              <a:lnSpc>
                <a:spcPct val="100000"/>
              </a:lnSpc>
              <a:spcBef>
                <a:spcPts val="0"/>
              </a:spcBef>
              <a:buFont typeface="Arial" panose="020B0604020202020204" pitchFamily="34" charset="0"/>
              <a:buNone/>
              <a:defRPr kumimoji="1" sz="2400" b="0" i="0" kern="1200">
                <a:solidFill>
                  <a:schemeClr val="accent6"/>
                </a:solidFill>
                <a:latin typeface="+mn-ea"/>
                <a:ea typeface="+mn-ea"/>
                <a:cs typeface="Poppins Regular" panose="00000500000000000000" pitchFamily="2" charset="0"/>
              </a:defRPr>
            </a:lvl1pPr>
            <a:lvl2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2pPr>
            <a:lvl3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3pPr>
            <a:lvl4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4pPr>
            <a:lvl5pPr marL="0" indent="0" algn="l" defTabSz="914377" rtl="0" eaLnBrk="1" latinLnBrk="0" hangingPunct="1">
              <a:lnSpc>
                <a:spcPct val="90000"/>
              </a:lnSpc>
              <a:spcBef>
                <a:spcPts val="0"/>
              </a:spcBef>
              <a:buFont typeface="Arial" panose="020B0604020202020204" pitchFamily="34" charset="0"/>
              <a:buNone/>
              <a:defRPr kumimoji="1" sz="2400" b="0" i="0" kern="1200">
                <a:solidFill>
                  <a:srgbClr val="C23329"/>
                </a:solidFill>
                <a:latin typeface="Poppins Regular" panose="00000500000000000000" pitchFamily="2" charset="0"/>
                <a:ea typeface="+mn-ea"/>
                <a:cs typeface="Poppins Regular" panose="000005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04</a:t>
            </a:r>
            <a:endParaRPr lang="ja-JP" altLang="en-US" dirty="0"/>
          </a:p>
        </p:txBody>
      </p:sp>
      <p:sp>
        <p:nvSpPr>
          <p:cNvPr id="8" name="テキスト ボックス 7">
            <a:extLst>
              <a:ext uri="{FF2B5EF4-FFF2-40B4-BE49-F238E27FC236}">
                <a16:creationId xmlns:a16="http://schemas.microsoft.com/office/drawing/2014/main" id="{CFBEE3DB-7215-4D9D-354C-9DE0C9AF1D3E}"/>
              </a:ext>
            </a:extLst>
          </p:cNvPr>
          <p:cNvSpPr txBox="1"/>
          <p:nvPr/>
        </p:nvSpPr>
        <p:spPr>
          <a:xfrm>
            <a:off x="4398396" y="4257213"/>
            <a:ext cx="3395207" cy="369332"/>
          </a:xfrm>
          <a:prstGeom prst="rect">
            <a:avLst/>
          </a:prstGeom>
          <a:noFill/>
        </p:spPr>
        <p:txBody>
          <a:bodyPr wrap="square" rtlCol="0">
            <a:spAutoFit/>
          </a:bodyPr>
          <a:lstStyle/>
          <a:p>
            <a:pPr algn="ctr"/>
            <a:r>
              <a:rPr lang="ja-JP" altLang="en-US" sz="1800" b="1" dirty="0"/>
              <a:t>データ変更手順</a:t>
            </a:r>
          </a:p>
        </p:txBody>
      </p:sp>
    </p:spTree>
    <p:extLst>
      <p:ext uri="{BB962C8B-B14F-4D97-AF65-F5344CB8AC3E}">
        <p14:creationId xmlns:p14="http://schemas.microsoft.com/office/powerpoint/2010/main" val="2668317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1BD87-A168-6FEE-F03E-134BC892CD8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DCCB23FC-EC56-19F7-E63C-57ABF112D7B2}"/>
              </a:ext>
            </a:extLst>
          </p:cNvPr>
          <p:cNvSpPr>
            <a:spLocks noGrp="1"/>
          </p:cNvSpPr>
          <p:nvPr>
            <p:ph type="title"/>
          </p:nvPr>
        </p:nvSpPr>
        <p:spPr/>
        <p:txBody>
          <a:bodyPr/>
          <a:lstStyle/>
          <a:p>
            <a:r>
              <a:rPr lang="ja-JP" altLang="en-US" dirty="0"/>
              <a:t>概要</a:t>
            </a:r>
            <a:r>
              <a:rPr lang="en-US" altLang="ja-JP" dirty="0"/>
              <a:t>/</a:t>
            </a:r>
            <a:r>
              <a:rPr lang="ja-JP" altLang="en-US" dirty="0"/>
              <a:t>本資料の役割</a:t>
            </a:r>
          </a:p>
        </p:txBody>
      </p:sp>
      <p:sp>
        <p:nvSpPr>
          <p:cNvPr id="7" name="Footer Placeholder 4">
            <a:extLst>
              <a:ext uri="{FF2B5EF4-FFF2-40B4-BE49-F238E27FC236}">
                <a16:creationId xmlns:a16="http://schemas.microsoft.com/office/drawing/2014/main" id="{533D3E31-D032-D1E0-8116-2E8EF5164FDC}"/>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FF794697-3BD4-2ADA-52FB-380A331D886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01</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622852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F2D8A-5084-999B-8157-B34A044D0C62}"/>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EA2D8FE0-116D-28EF-AA0B-76F8E33074FB}"/>
              </a:ext>
            </a:extLst>
          </p:cNvPr>
          <p:cNvSpPr>
            <a:spLocks noGrp="1"/>
          </p:cNvSpPr>
          <p:nvPr>
            <p:ph type="sldNum" sz="quarter" idx="2"/>
          </p:nvPr>
        </p:nvSpPr>
        <p:spPr/>
        <p:txBody>
          <a:bodyPr/>
          <a:lstStyle/>
          <a:p>
            <a:fld id="{86CB4B4D-7CA3-9044-876B-883B54F8677D}" type="slidenum">
              <a:rPr lang="en-US" altLang="ja-JP" smtClean="0"/>
              <a:pPr/>
              <a:t>6</a:t>
            </a:fld>
            <a:endParaRPr lang="ja-JP" altLang="en-US"/>
          </a:p>
        </p:txBody>
      </p:sp>
      <p:sp>
        <p:nvSpPr>
          <p:cNvPr id="11" name="フッター プレースホルダー 10">
            <a:extLst>
              <a:ext uri="{FF2B5EF4-FFF2-40B4-BE49-F238E27FC236}">
                <a16:creationId xmlns:a16="http://schemas.microsoft.com/office/drawing/2014/main" id="{8F9B6DDC-0844-4C26-D965-D9CFADC6353B}"/>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323E8E65-8CE3-3825-25AA-7529734B5363}"/>
              </a:ext>
            </a:extLst>
          </p:cNvPr>
          <p:cNvSpPr>
            <a:spLocks noGrp="1"/>
          </p:cNvSpPr>
          <p:nvPr>
            <p:ph type="title"/>
          </p:nvPr>
        </p:nvSpPr>
        <p:spPr>
          <a:xfrm>
            <a:off x="263525" y="312350"/>
            <a:ext cx="1744067" cy="246221"/>
          </a:xfrm>
        </p:spPr>
        <p:txBody>
          <a:bodyPr/>
          <a:lstStyle/>
          <a:p>
            <a:r>
              <a:rPr lang="ja-JP" altLang="en-US" dirty="0"/>
              <a:t>概要</a:t>
            </a:r>
            <a:r>
              <a:rPr lang="en-US" altLang="ja-JP" dirty="0"/>
              <a:t>/</a:t>
            </a:r>
            <a:r>
              <a:rPr lang="ja-JP" altLang="en-US" dirty="0"/>
              <a:t>本資料の役割</a:t>
            </a:r>
            <a:endParaRPr kumimoji="1" lang="ja-JP" altLang="en-US" dirty="0"/>
          </a:p>
        </p:txBody>
      </p:sp>
      <p:sp>
        <p:nvSpPr>
          <p:cNvPr id="2" name="正方形/長方形 1">
            <a:extLst>
              <a:ext uri="{FF2B5EF4-FFF2-40B4-BE49-F238E27FC236}">
                <a16:creationId xmlns:a16="http://schemas.microsoft.com/office/drawing/2014/main" id="{6450500E-9339-8074-452B-17FAD1D30339}"/>
              </a:ext>
            </a:extLst>
          </p:cNvPr>
          <p:cNvSpPr/>
          <p:nvPr/>
        </p:nvSpPr>
        <p:spPr>
          <a:xfrm>
            <a:off x="272415" y="1879030"/>
            <a:ext cx="6859905" cy="31853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err="1">
                <a:solidFill>
                  <a:schemeClr val="tx1"/>
                </a:solidFill>
                <a:latin typeface="游ゴシック" panose="020B0400000000000000" pitchFamily="50" charset="-128"/>
                <a:ea typeface="游ゴシック" panose="020B0400000000000000" pitchFamily="50" charset="-128"/>
              </a:rPr>
              <a:t>re:Act</a:t>
            </a:r>
            <a:r>
              <a:rPr kumimoji="1" lang="ja-JP" altLang="en-US" sz="1800" dirty="0">
                <a:solidFill>
                  <a:schemeClr val="tx1"/>
                </a:solidFill>
                <a:latin typeface="游ゴシック" panose="020B0400000000000000" pitchFamily="50" charset="-128"/>
                <a:ea typeface="游ゴシック" panose="020B0400000000000000" pitchFamily="50" charset="-128"/>
              </a:rPr>
              <a:t> マニュアル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rPr>
              <a:t>https://cs.wingarc.com/manual/mb/react/index.html</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3" name="正方形/長方形 2">
            <a:extLst>
              <a:ext uri="{FF2B5EF4-FFF2-40B4-BE49-F238E27FC236}">
                <a16:creationId xmlns:a16="http://schemas.microsoft.com/office/drawing/2014/main" id="{DA245C95-0D16-1342-70C4-6E6402E01524}"/>
              </a:ext>
            </a:extLst>
          </p:cNvPr>
          <p:cNvSpPr/>
          <p:nvPr/>
        </p:nvSpPr>
        <p:spPr>
          <a:xfrm>
            <a:off x="272415" y="876718"/>
            <a:ext cx="11670444" cy="63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本資料はツリーシミュレーションのサンプルダッシュボード適用手順書になります。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環境構築に限定された情報になっており、基本動作・連携の詳細の説明はマニュアルをご確認ください。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3C0826F0-C15F-ED2C-D3FB-5DD5B44DEED2}"/>
              </a:ext>
            </a:extLst>
          </p:cNvPr>
          <p:cNvPicPr>
            <a:picLocks noChangeAspect="1"/>
          </p:cNvPicPr>
          <p:nvPr/>
        </p:nvPicPr>
        <p:blipFill>
          <a:blip r:embed="rId2"/>
          <a:stretch>
            <a:fillRect/>
          </a:stretch>
        </p:blipFill>
        <p:spPr>
          <a:xfrm>
            <a:off x="2272926" y="2592948"/>
            <a:ext cx="7646145" cy="3651770"/>
          </a:xfrm>
          <a:prstGeom prst="rect">
            <a:avLst/>
          </a:prstGeom>
          <a:ln>
            <a:solidFill>
              <a:schemeClr val="tx1"/>
            </a:solidFill>
          </a:ln>
        </p:spPr>
      </p:pic>
    </p:spTree>
    <p:extLst>
      <p:ext uri="{BB962C8B-B14F-4D97-AF65-F5344CB8AC3E}">
        <p14:creationId xmlns:p14="http://schemas.microsoft.com/office/powerpoint/2010/main" val="3179491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4F45C-2673-8CE6-83DC-AD4BEC06369F}"/>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006568D0-8381-E1F0-3D17-7DDB6C02259B}"/>
              </a:ext>
            </a:extLst>
          </p:cNvPr>
          <p:cNvSpPr>
            <a:spLocks noGrp="1"/>
          </p:cNvSpPr>
          <p:nvPr>
            <p:ph type="title"/>
          </p:nvPr>
        </p:nvSpPr>
        <p:spPr/>
        <p:txBody>
          <a:bodyPr/>
          <a:lstStyle/>
          <a:p>
            <a:r>
              <a:rPr lang="ja-JP" altLang="en-US" dirty="0"/>
              <a:t>提供物</a:t>
            </a:r>
          </a:p>
        </p:txBody>
      </p:sp>
      <p:sp>
        <p:nvSpPr>
          <p:cNvPr id="7" name="Footer Placeholder 4">
            <a:extLst>
              <a:ext uri="{FF2B5EF4-FFF2-40B4-BE49-F238E27FC236}">
                <a16:creationId xmlns:a16="http://schemas.microsoft.com/office/drawing/2014/main" id="{0C80F245-C4AF-4DAF-AF16-C91BF30DB4AF}"/>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E7F054FD-3893-7E0D-A59A-725768F51A3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02</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2416128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14CC2-8BF6-8F5A-3521-954A26266D0F}"/>
            </a:ext>
          </a:extLst>
        </p:cNvPr>
        <p:cNvGrpSpPr/>
        <p:nvPr/>
      </p:nvGrpSpPr>
      <p:grpSpPr>
        <a:xfrm>
          <a:off x="0" y="0"/>
          <a:ext cx="0" cy="0"/>
          <a:chOff x="0" y="0"/>
          <a:chExt cx="0" cy="0"/>
        </a:xfrm>
      </p:grpSpPr>
      <p:sp>
        <p:nvSpPr>
          <p:cNvPr id="10" name="スライド番号プレースホルダー 9">
            <a:extLst>
              <a:ext uri="{FF2B5EF4-FFF2-40B4-BE49-F238E27FC236}">
                <a16:creationId xmlns:a16="http://schemas.microsoft.com/office/drawing/2014/main" id="{B4F3FD2D-DED8-F32A-0214-2F27308DFBD4}"/>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11" name="フッター プレースホルダー 10">
            <a:extLst>
              <a:ext uri="{FF2B5EF4-FFF2-40B4-BE49-F238E27FC236}">
                <a16:creationId xmlns:a16="http://schemas.microsoft.com/office/drawing/2014/main" id="{E08A3137-CB3A-52F6-DEA8-69385A1EF227}"/>
              </a:ext>
            </a:extLst>
          </p:cNvPr>
          <p:cNvSpPr>
            <a:spLocks noGrp="1"/>
          </p:cNvSpPr>
          <p:nvPr>
            <p:ph type="ftr" sz="quarter" idx="3"/>
          </p:nvPr>
        </p:nvSpPr>
        <p:spPr/>
        <p:txBody>
          <a:bodyPr/>
          <a:lstStyle/>
          <a:p>
            <a:r>
              <a:rPr kumimoji="1" lang="en-US" altLang="ja-JP"/>
              <a:t>Copyright © 2025 WingArc1st Inc.  All Rights Reserved.</a:t>
            </a:r>
            <a:endParaRPr kumimoji="1" lang="ja-JP" altLang="en-US" dirty="0"/>
          </a:p>
        </p:txBody>
      </p:sp>
      <p:sp>
        <p:nvSpPr>
          <p:cNvPr id="12" name="タイトル 11">
            <a:extLst>
              <a:ext uri="{FF2B5EF4-FFF2-40B4-BE49-F238E27FC236}">
                <a16:creationId xmlns:a16="http://schemas.microsoft.com/office/drawing/2014/main" id="{C7706ED5-AEF9-2BE8-A474-85374C392FC6}"/>
              </a:ext>
            </a:extLst>
          </p:cNvPr>
          <p:cNvSpPr>
            <a:spLocks noGrp="1"/>
          </p:cNvSpPr>
          <p:nvPr>
            <p:ph type="title"/>
          </p:nvPr>
        </p:nvSpPr>
        <p:spPr>
          <a:xfrm>
            <a:off x="263525" y="312350"/>
            <a:ext cx="615553" cy="492443"/>
          </a:xfrm>
        </p:spPr>
        <p:txBody>
          <a:bodyPr/>
          <a:lstStyle/>
          <a:p>
            <a:r>
              <a:rPr lang="ja-JP" altLang="en-US" dirty="0"/>
              <a:t>提供物</a:t>
            </a:r>
            <a:br>
              <a:rPr lang="ja-JP" altLang="en-US" dirty="0"/>
            </a:br>
            <a:endParaRPr kumimoji="1" lang="ja-JP" altLang="en-US" dirty="0"/>
          </a:p>
        </p:txBody>
      </p:sp>
      <p:pic>
        <p:nvPicPr>
          <p:cNvPr id="15" name="図 14">
            <a:extLst>
              <a:ext uri="{FF2B5EF4-FFF2-40B4-BE49-F238E27FC236}">
                <a16:creationId xmlns:a16="http://schemas.microsoft.com/office/drawing/2014/main" id="{4CED46BA-34AB-0CE9-6D0E-C648AAED017F}"/>
              </a:ext>
            </a:extLst>
          </p:cNvPr>
          <p:cNvPicPr>
            <a:picLocks noChangeAspect="1"/>
          </p:cNvPicPr>
          <p:nvPr/>
        </p:nvPicPr>
        <p:blipFill>
          <a:blip r:embed="rId2"/>
          <a:stretch>
            <a:fillRect/>
          </a:stretch>
        </p:blipFill>
        <p:spPr>
          <a:xfrm>
            <a:off x="1604368" y="1984602"/>
            <a:ext cx="8983264" cy="4407489"/>
          </a:xfrm>
          <a:prstGeom prst="rect">
            <a:avLst/>
          </a:prstGeom>
        </p:spPr>
      </p:pic>
      <p:sp>
        <p:nvSpPr>
          <p:cNvPr id="16" name="正方形/長方形 15">
            <a:extLst>
              <a:ext uri="{FF2B5EF4-FFF2-40B4-BE49-F238E27FC236}">
                <a16:creationId xmlns:a16="http://schemas.microsoft.com/office/drawing/2014/main" id="{6FE71B88-FB78-8ED2-5ACF-61A199D3D8C3}"/>
              </a:ext>
            </a:extLst>
          </p:cNvPr>
          <p:cNvSpPr/>
          <p:nvPr/>
        </p:nvSpPr>
        <p:spPr>
          <a:xfrm>
            <a:off x="263525" y="667046"/>
            <a:ext cx="11670444" cy="10920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ROIC</a:t>
            </a:r>
            <a:r>
              <a:rPr kumimoji="1" lang="ja-JP" altLang="en-US" sz="1800" dirty="0">
                <a:solidFill>
                  <a:schemeClr val="tx1"/>
                </a:solidFill>
                <a:latin typeface="游ゴシック" panose="020B0400000000000000" pitchFamily="50" charset="-128"/>
                <a:ea typeface="游ゴシック" panose="020B0400000000000000" pitchFamily="50" charset="-128"/>
              </a:rPr>
              <a:t>ツリーシミュレーション</a:t>
            </a:r>
            <a:r>
              <a:rPr kumimoji="1" lang="en-US" altLang="ja-JP" sz="1800" dirty="0">
                <a:solidFill>
                  <a:schemeClr val="tx1"/>
                </a:solidFill>
                <a:latin typeface="游ゴシック" panose="020B0400000000000000" pitchFamily="50" charset="-128"/>
                <a:ea typeface="游ゴシック" panose="020B0400000000000000" pitchFamily="50" charset="-128"/>
              </a:rPr>
              <a:t>.zip</a:t>
            </a:r>
            <a:r>
              <a:rPr kumimoji="1" lang="ja-JP" altLang="en-US" sz="1800" dirty="0">
                <a:solidFill>
                  <a:schemeClr val="tx1"/>
                </a:solidFill>
                <a:latin typeface="游ゴシック" panose="020B0400000000000000" pitchFamily="50" charset="-128"/>
                <a:ea typeface="游ゴシック" panose="020B0400000000000000" pitchFamily="50" charset="-128"/>
              </a:rPr>
              <a:t>」を解凍すると下記が含まれています。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9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ROIC</a:t>
            </a:r>
            <a:r>
              <a:rPr kumimoji="1" lang="ja-JP" altLang="en-US" sz="1600" dirty="0">
                <a:solidFill>
                  <a:schemeClr val="tx1"/>
                </a:solidFill>
                <a:latin typeface="游ゴシック" panose="020B0400000000000000" pitchFamily="50" charset="-128"/>
                <a:ea typeface="游ゴシック" panose="020B0400000000000000" pitchFamily="50" charset="-128"/>
              </a:rPr>
              <a:t>ツリーシミュレーション</a:t>
            </a:r>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err="1">
                <a:solidFill>
                  <a:schemeClr val="tx1"/>
                </a:solidFill>
                <a:latin typeface="游ゴシック" panose="020B0400000000000000" pitchFamily="50" charset="-128"/>
                <a:ea typeface="游ゴシック" panose="020B0400000000000000" pitchFamily="50" charset="-128"/>
              </a:rPr>
              <a:t>mbdef</a:t>
            </a:r>
            <a:r>
              <a:rPr kumimoji="1" lang="en-US" altLang="ja-JP" sz="1600" dirty="0">
                <a:solidFill>
                  <a:schemeClr val="tx1"/>
                </a:solidFill>
                <a:latin typeface="游ゴシック" panose="020B0400000000000000" pitchFamily="50" charset="-128"/>
                <a:ea typeface="游ゴシック" panose="020B0400000000000000" pitchFamily="50" charset="-128"/>
              </a:rPr>
              <a:t>						…MotionBoard</a:t>
            </a:r>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Cloud</a:t>
            </a:r>
            <a:r>
              <a:rPr kumimoji="1" lang="ja-JP" altLang="en-US" sz="1600" dirty="0">
                <a:solidFill>
                  <a:schemeClr val="tx1"/>
                </a:solidFill>
                <a:latin typeface="游ゴシック" panose="020B0400000000000000" pitchFamily="50" charset="-128"/>
                <a:ea typeface="游ゴシック" panose="020B0400000000000000" pitchFamily="50" charset="-128"/>
              </a:rPr>
              <a:t>のボード定義</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ROIC</a:t>
            </a:r>
            <a:r>
              <a:rPr kumimoji="1" lang="ja-JP" altLang="en-US" sz="1600" dirty="0">
                <a:solidFill>
                  <a:schemeClr val="tx1"/>
                </a:solidFill>
                <a:latin typeface="游ゴシック" panose="020B0400000000000000" pitchFamily="50" charset="-128"/>
                <a:ea typeface="游ゴシック" panose="020B0400000000000000" pitchFamily="50" charset="-128"/>
              </a:rPr>
              <a:t>ツリーシミュレーション</a:t>
            </a:r>
            <a:r>
              <a:rPr kumimoji="1" lang="en-US" altLang="ja-JP" sz="1600" dirty="0">
                <a:solidFill>
                  <a:schemeClr val="tx1"/>
                </a:solidFill>
                <a:latin typeface="游ゴシック" panose="020B0400000000000000" pitchFamily="50" charset="-128"/>
                <a:ea typeface="游ゴシック" panose="020B0400000000000000" pitchFamily="50" charset="-128"/>
              </a:rPr>
              <a:t>_</a:t>
            </a:r>
            <a:r>
              <a:rPr kumimoji="1" lang="ja-JP" altLang="en-US" sz="1600" dirty="0">
                <a:solidFill>
                  <a:schemeClr val="tx1"/>
                </a:solidFill>
                <a:latin typeface="游ゴシック" panose="020B0400000000000000" pitchFamily="50" charset="-128"/>
                <a:ea typeface="游ゴシック" panose="020B0400000000000000" pitchFamily="50" charset="-128"/>
              </a:rPr>
              <a:t>適用手順書</a:t>
            </a:r>
            <a:r>
              <a:rPr kumimoji="1" lang="en-US" altLang="ja-JP" sz="1600" dirty="0">
                <a:solidFill>
                  <a:schemeClr val="tx1"/>
                </a:solidFill>
                <a:latin typeface="游ゴシック" panose="020B0400000000000000" pitchFamily="50" charset="-128"/>
                <a:ea typeface="游ゴシック" panose="020B0400000000000000" pitchFamily="50" charset="-128"/>
              </a:rPr>
              <a:t>.pptx				…</a:t>
            </a:r>
            <a:r>
              <a:rPr kumimoji="1" lang="ja-JP" altLang="en-US" sz="1600" dirty="0">
                <a:solidFill>
                  <a:schemeClr val="tx1"/>
                </a:solidFill>
                <a:latin typeface="游ゴシック" panose="020B0400000000000000" pitchFamily="50" charset="-128"/>
                <a:ea typeface="游ゴシック" panose="020B0400000000000000" pitchFamily="50" charset="-128"/>
              </a:rPr>
              <a:t>本資料です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8817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365BB-B3E0-A54F-B4EE-6FC9BBA126A6}"/>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8A85406E-02F9-A84D-5D67-93D6DB35C085}"/>
              </a:ext>
            </a:extLst>
          </p:cNvPr>
          <p:cNvSpPr>
            <a:spLocks noGrp="1"/>
          </p:cNvSpPr>
          <p:nvPr>
            <p:ph type="title"/>
          </p:nvPr>
        </p:nvSpPr>
        <p:spPr/>
        <p:txBody>
          <a:bodyPr/>
          <a:lstStyle/>
          <a:p>
            <a:r>
              <a:rPr lang="ja-JP" altLang="en-US" dirty="0"/>
              <a:t>適用手順</a:t>
            </a:r>
            <a:endParaRPr lang="zh-TW" altLang="en-US" dirty="0"/>
          </a:p>
        </p:txBody>
      </p:sp>
      <p:sp>
        <p:nvSpPr>
          <p:cNvPr id="7" name="Footer Placeholder 4">
            <a:extLst>
              <a:ext uri="{FF2B5EF4-FFF2-40B4-BE49-F238E27FC236}">
                <a16:creationId xmlns:a16="http://schemas.microsoft.com/office/drawing/2014/main" id="{BBD03F4B-EE27-0BC0-99A5-3F74C1B8D5DA}"/>
              </a:ext>
            </a:extLst>
          </p:cNvPr>
          <p:cNvSpPr>
            <a:spLocks noGrp="1"/>
          </p:cNvSpPr>
          <p:nvPr>
            <p:ph type="ftr" sz="quarter" idx="3"/>
          </p:nvPr>
        </p:nvSpPr>
        <p:spPr>
          <a:xfrm>
            <a:off x="444549" y="6346825"/>
            <a:ext cx="3092139" cy="228601"/>
          </a:xfrm>
        </p:spPr>
        <p:txBody>
          <a:bodyPr vert="horz" wrap="none" lIns="91440" tIns="45720" rIns="91440" bIns="45720" rtlCol="0" anchor="ctr"/>
          <a:lstStyle>
            <a:lvl1pPr algn="l">
              <a:defRPr sz="700" baseline="0">
                <a:solidFill>
                  <a:schemeClr val="tx1"/>
                </a:solidFill>
                <a:latin typeface="+mn-lt"/>
                <a:ea typeface="+mn-ea"/>
                <a:cs typeface="Poppins Light" panose="00000400000000000000" pitchFamily="2" charset="0"/>
              </a:defRPr>
            </a:lvl1pPr>
          </a:lstStyle>
          <a:p>
            <a:r>
              <a:rPr lang="en-US" altLang="ja-JP" dirty="0"/>
              <a:t>Copyright © 2025 WingArc1st Inc.  All Rights Reserved.</a:t>
            </a:r>
            <a:endParaRPr lang="ja-JP" altLang="en-US" dirty="0"/>
          </a:p>
        </p:txBody>
      </p:sp>
      <p:sp>
        <p:nvSpPr>
          <p:cNvPr id="16" name="正方形/長方形 15">
            <a:extLst>
              <a:ext uri="{FF2B5EF4-FFF2-40B4-BE49-F238E27FC236}">
                <a16:creationId xmlns:a16="http://schemas.microsoft.com/office/drawing/2014/main" id="{9F830E4F-150E-18B2-A5F1-A4F6BD13541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US" altLang="ja-JP"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rPr>
              <a:t>03</a:t>
            </a:r>
            <a:endParaRPr kumimoji="1" lang="ja-JP" altLang="en-US" sz="34670" b="1" i="0" u="none" strike="noStrike" kern="1200" cap="none" spc="-2100" normalizeH="0" baseline="0" noProof="0" dirty="0">
              <a:ln>
                <a:noFill/>
              </a:ln>
              <a:solidFill>
                <a:schemeClr val="accent6"/>
              </a:solidFill>
              <a:effectLst/>
              <a:uLnTx/>
              <a:uFillTx/>
              <a:latin typeface="游ゴシック"/>
              <a:ea typeface="游ゴシック"/>
              <a:cs typeface="Poppins Light" panose="00000400000000000000" pitchFamily="2" charset="0"/>
            </a:endParaRPr>
          </a:p>
        </p:txBody>
      </p:sp>
    </p:spTree>
    <p:extLst>
      <p:ext uri="{BB962C8B-B14F-4D97-AF65-F5344CB8AC3E}">
        <p14:creationId xmlns:p14="http://schemas.microsoft.com/office/powerpoint/2010/main" val="1647268673"/>
      </p:ext>
    </p:extLst>
  </p:cSld>
  <p:clrMapOvr>
    <a:masterClrMapping/>
  </p:clrMapOvr>
</p:sld>
</file>

<file path=ppt/theme/theme1.xml><?xml version="1.0" encoding="utf-8"?>
<a:theme xmlns:a="http://schemas.openxmlformats.org/drawingml/2006/main" name="WingArc1st">
  <a:themeElements>
    <a:clrScheme name="wa_temp">
      <a:dk1>
        <a:srgbClr val="111111"/>
      </a:dk1>
      <a:lt1>
        <a:srgbClr val="FFFFFF"/>
      </a:lt1>
      <a:dk2>
        <a:srgbClr val="BC4065"/>
      </a:dk2>
      <a:lt2>
        <a:srgbClr val="4171B9"/>
      </a:lt2>
      <a:accent1>
        <a:srgbClr val="9085AE"/>
      </a:accent1>
      <a:accent2>
        <a:srgbClr val="67A3A3"/>
      </a:accent2>
      <a:accent3>
        <a:srgbClr val="D9A76C"/>
      </a:accent3>
      <a:accent4>
        <a:srgbClr val="ECD77D"/>
      </a:accent4>
      <a:accent5>
        <a:srgbClr val="5B9ABB"/>
      </a:accent5>
      <a:accent6>
        <a:srgbClr val="C12C1F"/>
      </a:accent6>
      <a:hlink>
        <a:srgbClr val="0563C1"/>
      </a:hlink>
      <a:folHlink>
        <a:srgbClr val="954F72"/>
      </a:folHlink>
    </a:clrScheme>
    <a:fontScheme name="游ゴシック">
      <a:majorFont>
        <a:latin typeface="游ゴシック"/>
        <a:ea typeface="游ゴシック"/>
        <a:cs typeface=""/>
      </a:majorFont>
      <a:minorFont>
        <a:latin typeface="游ゴシック"/>
        <a:ea typeface="游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プレゼンテーション2" id="{E93896DF-D055-6843-B45B-633F70C60CA5}" vid="{E9891F15-3EA5-9545-ADA7-383616AA7BE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11a377c-935a-47ad-b9a9-04deff473ab9">
      <Terms xmlns="http://schemas.microsoft.com/office/infopath/2007/PartnerControls"/>
    </lcf76f155ced4ddcb4097134ff3c332f>
    <TaxCatchAll xmlns="ce3e7b7d-0c4f-4c89-9479-176aca27ca7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6BFD804B4E1154681AB10738623E0D0" ma:contentTypeVersion="15" ma:contentTypeDescription="新しいドキュメントを作成します。" ma:contentTypeScope="" ma:versionID="fc46624a71aff38686be0cfaadd2c5c3">
  <xsd:schema xmlns:xsd="http://www.w3.org/2001/XMLSchema" xmlns:xs="http://www.w3.org/2001/XMLSchema" xmlns:p="http://schemas.microsoft.com/office/2006/metadata/properties" xmlns:ns2="e11a377c-935a-47ad-b9a9-04deff473ab9" xmlns:ns3="ce3e7b7d-0c4f-4c89-9479-176aca27ca7a" targetNamespace="http://schemas.microsoft.com/office/2006/metadata/properties" ma:root="true" ma:fieldsID="79282a13537ea419ac0c9fca22b2f99f" ns2:_="" ns3:_="">
    <xsd:import namespace="e11a377c-935a-47ad-b9a9-04deff473ab9"/>
    <xsd:import namespace="ce3e7b7d-0c4f-4c89-9479-176aca27ca7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1a377c-935a-47ad-b9a9-04deff473a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3e7b7d-0c4f-4c89-9479-176aca27ca7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bdcd6f-c7cc-4855-8ed3-e51f0fbca7ff}" ma:internalName="TaxCatchAll" ma:showField="CatchAllData" ma:web="ce3e7b7d-0c4f-4c89-9479-176aca27ca7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ACA3DF-E6AF-4B87-9D70-C3975DDECE88}">
  <ds:schemaRefs>
    <ds:schemaRef ds:uri="ce3e7b7d-0c4f-4c89-9479-176aca27ca7a"/>
    <ds:schemaRef ds:uri="d7707b53-d929-4795-85a1-b76999b43982"/>
    <ds:schemaRef ds:uri="e11a377c-935a-47ad-b9a9-04deff473ab9"/>
    <ds:schemaRef ds:uri="fb30921e-d24a-40fc-a0fe-13fda5f280f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BE0E343-61FC-4345-A7C9-93192D4C7193}">
  <ds:schemaRefs>
    <ds:schemaRef ds:uri="http://schemas.microsoft.com/sharepoint/v3/contenttype/forms"/>
  </ds:schemaRefs>
</ds:datastoreItem>
</file>

<file path=customXml/itemProps3.xml><?xml version="1.0" encoding="utf-8"?>
<ds:datastoreItem xmlns:ds="http://schemas.openxmlformats.org/officeDocument/2006/customXml" ds:itemID="{1E7A7AD6-82DF-440A-99DB-5905A19BF4E7}">
  <ds:schemaRefs>
    <ds:schemaRef ds:uri="ce3e7b7d-0c4f-4c89-9479-176aca27ca7a"/>
    <ds:schemaRef ds:uri="e11a377c-935a-47ad-b9a9-04deff473a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テーマ</Template>
  <TotalTime>408</TotalTime>
  <Words>1000</Words>
  <Application>Microsoft Office PowerPoint</Application>
  <PresentationFormat>ワイド画面</PresentationFormat>
  <Paragraphs>167</Paragraphs>
  <Slides>23</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23</vt:i4>
      </vt:variant>
    </vt:vector>
  </HeadingPairs>
  <TitlesOfParts>
    <vt:vector size="30" baseType="lpstr">
      <vt:lpstr>Yu Gothic</vt:lpstr>
      <vt:lpstr>Yu Gothic</vt:lpstr>
      <vt:lpstr>游ゴシック Medium</vt:lpstr>
      <vt:lpstr>Arial</vt:lpstr>
      <vt:lpstr>Poppins</vt:lpstr>
      <vt:lpstr>Poppins Regular</vt:lpstr>
      <vt:lpstr>WingArc1st</vt:lpstr>
      <vt:lpstr>ツリーシミュレーションの利用方法 </vt:lpstr>
      <vt:lpstr>改訂履歴</vt:lpstr>
      <vt:lpstr>記載製品・バージョンについて</vt:lpstr>
      <vt:lpstr>INDEX</vt:lpstr>
      <vt:lpstr>概要/本資料の役割</vt:lpstr>
      <vt:lpstr>概要/本資料の役割</vt:lpstr>
      <vt:lpstr>提供物</vt:lpstr>
      <vt:lpstr>提供物 </vt:lpstr>
      <vt:lpstr>適用手順</vt:lpstr>
      <vt:lpstr>適用手順</vt:lpstr>
      <vt:lpstr>適用手順</vt:lpstr>
      <vt:lpstr>適用手順</vt:lpstr>
      <vt:lpstr>データ変更手順</vt:lpstr>
      <vt:lpstr>データ変更手順</vt:lpstr>
      <vt:lpstr>データ変更手順</vt:lpstr>
      <vt:lpstr>データ変更手順</vt:lpstr>
      <vt:lpstr>注意事項 *ご利用時必ず御覧ください</vt:lpstr>
      <vt:lpstr>注意事項/投入する階層データについて①</vt:lpstr>
      <vt:lpstr>注意事項/投入する階層データについて②</vt:lpstr>
      <vt:lpstr>注意事項/階層データ内の計算式について</vt:lpstr>
      <vt:lpstr>注意事項/投入する数値データについて</vt:lpstr>
      <vt:lpstr>注意事項/ツリーの「ボックス色」について</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吉田 一也 (Kazuya Yoshida)</cp:lastModifiedBy>
  <cp:revision>19</cp:revision>
  <dcterms:created xsi:type="dcterms:W3CDTF">2021-04-16T07:44:21Z</dcterms:created>
  <dcterms:modified xsi:type="dcterms:W3CDTF">2026-05-18T00:26:44Z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0x01010026BFD804B4E1154681AB10738623E0D0</vt:lpwstr>
  </property>
  <property fmtid="{D5CDD505-2E9C-101B-9397-08002B2CF9AE}" pid="3" name="MediaServiceImageTags">
    <vt:lpwstr/>
  </property>
</Properties>
</file>