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notesMasterIdLst>
    <p:notesMasterId r:id="rId61"/>
  </p:notesMasterIdLst>
  <p:handoutMasterIdLst>
    <p:handoutMasterId r:id="rId62"/>
  </p:handoutMasterIdLst>
  <p:sldIdLst>
    <p:sldId id="277" r:id="rId5"/>
    <p:sldId id="262" r:id="rId6"/>
    <p:sldId id="333" r:id="rId7"/>
    <p:sldId id="349" r:id="rId8"/>
    <p:sldId id="278" r:id="rId9"/>
    <p:sldId id="279" r:id="rId10"/>
    <p:sldId id="317" r:id="rId11"/>
    <p:sldId id="334" r:id="rId12"/>
    <p:sldId id="284" r:id="rId13"/>
    <p:sldId id="336" r:id="rId14"/>
    <p:sldId id="288" r:id="rId15"/>
    <p:sldId id="335" r:id="rId16"/>
    <p:sldId id="289" r:id="rId17"/>
    <p:sldId id="290" r:id="rId18"/>
    <p:sldId id="292" r:id="rId19"/>
    <p:sldId id="350" r:id="rId20"/>
    <p:sldId id="313" r:id="rId21"/>
    <p:sldId id="315" r:id="rId22"/>
    <p:sldId id="314" r:id="rId23"/>
    <p:sldId id="325" r:id="rId24"/>
    <p:sldId id="326" r:id="rId25"/>
    <p:sldId id="296" r:id="rId26"/>
    <p:sldId id="337" r:id="rId27"/>
    <p:sldId id="297" r:id="rId28"/>
    <p:sldId id="298" r:id="rId29"/>
    <p:sldId id="299" r:id="rId30"/>
    <p:sldId id="300" r:id="rId31"/>
    <p:sldId id="301" r:id="rId32"/>
    <p:sldId id="338" r:id="rId33"/>
    <p:sldId id="303" r:id="rId34"/>
    <p:sldId id="304" r:id="rId35"/>
    <p:sldId id="306" r:id="rId36"/>
    <p:sldId id="307" r:id="rId37"/>
    <p:sldId id="308" r:id="rId38"/>
    <p:sldId id="316" r:id="rId39"/>
    <p:sldId id="318" r:id="rId40"/>
    <p:sldId id="344" r:id="rId41"/>
    <p:sldId id="343" r:id="rId42"/>
    <p:sldId id="319" r:id="rId43"/>
    <p:sldId id="345" r:id="rId44"/>
    <p:sldId id="320" r:id="rId45"/>
    <p:sldId id="321" r:id="rId46"/>
    <p:sldId id="322" r:id="rId47"/>
    <p:sldId id="323" r:id="rId48"/>
    <p:sldId id="346" r:id="rId49"/>
    <p:sldId id="347" r:id="rId50"/>
    <p:sldId id="348" r:id="rId51"/>
    <p:sldId id="339" r:id="rId52"/>
    <p:sldId id="340" r:id="rId53"/>
    <p:sldId id="341" r:id="rId54"/>
    <p:sldId id="351" r:id="rId55"/>
    <p:sldId id="352" r:id="rId56"/>
    <p:sldId id="353" r:id="rId57"/>
    <p:sldId id="354" r:id="rId58"/>
    <p:sldId id="282" r:id="rId59"/>
    <p:sldId id="274" r:id="rId60"/>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0"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18"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6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23332"/>
    <a:srgbClr val="C12B1F"/>
    <a:srgbClr val="000000"/>
    <a:srgbClr val="ECECEC"/>
    <a:srgbClr val="9E9E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95"/>
    <p:restoredTop sz="96556"/>
  </p:normalViewPr>
  <p:slideViewPr>
    <p:cSldViewPr snapToGrid="0">
      <p:cViewPr varScale="1">
        <p:scale>
          <a:sx n="98" d="100"/>
          <a:sy n="98" d="100"/>
        </p:scale>
        <p:origin x="370" y="86"/>
      </p:cViewPr>
      <p:guideLst>
        <p:guide orient="horz" pos="1661"/>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岩下 佳憲 (Yoshinori Iwashita)" userId="a98889da-8ac2-4790-bc15-de3da5bc6643" providerId="ADAL" clId="{7DD0EF65-C0BC-4D48-A283-D886C4587681}"/>
    <pc:docChg chg="undo redo custSel addSld delSld modSld sldOrd modMainMaster">
      <pc:chgData name="岩下 佳憲 (Yoshinori Iwashita)" userId="a98889da-8ac2-4790-bc15-de3da5bc6643" providerId="ADAL" clId="{7DD0EF65-C0BC-4D48-A283-D886C4587681}" dt="2022-10-26T07:04:26.427" v="17282" actId="47"/>
      <pc:docMkLst>
        <pc:docMk/>
      </pc:docMkLst>
      <pc:sldChg chg="del">
        <pc:chgData name="岩下 佳憲 (Yoshinori Iwashita)" userId="a98889da-8ac2-4790-bc15-de3da5bc6643" providerId="ADAL" clId="{7DD0EF65-C0BC-4D48-A283-D886C4587681}" dt="2022-09-27T07:16:38.902" v="0" actId="47"/>
        <pc:sldMkLst>
          <pc:docMk/>
          <pc:sldMk cId="947667970" sldId="256"/>
        </pc:sldMkLst>
      </pc:sldChg>
      <pc:sldChg chg="del">
        <pc:chgData name="岩下 佳憲 (Yoshinori Iwashita)" userId="a98889da-8ac2-4790-bc15-de3da5bc6643" providerId="ADAL" clId="{7DD0EF65-C0BC-4D48-A283-D886C4587681}" dt="2022-09-27T07:16:42.438" v="2" actId="47"/>
        <pc:sldMkLst>
          <pc:docMk/>
          <pc:sldMk cId="2718736517" sldId="260"/>
        </pc:sldMkLst>
      </pc:sldChg>
      <pc:sldChg chg="del">
        <pc:chgData name="岩下 佳憲 (Yoshinori Iwashita)" userId="a98889da-8ac2-4790-bc15-de3da5bc6643" providerId="ADAL" clId="{7DD0EF65-C0BC-4D48-A283-D886C4587681}" dt="2022-09-27T07:16:43.008" v="3" actId="47"/>
        <pc:sldMkLst>
          <pc:docMk/>
          <pc:sldMk cId="18512692" sldId="261"/>
        </pc:sldMkLst>
      </pc:sldChg>
      <pc:sldChg chg="delSp mod ord">
        <pc:chgData name="岩下 佳憲 (Yoshinori Iwashita)" userId="a98889da-8ac2-4790-bc15-de3da5bc6643" providerId="ADAL" clId="{7DD0EF65-C0BC-4D48-A283-D886C4587681}" dt="2022-10-26T06:28:18.005" v="16883" actId="478"/>
        <pc:sldMkLst>
          <pc:docMk/>
          <pc:sldMk cId="2917748310" sldId="262"/>
        </pc:sldMkLst>
        <pc:picChg chg="del">
          <ac:chgData name="岩下 佳憲 (Yoshinori Iwashita)" userId="a98889da-8ac2-4790-bc15-de3da5bc6643" providerId="ADAL" clId="{7DD0EF65-C0BC-4D48-A283-D886C4587681}" dt="2022-10-26T06:28:18.005" v="16883" actId="478"/>
          <ac:picMkLst>
            <pc:docMk/>
            <pc:sldMk cId="2917748310" sldId="262"/>
            <ac:picMk id="3" creationId="{34D1801F-B31B-4F3F-A40E-7AA8A9128B35}"/>
          </ac:picMkLst>
        </pc:picChg>
      </pc:sldChg>
      <pc:sldChg chg="del">
        <pc:chgData name="岩下 佳憲 (Yoshinori Iwashita)" userId="a98889da-8ac2-4790-bc15-de3da5bc6643" providerId="ADAL" clId="{7DD0EF65-C0BC-4D48-A283-D886C4587681}" dt="2022-09-27T07:16:43.976" v="4" actId="47"/>
        <pc:sldMkLst>
          <pc:docMk/>
          <pc:sldMk cId="256645149" sldId="263"/>
        </pc:sldMkLst>
      </pc:sldChg>
      <pc:sldChg chg="del">
        <pc:chgData name="岩下 佳憲 (Yoshinori Iwashita)" userId="a98889da-8ac2-4790-bc15-de3da5bc6643" providerId="ADAL" clId="{7DD0EF65-C0BC-4D48-A283-D886C4587681}" dt="2022-09-27T07:16:44.396" v="5" actId="47"/>
        <pc:sldMkLst>
          <pc:docMk/>
          <pc:sldMk cId="3423201103" sldId="264"/>
        </pc:sldMkLst>
      </pc:sldChg>
      <pc:sldChg chg="del">
        <pc:chgData name="岩下 佳憲 (Yoshinori Iwashita)" userId="a98889da-8ac2-4790-bc15-de3da5bc6643" providerId="ADAL" clId="{7DD0EF65-C0BC-4D48-A283-D886C4587681}" dt="2022-09-27T07:16:45.483" v="6" actId="47"/>
        <pc:sldMkLst>
          <pc:docMk/>
          <pc:sldMk cId="3173813211" sldId="265"/>
        </pc:sldMkLst>
      </pc:sldChg>
      <pc:sldChg chg="del">
        <pc:chgData name="岩下 佳憲 (Yoshinori Iwashita)" userId="a98889da-8ac2-4790-bc15-de3da5bc6643" providerId="ADAL" clId="{7DD0EF65-C0BC-4D48-A283-D886C4587681}" dt="2022-09-27T07:16:46.710" v="7" actId="47"/>
        <pc:sldMkLst>
          <pc:docMk/>
          <pc:sldMk cId="872475441" sldId="267"/>
        </pc:sldMkLst>
      </pc:sldChg>
      <pc:sldChg chg="del">
        <pc:chgData name="岩下 佳憲 (Yoshinori Iwashita)" userId="a98889da-8ac2-4790-bc15-de3da5bc6643" providerId="ADAL" clId="{7DD0EF65-C0BC-4D48-A283-D886C4587681}" dt="2022-09-27T07:16:50.106" v="8" actId="47"/>
        <pc:sldMkLst>
          <pc:docMk/>
          <pc:sldMk cId="3896565908" sldId="268"/>
        </pc:sldMkLst>
      </pc:sldChg>
      <pc:sldChg chg="del">
        <pc:chgData name="岩下 佳憲 (Yoshinori Iwashita)" userId="a98889da-8ac2-4790-bc15-de3da5bc6643" providerId="ADAL" clId="{7DD0EF65-C0BC-4D48-A283-D886C4587681}" dt="2022-09-27T07:16:51.367" v="9" actId="47"/>
        <pc:sldMkLst>
          <pc:docMk/>
          <pc:sldMk cId="646422683" sldId="269"/>
        </pc:sldMkLst>
      </pc:sldChg>
      <pc:sldChg chg="del">
        <pc:chgData name="岩下 佳憲 (Yoshinori Iwashita)" userId="a98889da-8ac2-4790-bc15-de3da5bc6643" providerId="ADAL" clId="{7DD0EF65-C0BC-4D48-A283-D886C4587681}" dt="2022-09-27T07:16:55.231" v="12" actId="47"/>
        <pc:sldMkLst>
          <pc:docMk/>
          <pc:sldMk cId="2354034464" sldId="270"/>
        </pc:sldMkLst>
      </pc:sldChg>
      <pc:sldChg chg="del">
        <pc:chgData name="岩下 佳憲 (Yoshinori Iwashita)" userId="a98889da-8ac2-4790-bc15-de3da5bc6643" providerId="ADAL" clId="{7DD0EF65-C0BC-4D48-A283-D886C4587681}" dt="2022-09-27T07:16:56.165" v="14" actId="47"/>
        <pc:sldMkLst>
          <pc:docMk/>
          <pc:sldMk cId="3800242093" sldId="271"/>
        </pc:sldMkLst>
      </pc:sldChg>
      <pc:sldChg chg="del">
        <pc:chgData name="岩下 佳憲 (Yoshinori Iwashita)" userId="a98889da-8ac2-4790-bc15-de3da5bc6643" providerId="ADAL" clId="{7DD0EF65-C0BC-4D48-A283-D886C4587681}" dt="2022-09-27T07:16:55.601" v="13" actId="47"/>
        <pc:sldMkLst>
          <pc:docMk/>
          <pc:sldMk cId="703257599" sldId="272"/>
        </pc:sldMkLst>
      </pc:sldChg>
      <pc:sldChg chg="del">
        <pc:chgData name="岩下 佳憲 (Yoshinori Iwashita)" userId="a98889da-8ac2-4790-bc15-de3da5bc6643" providerId="ADAL" clId="{7DD0EF65-C0BC-4D48-A283-D886C4587681}" dt="2022-09-27T07:16:56.740" v="15" actId="47"/>
        <pc:sldMkLst>
          <pc:docMk/>
          <pc:sldMk cId="1477895977" sldId="273"/>
        </pc:sldMkLst>
      </pc:sldChg>
      <pc:sldChg chg="del">
        <pc:chgData name="岩下 佳憲 (Yoshinori Iwashita)" userId="a98889da-8ac2-4790-bc15-de3da5bc6643" providerId="ADAL" clId="{7DD0EF65-C0BC-4D48-A283-D886C4587681}" dt="2022-09-27T07:16:57.497" v="16" actId="47"/>
        <pc:sldMkLst>
          <pc:docMk/>
          <pc:sldMk cId="205584364" sldId="275"/>
        </pc:sldMkLst>
      </pc:sldChg>
      <pc:sldChg chg="del">
        <pc:chgData name="岩下 佳憲 (Yoshinori Iwashita)" userId="a98889da-8ac2-4790-bc15-de3da5bc6643" providerId="ADAL" clId="{7DD0EF65-C0BC-4D48-A283-D886C4587681}" dt="2022-09-27T07:16:57.946" v="17" actId="47"/>
        <pc:sldMkLst>
          <pc:docMk/>
          <pc:sldMk cId="1507631727" sldId="276"/>
        </pc:sldMkLst>
      </pc:sldChg>
      <pc:sldChg chg="delSp modSp mod">
        <pc:chgData name="岩下 佳憲 (Yoshinori Iwashita)" userId="a98889da-8ac2-4790-bc15-de3da5bc6643" providerId="ADAL" clId="{7DD0EF65-C0BC-4D48-A283-D886C4587681}" dt="2022-10-26T06:12:04.239" v="16548" actId="14100"/>
        <pc:sldMkLst>
          <pc:docMk/>
          <pc:sldMk cId="198236483" sldId="277"/>
        </pc:sldMkLst>
        <pc:spChg chg="mod">
          <ac:chgData name="岩下 佳憲 (Yoshinori Iwashita)" userId="a98889da-8ac2-4790-bc15-de3da5bc6643" providerId="ADAL" clId="{7DD0EF65-C0BC-4D48-A283-D886C4587681}" dt="2022-10-26T06:11:28.784" v="16516" actId="6549"/>
          <ac:spMkLst>
            <pc:docMk/>
            <pc:sldMk cId="198236483" sldId="277"/>
            <ac:spMk id="2" creationId="{9A581D09-F596-4DD3-AC85-2D0013B6757B}"/>
          </ac:spMkLst>
        </pc:spChg>
        <pc:spChg chg="mod">
          <ac:chgData name="岩下 佳憲 (Yoshinori Iwashita)" userId="a98889da-8ac2-4790-bc15-de3da5bc6643" providerId="ADAL" clId="{7DD0EF65-C0BC-4D48-A283-D886C4587681}" dt="2022-10-26T06:12:04.239" v="16548" actId="14100"/>
          <ac:spMkLst>
            <pc:docMk/>
            <pc:sldMk cId="198236483" sldId="277"/>
            <ac:spMk id="13" creationId="{9362D3BF-CA04-4142-93A1-545BF975437F}"/>
          </ac:spMkLst>
        </pc:spChg>
        <pc:picChg chg="del">
          <ac:chgData name="岩下 佳憲 (Yoshinori Iwashita)" userId="a98889da-8ac2-4790-bc15-de3da5bc6643" providerId="ADAL" clId="{7DD0EF65-C0BC-4D48-A283-D886C4587681}" dt="2022-10-26T06:11:33.153" v="16517" actId="478"/>
          <ac:picMkLst>
            <pc:docMk/>
            <pc:sldMk cId="198236483" sldId="277"/>
            <ac:picMk id="3" creationId="{386E7049-4986-4AD1-A0AD-51189A14A5DB}"/>
          </ac:picMkLst>
        </pc:picChg>
      </pc:sldChg>
      <pc:sldChg chg="addSp delSp modSp mod ord">
        <pc:chgData name="岩下 佳憲 (Yoshinori Iwashita)" userId="a98889da-8ac2-4790-bc15-de3da5bc6643" providerId="ADAL" clId="{7DD0EF65-C0BC-4D48-A283-D886C4587681}" dt="2022-10-26T06:48:39.018" v="17069" actId="20577"/>
        <pc:sldMkLst>
          <pc:docMk/>
          <pc:sldMk cId="70103670" sldId="278"/>
        </pc:sldMkLst>
        <pc:spChg chg="mod">
          <ac:chgData name="岩下 佳憲 (Yoshinori Iwashita)" userId="a98889da-8ac2-4790-bc15-de3da5bc6643" providerId="ADAL" clId="{7DD0EF65-C0BC-4D48-A283-D886C4587681}" dt="2022-10-26T06:48:39.018" v="17069" actId="20577"/>
          <ac:spMkLst>
            <pc:docMk/>
            <pc:sldMk cId="70103670" sldId="278"/>
            <ac:spMk id="3" creationId="{8D64914D-CE33-4FFD-B917-060A26068191}"/>
          </ac:spMkLst>
        </pc:spChg>
        <pc:spChg chg="mod">
          <ac:chgData name="岩下 佳憲 (Yoshinori Iwashita)" userId="a98889da-8ac2-4790-bc15-de3da5bc6643" providerId="ADAL" clId="{7DD0EF65-C0BC-4D48-A283-D886C4587681}" dt="2022-10-26T06:28:05.845" v="16881" actId="6549"/>
          <ac:spMkLst>
            <pc:docMk/>
            <pc:sldMk cId="70103670" sldId="278"/>
            <ac:spMk id="5" creationId="{D2C652FB-9AAA-1B47-9689-215D5CA1582D}"/>
          </ac:spMkLst>
        </pc:spChg>
        <pc:spChg chg="add del mod">
          <ac:chgData name="岩下 佳憲 (Yoshinori Iwashita)" userId="a98889da-8ac2-4790-bc15-de3da5bc6643" providerId="ADAL" clId="{7DD0EF65-C0BC-4D48-A283-D886C4587681}" dt="2022-10-26T06:27:46.978" v="16858" actId="478"/>
          <ac:spMkLst>
            <pc:docMk/>
            <pc:sldMk cId="70103670" sldId="278"/>
            <ac:spMk id="6" creationId="{2DBB4145-4AA1-6E25-0C12-5BB0E5BA850C}"/>
          </ac:spMkLst>
        </pc:spChg>
        <pc:spChg chg="del">
          <ac:chgData name="岩下 佳憲 (Yoshinori Iwashita)" userId="a98889da-8ac2-4790-bc15-de3da5bc6643" providerId="ADAL" clId="{7DD0EF65-C0BC-4D48-A283-D886C4587681}" dt="2022-10-26T06:27:44.255" v="16857" actId="478"/>
          <ac:spMkLst>
            <pc:docMk/>
            <pc:sldMk cId="70103670" sldId="278"/>
            <ac:spMk id="8" creationId="{C90CDA80-0F28-4EAB-95B7-80A586AE381F}"/>
          </ac:spMkLst>
        </pc:spChg>
        <pc:picChg chg="del">
          <ac:chgData name="岩下 佳憲 (Yoshinori Iwashita)" userId="a98889da-8ac2-4790-bc15-de3da5bc6643" providerId="ADAL" clId="{7DD0EF65-C0BC-4D48-A283-D886C4587681}" dt="2022-10-26T06:28:08.673" v="16882" actId="478"/>
          <ac:picMkLst>
            <pc:docMk/>
            <pc:sldMk cId="70103670" sldId="278"/>
            <ac:picMk id="2" creationId="{8FDBC7D9-24CC-46B1-BC99-5EBCD6C7A816}"/>
          </ac:picMkLst>
        </pc:picChg>
      </pc:sldChg>
      <pc:sldChg chg="addSp delSp modSp add del mod">
        <pc:chgData name="岩下 佳憲 (Yoshinori Iwashita)" userId="a98889da-8ac2-4790-bc15-de3da5bc6643" providerId="ADAL" clId="{7DD0EF65-C0BC-4D48-A283-D886C4587681}" dt="2022-10-21T11:04:45.023" v="16507" actId="113"/>
        <pc:sldMkLst>
          <pc:docMk/>
          <pc:sldMk cId="3211849570" sldId="279"/>
        </pc:sldMkLst>
        <pc:spChg chg="add del">
          <ac:chgData name="岩下 佳憲 (Yoshinori Iwashita)" userId="a98889da-8ac2-4790-bc15-de3da5bc6643" providerId="ADAL" clId="{7DD0EF65-C0BC-4D48-A283-D886C4587681}" dt="2022-09-27T07:19:03.006" v="55" actId="11529"/>
          <ac:spMkLst>
            <pc:docMk/>
            <pc:sldMk cId="3211849570" sldId="279"/>
            <ac:spMk id="4" creationId="{F01C5DA1-C056-AE4D-CB44-519F539F3524}"/>
          </ac:spMkLst>
        </pc:spChg>
        <pc:spChg chg="add mod">
          <ac:chgData name="岩下 佳憲 (Yoshinori Iwashita)" userId="a98889da-8ac2-4790-bc15-de3da5bc6643" providerId="ADAL" clId="{7DD0EF65-C0BC-4D48-A283-D886C4587681}" dt="2022-10-21T11:04:45.023" v="16507" actId="113"/>
          <ac:spMkLst>
            <pc:docMk/>
            <pc:sldMk cId="3211849570" sldId="279"/>
            <ac:spMk id="5" creationId="{9D878134-78AD-7366-81E6-2190333752BE}"/>
          </ac:spMkLst>
        </pc:spChg>
        <pc:spChg chg="del">
          <ac:chgData name="岩下 佳憲 (Yoshinori Iwashita)" userId="a98889da-8ac2-4790-bc15-de3da5bc6643" providerId="ADAL" clId="{7DD0EF65-C0BC-4D48-A283-D886C4587681}" dt="2022-09-27T07:18:41.151" v="50" actId="478"/>
          <ac:spMkLst>
            <pc:docMk/>
            <pc:sldMk cId="3211849570" sldId="279"/>
            <ac:spMk id="7" creationId="{083EDFBF-D5BF-264E-9EA0-D33CEC7A1BA5}"/>
          </ac:spMkLst>
        </pc:spChg>
        <pc:spChg chg="del mod">
          <ac:chgData name="岩下 佳憲 (Yoshinori Iwashita)" userId="a98889da-8ac2-4790-bc15-de3da5bc6643" providerId="ADAL" clId="{7DD0EF65-C0BC-4D48-A283-D886C4587681}" dt="2022-09-27T07:19:59.623" v="79" actId="478"/>
          <ac:spMkLst>
            <pc:docMk/>
            <pc:sldMk cId="3211849570" sldId="279"/>
            <ac:spMk id="8" creationId="{610399E2-FCEA-D044-A123-86919AC86B8D}"/>
          </ac:spMkLst>
        </pc:spChg>
        <pc:spChg chg="del mod">
          <ac:chgData name="岩下 佳憲 (Yoshinori Iwashita)" userId="a98889da-8ac2-4790-bc15-de3da5bc6643" providerId="ADAL" clId="{7DD0EF65-C0BC-4D48-A283-D886C4587681}" dt="2022-09-28T02:25:56.098" v="1677" actId="478"/>
          <ac:spMkLst>
            <pc:docMk/>
            <pc:sldMk cId="3211849570" sldId="279"/>
            <ac:spMk id="10" creationId="{3E95265E-9130-F447-A216-85A1F27DB713}"/>
          </ac:spMkLst>
        </pc:spChg>
        <pc:spChg chg="add mod">
          <ac:chgData name="岩下 佳憲 (Yoshinori Iwashita)" userId="a98889da-8ac2-4790-bc15-de3da5bc6643" providerId="ADAL" clId="{7DD0EF65-C0BC-4D48-A283-D886C4587681}" dt="2022-09-28T02:25:45.778" v="1676" actId="1076"/>
          <ac:spMkLst>
            <pc:docMk/>
            <pc:sldMk cId="3211849570" sldId="279"/>
            <ac:spMk id="11" creationId="{170A5F4B-D4ED-F776-56C0-9BB7468BC9FD}"/>
          </ac:spMkLst>
        </pc:spChg>
        <pc:picChg chg="add mod modCrop">
          <ac:chgData name="岩下 佳憲 (Yoshinori Iwashita)" userId="a98889da-8ac2-4790-bc15-de3da5bc6643" providerId="ADAL" clId="{7DD0EF65-C0BC-4D48-A283-D886C4587681}" dt="2022-09-28T02:25:36.855" v="1673" actId="1076"/>
          <ac:picMkLst>
            <pc:docMk/>
            <pc:sldMk cId="3211849570" sldId="279"/>
            <ac:picMk id="3" creationId="{5212099A-5EEB-3162-F49A-616193C45687}"/>
          </ac:picMkLst>
        </pc:picChg>
        <pc:picChg chg="del">
          <ac:chgData name="岩下 佳憲 (Yoshinori Iwashita)" userId="a98889da-8ac2-4790-bc15-de3da5bc6643" providerId="ADAL" clId="{7DD0EF65-C0BC-4D48-A283-D886C4587681}" dt="2022-09-27T07:18:53.102" v="53" actId="478"/>
          <ac:picMkLst>
            <pc:docMk/>
            <pc:sldMk cId="3211849570" sldId="279"/>
            <ac:picMk id="3" creationId="{A9F9C34E-FAD9-4B0E-9E2C-BD3E46B33BDF}"/>
          </ac:picMkLst>
        </pc:picChg>
        <pc:picChg chg="add mod modCrop">
          <ac:chgData name="岩下 佳憲 (Yoshinori Iwashita)" userId="a98889da-8ac2-4790-bc15-de3da5bc6643" providerId="ADAL" clId="{7DD0EF65-C0BC-4D48-A283-D886C4587681}" dt="2022-09-28T02:25:41.554" v="1675" actId="1076"/>
          <ac:picMkLst>
            <pc:docMk/>
            <pc:sldMk cId="3211849570" sldId="279"/>
            <ac:picMk id="6" creationId="{278F58B5-66EC-D9E9-5FE5-6C7A9ED697CF}"/>
          </ac:picMkLst>
        </pc:picChg>
        <pc:picChg chg="del">
          <ac:chgData name="岩下 佳憲 (Yoshinori Iwashita)" userId="a98889da-8ac2-4790-bc15-de3da5bc6643" providerId="ADAL" clId="{7DD0EF65-C0BC-4D48-A283-D886C4587681}" dt="2022-09-27T07:20:22.215" v="85" actId="478"/>
          <ac:picMkLst>
            <pc:docMk/>
            <pc:sldMk cId="3211849570" sldId="279"/>
            <ac:picMk id="9" creationId="{377FCAFE-14B8-8649-96DF-44F7DED39598}"/>
          </ac:picMkLst>
        </pc:picChg>
      </pc:sldChg>
      <pc:sldChg chg="del">
        <pc:chgData name="岩下 佳憲 (Yoshinori Iwashita)" userId="a98889da-8ac2-4790-bc15-de3da5bc6643" providerId="ADAL" clId="{7DD0EF65-C0BC-4D48-A283-D886C4587681}" dt="2022-09-27T07:16:53.525" v="10" actId="47"/>
        <pc:sldMkLst>
          <pc:docMk/>
          <pc:sldMk cId="2413219241" sldId="280"/>
        </pc:sldMkLst>
      </pc:sldChg>
      <pc:sldChg chg="del">
        <pc:chgData name="岩下 佳憲 (Yoshinori Iwashita)" userId="a98889da-8ac2-4790-bc15-de3da5bc6643" providerId="ADAL" clId="{7DD0EF65-C0BC-4D48-A283-D886C4587681}" dt="2022-09-27T07:16:54.013" v="11" actId="47"/>
        <pc:sldMkLst>
          <pc:docMk/>
          <pc:sldMk cId="1986888519" sldId="281"/>
        </pc:sldMkLst>
      </pc:sldChg>
      <pc:sldChg chg="delSp modSp mod modClrScheme chgLayout">
        <pc:chgData name="岩下 佳憲 (Yoshinori Iwashita)" userId="a98889da-8ac2-4790-bc15-de3da5bc6643" providerId="ADAL" clId="{7DD0EF65-C0BC-4D48-A283-D886C4587681}" dt="2022-09-27T07:18:04.596" v="36" actId="700"/>
        <pc:sldMkLst>
          <pc:docMk/>
          <pc:sldMk cId="907402732" sldId="282"/>
        </pc:sldMkLst>
        <pc:spChg chg="mod ord">
          <ac:chgData name="岩下 佳憲 (Yoshinori Iwashita)" userId="a98889da-8ac2-4790-bc15-de3da5bc6643" providerId="ADAL" clId="{7DD0EF65-C0BC-4D48-A283-D886C4587681}" dt="2022-09-27T07:18:04.596" v="36" actId="700"/>
          <ac:spMkLst>
            <pc:docMk/>
            <pc:sldMk cId="907402732" sldId="282"/>
            <ac:spMk id="2" creationId="{3FFE89DF-370D-487B-8328-DB8F873EEADB}"/>
          </ac:spMkLst>
        </pc:spChg>
        <pc:spChg chg="mod ord">
          <ac:chgData name="岩下 佳憲 (Yoshinori Iwashita)" userId="a98889da-8ac2-4790-bc15-de3da5bc6643" providerId="ADAL" clId="{7DD0EF65-C0BC-4D48-A283-D886C4587681}" dt="2022-09-27T07:18:04.596" v="36" actId="700"/>
          <ac:spMkLst>
            <pc:docMk/>
            <pc:sldMk cId="907402732" sldId="282"/>
            <ac:spMk id="4" creationId="{3F679575-7641-A644-9B1D-0729A06CB6C1}"/>
          </ac:spMkLst>
        </pc:spChg>
        <pc:spChg chg="del">
          <ac:chgData name="岩下 佳憲 (Yoshinori Iwashita)" userId="a98889da-8ac2-4790-bc15-de3da5bc6643" providerId="ADAL" clId="{7DD0EF65-C0BC-4D48-A283-D886C4587681}" dt="2022-09-27T07:18:00.591" v="35" actId="478"/>
          <ac:spMkLst>
            <pc:docMk/>
            <pc:sldMk cId="907402732" sldId="282"/>
            <ac:spMk id="7" creationId="{ADCBF938-577C-3A41-8886-D4D6220B4297}"/>
          </ac:spMkLst>
        </pc:spChg>
        <pc:picChg chg="del">
          <ac:chgData name="岩下 佳憲 (Yoshinori Iwashita)" userId="a98889da-8ac2-4790-bc15-de3da5bc6643" providerId="ADAL" clId="{7DD0EF65-C0BC-4D48-A283-D886C4587681}" dt="2022-09-27T07:18:00.591" v="35" actId="478"/>
          <ac:picMkLst>
            <pc:docMk/>
            <pc:sldMk cId="907402732" sldId="282"/>
            <ac:picMk id="5" creationId="{B3B21E21-32BA-4DDB-8D23-99A8F1FD2520}"/>
          </ac:picMkLst>
        </pc:picChg>
      </pc:sldChg>
      <pc:sldChg chg="addSp delSp modSp add del mod ord">
        <pc:chgData name="岩下 佳憲 (Yoshinori Iwashita)" userId="a98889da-8ac2-4790-bc15-de3da5bc6643" providerId="ADAL" clId="{7DD0EF65-C0BC-4D48-A283-D886C4587681}" dt="2022-09-28T02:26:51.821" v="1705" actId="47"/>
        <pc:sldMkLst>
          <pc:docMk/>
          <pc:sldMk cId="608887573" sldId="283"/>
        </pc:sldMkLst>
        <pc:spChg chg="add del mod">
          <ac:chgData name="岩下 佳憲 (Yoshinori Iwashita)" userId="a98889da-8ac2-4790-bc15-de3da5bc6643" providerId="ADAL" clId="{7DD0EF65-C0BC-4D48-A283-D886C4587681}" dt="2022-09-28T02:13:33.477" v="1288" actId="478"/>
          <ac:spMkLst>
            <pc:docMk/>
            <pc:sldMk cId="608887573" sldId="283"/>
            <ac:spMk id="3" creationId="{8511D06E-5214-2832-28DD-400082397E4F}"/>
          </ac:spMkLst>
        </pc:spChg>
        <pc:spChg chg="add del mod">
          <ac:chgData name="岩下 佳憲 (Yoshinori Iwashita)" userId="a98889da-8ac2-4790-bc15-de3da5bc6643" providerId="ADAL" clId="{7DD0EF65-C0BC-4D48-A283-D886C4587681}" dt="2022-09-27T07:32:35.656" v="203" actId="478"/>
          <ac:spMkLst>
            <pc:docMk/>
            <pc:sldMk cId="608887573" sldId="283"/>
            <ac:spMk id="6" creationId="{650346B1-1A70-2833-D74A-FBA084AA212C}"/>
          </ac:spMkLst>
        </pc:spChg>
        <pc:spChg chg="add del mod">
          <ac:chgData name="岩下 佳憲 (Yoshinori Iwashita)" userId="a98889da-8ac2-4790-bc15-de3da5bc6643" providerId="ADAL" clId="{7DD0EF65-C0BC-4D48-A283-D886C4587681}" dt="2022-09-27T07:32:35.656" v="203" actId="478"/>
          <ac:spMkLst>
            <pc:docMk/>
            <pc:sldMk cId="608887573" sldId="283"/>
            <ac:spMk id="7" creationId="{A1356040-819C-1742-48E7-3CD34DB331E2}"/>
          </ac:spMkLst>
        </pc:spChg>
        <pc:spChg chg="add mod">
          <ac:chgData name="岩下 佳憲 (Yoshinori Iwashita)" userId="a98889da-8ac2-4790-bc15-de3da5bc6643" providerId="ADAL" clId="{7DD0EF65-C0BC-4D48-A283-D886C4587681}" dt="2022-09-27T07:33:03.051" v="261"/>
          <ac:spMkLst>
            <pc:docMk/>
            <pc:sldMk cId="608887573" sldId="283"/>
            <ac:spMk id="8" creationId="{AF234E6D-0268-7A6B-4FEF-7EA931FDCC76}"/>
          </ac:spMkLst>
        </pc:spChg>
        <pc:spChg chg="del">
          <ac:chgData name="岩下 佳憲 (Yoshinori Iwashita)" userId="a98889da-8ac2-4790-bc15-de3da5bc6643" providerId="ADAL" clId="{7DD0EF65-C0BC-4D48-A283-D886C4587681}" dt="2022-09-28T01:29:39.369" v="665" actId="478"/>
          <ac:spMkLst>
            <pc:docMk/>
            <pc:sldMk cId="608887573" sldId="283"/>
            <ac:spMk id="10" creationId="{3E95265E-9130-F447-A216-85A1F27DB713}"/>
          </ac:spMkLst>
        </pc:spChg>
        <pc:picChg chg="add del mod">
          <ac:chgData name="岩下 佳憲 (Yoshinori Iwashita)" userId="a98889da-8ac2-4790-bc15-de3da5bc6643" providerId="ADAL" clId="{7DD0EF65-C0BC-4D48-A283-D886C4587681}" dt="2022-09-27T07:32:31.867" v="202" actId="478"/>
          <ac:picMkLst>
            <pc:docMk/>
            <pc:sldMk cId="608887573" sldId="283"/>
            <ac:picMk id="4" creationId="{0CE9D17B-D199-6DE3-E020-4B165352B259}"/>
          </ac:picMkLst>
        </pc:picChg>
      </pc:sldChg>
      <pc:sldChg chg="del">
        <pc:chgData name="岩下 佳憲 (Yoshinori Iwashita)" userId="a98889da-8ac2-4790-bc15-de3da5bc6643" providerId="ADAL" clId="{7DD0EF65-C0BC-4D48-A283-D886C4587681}" dt="2022-09-27T07:16:41.623" v="1" actId="47"/>
        <pc:sldMkLst>
          <pc:docMk/>
          <pc:sldMk cId="2442537730" sldId="283"/>
        </pc:sldMkLst>
      </pc:sldChg>
      <pc:sldChg chg="del">
        <pc:chgData name="岩下 佳憲 (Yoshinori Iwashita)" userId="a98889da-8ac2-4790-bc15-de3da5bc6643" providerId="ADAL" clId="{7DD0EF65-C0BC-4D48-A283-D886C4587681}" dt="2022-09-27T07:16:58.361" v="18" actId="47"/>
        <pc:sldMkLst>
          <pc:docMk/>
          <pc:sldMk cId="542006476" sldId="284"/>
        </pc:sldMkLst>
      </pc:sldChg>
      <pc:sldChg chg="addSp delSp modSp add del mod">
        <pc:chgData name="岩下 佳憲 (Yoshinori Iwashita)" userId="a98889da-8ac2-4790-bc15-de3da5bc6643" providerId="ADAL" clId="{7DD0EF65-C0BC-4D48-A283-D886C4587681}" dt="2022-10-21T00:55:39.744" v="11434" actId="1038"/>
        <pc:sldMkLst>
          <pc:docMk/>
          <pc:sldMk cId="2740742551" sldId="284"/>
        </pc:sldMkLst>
        <pc:spChg chg="add del mod">
          <ac:chgData name="岩下 佳憲 (Yoshinori Iwashita)" userId="a98889da-8ac2-4790-bc15-de3da5bc6643" providerId="ADAL" clId="{7DD0EF65-C0BC-4D48-A283-D886C4587681}" dt="2022-09-29T06:54:26.425" v="2145" actId="21"/>
          <ac:spMkLst>
            <pc:docMk/>
            <pc:sldMk cId="2740742551" sldId="284"/>
            <ac:spMk id="4" creationId="{994FEA78-BA1D-E257-B142-837197DDDABE}"/>
          </ac:spMkLst>
        </pc:spChg>
        <pc:spChg chg="mod">
          <ac:chgData name="岩下 佳憲 (Yoshinori Iwashita)" userId="a98889da-8ac2-4790-bc15-de3da5bc6643" providerId="ADAL" clId="{7DD0EF65-C0BC-4D48-A283-D886C4587681}" dt="2022-10-21T00:54:28.826" v="11402" actId="1035"/>
          <ac:spMkLst>
            <pc:docMk/>
            <pc:sldMk cId="2740742551" sldId="284"/>
            <ac:spMk id="5" creationId="{9D878134-78AD-7366-81E6-2190333752BE}"/>
          </ac:spMkLst>
        </pc:spChg>
        <pc:spChg chg="add del mod">
          <ac:chgData name="岩下 佳憲 (Yoshinori Iwashita)" userId="a98889da-8ac2-4790-bc15-de3da5bc6643" providerId="ADAL" clId="{7DD0EF65-C0BC-4D48-A283-D886C4587681}" dt="2022-09-28T02:13:35.644" v="1289" actId="478"/>
          <ac:spMkLst>
            <pc:docMk/>
            <pc:sldMk cId="2740742551" sldId="284"/>
            <ac:spMk id="6" creationId="{B1535D74-213F-D58D-3F97-CC69B08B6361}"/>
          </ac:spMkLst>
        </pc:spChg>
        <pc:spChg chg="del">
          <ac:chgData name="岩下 佳憲 (Yoshinori Iwashita)" userId="a98889da-8ac2-4790-bc15-de3da5bc6643" providerId="ADAL" clId="{7DD0EF65-C0BC-4D48-A283-D886C4587681}" dt="2022-09-28T01:29:43.999" v="667" actId="478"/>
          <ac:spMkLst>
            <pc:docMk/>
            <pc:sldMk cId="2740742551" sldId="284"/>
            <ac:spMk id="10" creationId="{3E95265E-9130-F447-A216-85A1F27DB713}"/>
          </ac:spMkLst>
        </pc:spChg>
        <pc:spChg chg="add mod">
          <ac:chgData name="岩下 佳憲 (Yoshinori Iwashita)" userId="a98889da-8ac2-4790-bc15-de3da5bc6643" providerId="ADAL" clId="{7DD0EF65-C0BC-4D48-A283-D886C4587681}" dt="2022-10-21T00:55:29.099" v="11430" actId="14100"/>
          <ac:spMkLst>
            <pc:docMk/>
            <pc:sldMk cId="2740742551" sldId="284"/>
            <ac:spMk id="13" creationId="{F9B023FF-E79B-EC0B-D659-6276A628A4A0}"/>
          </ac:spMkLst>
        </pc:spChg>
        <pc:spChg chg="add mod">
          <ac:chgData name="岩下 佳憲 (Yoshinori Iwashita)" userId="a98889da-8ac2-4790-bc15-de3da5bc6643" providerId="ADAL" clId="{7DD0EF65-C0BC-4D48-A283-D886C4587681}" dt="2022-10-21T00:55:39.744" v="11434" actId="1038"/>
          <ac:spMkLst>
            <pc:docMk/>
            <pc:sldMk cId="2740742551" sldId="284"/>
            <ac:spMk id="14" creationId="{C1006EF6-0B6B-B7B1-198F-70A222D3CE6A}"/>
          </ac:spMkLst>
        </pc:spChg>
        <pc:spChg chg="add mod">
          <ac:chgData name="岩下 佳憲 (Yoshinori Iwashita)" userId="a98889da-8ac2-4790-bc15-de3da5bc6643" providerId="ADAL" clId="{7DD0EF65-C0BC-4D48-A283-D886C4587681}" dt="2022-10-21T00:55:01.528" v="11408" actId="1035"/>
          <ac:spMkLst>
            <pc:docMk/>
            <pc:sldMk cId="2740742551" sldId="284"/>
            <ac:spMk id="15" creationId="{82F49383-631E-D72E-950C-3CD296FEE01D}"/>
          </ac:spMkLst>
        </pc:spChg>
        <pc:spChg chg="add del mod">
          <ac:chgData name="岩下 佳憲 (Yoshinori Iwashita)" userId="a98889da-8ac2-4790-bc15-de3da5bc6643" providerId="ADAL" clId="{7DD0EF65-C0BC-4D48-A283-D886C4587681}" dt="2022-09-29T07:09:03.130" v="2367" actId="478"/>
          <ac:spMkLst>
            <pc:docMk/>
            <pc:sldMk cId="2740742551" sldId="284"/>
            <ac:spMk id="18" creationId="{8B6308F2-09A7-0B99-991A-757A22705C5A}"/>
          </ac:spMkLst>
        </pc:spChg>
        <pc:picChg chg="add del mod">
          <ac:chgData name="岩下 佳憲 (Yoshinori Iwashita)" userId="a98889da-8ac2-4790-bc15-de3da5bc6643" providerId="ADAL" clId="{7DD0EF65-C0BC-4D48-A283-D886C4587681}" dt="2022-09-29T06:52:45.605" v="2126" actId="478"/>
          <ac:picMkLst>
            <pc:docMk/>
            <pc:sldMk cId="2740742551" sldId="284"/>
            <ac:picMk id="3" creationId="{CA2A01C2-3445-C203-DCE2-297B7E5A571E}"/>
          </ac:picMkLst>
        </pc:picChg>
        <pc:picChg chg="add del mod">
          <ac:chgData name="岩下 佳憲 (Yoshinori Iwashita)" userId="a98889da-8ac2-4790-bc15-de3da5bc6643" providerId="ADAL" clId="{7DD0EF65-C0BC-4D48-A283-D886C4587681}" dt="2022-09-29T09:03:26.596" v="2476" actId="21"/>
          <ac:picMkLst>
            <pc:docMk/>
            <pc:sldMk cId="2740742551" sldId="284"/>
            <ac:picMk id="4" creationId="{867C7163-A570-D344-D562-E80C0197F50C}"/>
          </ac:picMkLst>
        </pc:picChg>
        <pc:picChg chg="add del mod">
          <ac:chgData name="岩下 佳憲 (Yoshinori Iwashita)" userId="a98889da-8ac2-4790-bc15-de3da5bc6643" providerId="ADAL" clId="{7DD0EF65-C0BC-4D48-A283-D886C4587681}" dt="2022-09-29T06:56:28.712" v="2169" actId="478"/>
          <ac:picMkLst>
            <pc:docMk/>
            <pc:sldMk cId="2740742551" sldId="284"/>
            <ac:picMk id="8" creationId="{E73F3F8B-9CD6-C671-6E5E-17AA2DBB74A1}"/>
          </ac:picMkLst>
        </pc:picChg>
        <pc:picChg chg="add mod">
          <ac:chgData name="岩下 佳憲 (Yoshinori Iwashita)" userId="a98889da-8ac2-4790-bc15-de3da5bc6643" providerId="ADAL" clId="{7DD0EF65-C0BC-4D48-A283-D886C4587681}" dt="2022-10-21T00:54:28.826" v="11402" actId="1035"/>
          <ac:picMkLst>
            <pc:docMk/>
            <pc:sldMk cId="2740742551" sldId="284"/>
            <ac:picMk id="11" creationId="{EC868EA3-DC18-9CBB-D3EB-3AD901A028CB}"/>
          </ac:picMkLst>
        </pc:picChg>
        <pc:picChg chg="add mod ord">
          <ac:chgData name="岩下 佳憲 (Yoshinori Iwashita)" userId="a98889da-8ac2-4790-bc15-de3da5bc6643" providerId="ADAL" clId="{7DD0EF65-C0BC-4D48-A283-D886C4587681}" dt="2022-10-21T00:55:11.142" v="11412" actId="1076"/>
          <ac:picMkLst>
            <pc:docMk/>
            <pc:sldMk cId="2740742551" sldId="284"/>
            <ac:picMk id="17" creationId="{178248B1-AB6D-9872-E474-4EAF3C347B4A}"/>
          </ac:picMkLst>
        </pc:picChg>
      </pc:sldChg>
      <pc:sldChg chg="addSp delSp modSp add del mod">
        <pc:chgData name="岩下 佳憲 (Yoshinori Iwashita)" userId="a98889da-8ac2-4790-bc15-de3da5bc6643" providerId="ADAL" clId="{7DD0EF65-C0BC-4D48-A283-D886C4587681}" dt="2022-09-29T07:03:07.151" v="2359" actId="47"/>
        <pc:sldMkLst>
          <pc:docMk/>
          <pc:sldMk cId="1333335657" sldId="285"/>
        </pc:sldMkLst>
        <pc:spChg chg="add mod">
          <ac:chgData name="岩下 佳憲 (Yoshinori Iwashita)" userId="a98889da-8ac2-4790-bc15-de3da5bc6643" providerId="ADAL" clId="{7DD0EF65-C0BC-4D48-A283-D886C4587681}" dt="2022-09-27T08:20:19.791" v="434"/>
          <ac:spMkLst>
            <pc:docMk/>
            <pc:sldMk cId="1333335657" sldId="285"/>
            <ac:spMk id="4" creationId="{9F8FBA5B-3BAE-259A-01DC-4AB97E2E56F3}"/>
          </ac:spMkLst>
        </pc:spChg>
        <pc:spChg chg="add del mod">
          <ac:chgData name="岩下 佳憲 (Yoshinori Iwashita)" userId="a98889da-8ac2-4790-bc15-de3da5bc6643" providerId="ADAL" clId="{7DD0EF65-C0BC-4D48-A283-D886C4587681}" dt="2022-09-28T02:13:39.359" v="1290" actId="478"/>
          <ac:spMkLst>
            <pc:docMk/>
            <pc:sldMk cId="1333335657" sldId="285"/>
            <ac:spMk id="6" creationId="{BEC1C0F4-5266-214A-74F0-793A75F0F3FC}"/>
          </ac:spMkLst>
        </pc:spChg>
        <pc:spChg chg="del">
          <ac:chgData name="岩下 佳憲 (Yoshinori Iwashita)" userId="a98889da-8ac2-4790-bc15-de3da5bc6643" providerId="ADAL" clId="{7DD0EF65-C0BC-4D48-A283-D886C4587681}" dt="2022-09-28T01:29:48.592" v="669" actId="478"/>
          <ac:spMkLst>
            <pc:docMk/>
            <pc:sldMk cId="1333335657" sldId="285"/>
            <ac:spMk id="10" creationId="{3E95265E-9130-F447-A216-85A1F27DB713}"/>
          </ac:spMkLst>
        </pc:spChg>
        <pc:picChg chg="add mod">
          <ac:chgData name="岩下 佳憲 (Yoshinori Iwashita)" userId="a98889da-8ac2-4790-bc15-de3da5bc6643" providerId="ADAL" clId="{7DD0EF65-C0BC-4D48-A283-D886C4587681}" dt="2022-09-27T08:14:23.478" v="409" actId="14100"/>
          <ac:picMkLst>
            <pc:docMk/>
            <pc:sldMk cId="1333335657" sldId="285"/>
            <ac:picMk id="3" creationId="{E9625CC5-718C-0890-2D5D-1C012383D5E5}"/>
          </ac:picMkLst>
        </pc:picChg>
      </pc:sldChg>
      <pc:sldChg chg="addSp modSp add del mod">
        <pc:chgData name="岩下 佳憲 (Yoshinori Iwashita)" userId="a98889da-8ac2-4790-bc15-de3da5bc6643" providerId="ADAL" clId="{7DD0EF65-C0BC-4D48-A283-D886C4587681}" dt="2022-09-27T08:17:06.021" v="427" actId="47"/>
        <pc:sldMkLst>
          <pc:docMk/>
          <pc:sldMk cId="2073564460" sldId="286"/>
        </pc:sldMkLst>
        <pc:spChg chg="add mod">
          <ac:chgData name="岩下 佳憲 (Yoshinori Iwashita)" userId="a98889da-8ac2-4790-bc15-de3da5bc6643" providerId="ADAL" clId="{7DD0EF65-C0BC-4D48-A283-D886C4587681}" dt="2022-09-27T08:16:08.505" v="417" actId="1076"/>
          <ac:spMkLst>
            <pc:docMk/>
            <pc:sldMk cId="2073564460" sldId="286"/>
            <ac:spMk id="4" creationId="{15BEC2A7-761B-C0A5-E18C-036B21497FEC}"/>
          </ac:spMkLst>
        </pc:spChg>
        <pc:spChg chg="add mod">
          <ac:chgData name="岩下 佳憲 (Yoshinori Iwashita)" userId="a98889da-8ac2-4790-bc15-de3da5bc6643" providerId="ADAL" clId="{7DD0EF65-C0BC-4D48-A283-D886C4587681}" dt="2022-09-27T08:16:11.495" v="418" actId="1076"/>
          <ac:spMkLst>
            <pc:docMk/>
            <pc:sldMk cId="2073564460" sldId="286"/>
            <ac:spMk id="6" creationId="{8C8564EE-90C2-B470-C337-4DEF12BBC11A}"/>
          </ac:spMkLst>
        </pc:spChg>
        <pc:picChg chg="add mod">
          <ac:chgData name="岩下 佳憲 (Yoshinori Iwashita)" userId="a98889da-8ac2-4790-bc15-de3da5bc6643" providerId="ADAL" clId="{7DD0EF65-C0BC-4D48-A283-D886C4587681}" dt="2022-09-27T08:16:06.196" v="416" actId="1076"/>
          <ac:picMkLst>
            <pc:docMk/>
            <pc:sldMk cId="2073564460" sldId="286"/>
            <ac:picMk id="3" creationId="{F27A978F-8AD7-78C3-1144-7E1CDC999BF0}"/>
          </ac:picMkLst>
        </pc:picChg>
      </pc:sldChg>
      <pc:sldChg chg="addSp delSp modSp add del mod">
        <pc:chgData name="岩下 佳憲 (Yoshinori Iwashita)" userId="a98889da-8ac2-4790-bc15-de3da5bc6643" providerId="ADAL" clId="{7DD0EF65-C0BC-4D48-A283-D886C4587681}" dt="2022-10-21T11:00:13.426" v="16496" actId="47"/>
        <pc:sldMkLst>
          <pc:docMk/>
          <pc:sldMk cId="2343111388" sldId="287"/>
        </pc:sldMkLst>
        <pc:spChg chg="del mod">
          <ac:chgData name="岩下 佳憲 (Yoshinori Iwashita)" userId="a98889da-8ac2-4790-bc15-de3da5bc6643" providerId="ADAL" clId="{7DD0EF65-C0BC-4D48-A283-D886C4587681}" dt="2022-09-27T08:16:57.538" v="426" actId="478"/>
          <ac:spMkLst>
            <pc:docMk/>
            <pc:sldMk cId="2343111388" sldId="287"/>
            <ac:spMk id="4" creationId="{EAF6303C-E535-A542-CC27-238616CDD905}"/>
          </ac:spMkLst>
        </pc:spChg>
        <pc:spChg chg="add del mod">
          <ac:chgData name="岩下 佳憲 (Yoshinori Iwashita)" userId="a98889da-8ac2-4790-bc15-de3da5bc6643" providerId="ADAL" clId="{7DD0EF65-C0BC-4D48-A283-D886C4587681}" dt="2022-09-28T02:13:30.280" v="1287" actId="478"/>
          <ac:spMkLst>
            <pc:docMk/>
            <pc:sldMk cId="2343111388" sldId="287"/>
            <ac:spMk id="6" creationId="{A056621E-8FAF-D0B9-25A1-114985F0CB02}"/>
          </ac:spMkLst>
        </pc:spChg>
        <pc:spChg chg="add mod">
          <ac:chgData name="岩下 佳憲 (Yoshinori Iwashita)" userId="a98889da-8ac2-4790-bc15-de3da5bc6643" providerId="ADAL" clId="{7DD0EF65-C0BC-4D48-A283-D886C4587681}" dt="2022-10-21T11:00:11.136" v="16495" actId="1076"/>
          <ac:spMkLst>
            <pc:docMk/>
            <pc:sldMk cId="2343111388" sldId="287"/>
            <ac:spMk id="7" creationId="{6B5082FA-51EB-EAC8-8FD6-A7046E50C5E7}"/>
          </ac:spMkLst>
        </pc:spChg>
        <pc:spChg chg="del">
          <ac:chgData name="岩下 佳憲 (Yoshinori Iwashita)" userId="a98889da-8ac2-4790-bc15-de3da5bc6643" providerId="ADAL" clId="{7DD0EF65-C0BC-4D48-A283-D886C4587681}" dt="2022-09-28T01:29:34.856" v="663" actId="478"/>
          <ac:spMkLst>
            <pc:docMk/>
            <pc:sldMk cId="2343111388" sldId="287"/>
            <ac:spMk id="10" creationId="{3E95265E-9130-F447-A216-85A1F27DB713}"/>
          </ac:spMkLst>
        </pc:spChg>
        <pc:picChg chg="mod">
          <ac:chgData name="岩下 佳憲 (Yoshinori Iwashita)" userId="a98889da-8ac2-4790-bc15-de3da5bc6643" providerId="ADAL" clId="{7DD0EF65-C0BC-4D48-A283-D886C4587681}" dt="2022-09-28T02:26:40.002" v="1703" actId="1076"/>
          <ac:picMkLst>
            <pc:docMk/>
            <pc:sldMk cId="2343111388" sldId="287"/>
            <ac:picMk id="3" creationId="{239C46C1-5163-3F14-3067-4D4C190BC0C6}"/>
          </ac:picMkLst>
        </pc:picChg>
      </pc:sldChg>
      <pc:sldChg chg="addSp modSp add del">
        <pc:chgData name="岩下 佳憲 (Yoshinori Iwashita)" userId="a98889da-8ac2-4790-bc15-de3da5bc6643" providerId="ADAL" clId="{7DD0EF65-C0BC-4D48-A283-D886C4587681}" dt="2022-09-27T08:16:45.318" v="422" actId="2696"/>
        <pc:sldMkLst>
          <pc:docMk/>
          <pc:sldMk cId="3848045186" sldId="287"/>
        </pc:sldMkLst>
        <pc:spChg chg="add mod">
          <ac:chgData name="岩下 佳憲 (Yoshinori Iwashita)" userId="a98889da-8ac2-4790-bc15-de3da5bc6643" providerId="ADAL" clId="{7DD0EF65-C0BC-4D48-A283-D886C4587681}" dt="2022-09-27T07:23:13.354" v="106"/>
          <ac:spMkLst>
            <pc:docMk/>
            <pc:sldMk cId="3848045186" sldId="287"/>
            <ac:spMk id="4" creationId="{EAF6303C-E535-A542-CC27-238616CDD905}"/>
          </ac:spMkLst>
        </pc:spChg>
        <pc:picChg chg="add mod">
          <ac:chgData name="岩下 佳憲 (Yoshinori Iwashita)" userId="a98889da-8ac2-4790-bc15-de3da5bc6643" providerId="ADAL" clId="{7DD0EF65-C0BC-4D48-A283-D886C4587681}" dt="2022-09-27T07:23:13.354" v="106"/>
          <ac:picMkLst>
            <pc:docMk/>
            <pc:sldMk cId="3848045186" sldId="287"/>
            <ac:picMk id="3" creationId="{239C46C1-5163-3F14-3067-4D4C190BC0C6}"/>
          </ac:picMkLst>
        </pc:picChg>
      </pc:sldChg>
      <pc:sldChg chg="addSp delSp modSp add mod">
        <pc:chgData name="岩下 佳憲 (Yoshinori Iwashita)" userId="a98889da-8ac2-4790-bc15-de3da5bc6643" providerId="ADAL" clId="{7DD0EF65-C0BC-4D48-A283-D886C4587681}" dt="2022-10-21T00:55:53.257" v="11440" actId="1035"/>
        <pc:sldMkLst>
          <pc:docMk/>
          <pc:sldMk cId="2533787982" sldId="288"/>
        </pc:sldMkLst>
        <pc:spChg chg="add del mod">
          <ac:chgData name="岩下 佳憲 (Yoshinori Iwashita)" userId="a98889da-8ac2-4790-bc15-de3da5bc6643" providerId="ADAL" clId="{7DD0EF65-C0BC-4D48-A283-D886C4587681}" dt="2022-09-29T07:11:32.897" v="2401" actId="478"/>
          <ac:spMkLst>
            <pc:docMk/>
            <pc:sldMk cId="2533787982" sldId="288"/>
            <ac:spMk id="4" creationId="{EC552079-CC28-BD5E-AECA-78292EE14832}"/>
          </ac:spMkLst>
        </pc:spChg>
        <pc:spChg chg="add mod">
          <ac:chgData name="岩下 佳憲 (Yoshinori Iwashita)" userId="a98889da-8ac2-4790-bc15-de3da5bc6643" providerId="ADAL" clId="{7DD0EF65-C0BC-4D48-A283-D886C4587681}" dt="2022-10-03T08:52:00.346" v="3174" actId="404"/>
          <ac:spMkLst>
            <pc:docMk/>
            <pc:sldMk cId="2533787982" sldId="288"/>
            <ac:spMk id="5" creationId="{4F930328-3D28-74C8-3E0F-352BCF26AD76}"/>
          </ac:spMkLst>
        </pc:spChg>
        <pc:spChg chg="del">
          <ac:chgData name="岩下 佳憲 (Yoshinori Iwashita)" userId="a98889da-8ac2-4790-bc15-de3da5bc6643" providerId="ADAL" clId="{7DD0EF65-C0BC-4D48-A283-D886C4587681}" dt="2022-09-29T07:08:18.016" v="2361" actId="478"/>
          <ac:spMkLst>
            <pc:docMk/>
            <pc:sldMk cId="2533787982" sldId="288"/>
            <ac:spMk id="5" creationId="{9D878134-78AD-7366-81E6-2190333752BE}"/>
          </ac:spMkLst>
        </pc:spChg>
        <pc:spChg chg="add del mod">
          <ac:chgData name="岩下 佳憲 (Yoshinori Iwashita)" userId="a98889da-8ac2-4790-bc15-de3da5bc6643" providerId="ADAL" clId="{7DD0EF65-C0BC-4D48-A283-D886C4587681}" dt="2022-09-29T07:11:32.897" v="2401" actId="478"/>
          <ac:spMkLst>
            <pc:docMk/>
            <pc:sldMk cId="2533787982" sldId="288"/>
            <ac:spMk id="6" creationId="{B71A5D6C-80BE-CA94-3B8B-99B5358C82D4}"/>
          </ac:spMkLst>
        </pc:spChg>
        <pc:spChg chg="add del mod">
          <ac:chgData name="岩下 佳憲 (Yoshinori Iwashita)" userId="a98889da-8ac2-4790-bc15-de3da5bc6643" providerId="ADAL" clId="{7DD0EF65-C0BC-4D48-A283-D886C4587681}" dt="2022-09-28T02:13:40.930" v="1291" actId="478"/>
          <ac:spMkLst>
            <pc:docMk/>
            <pc:sldMk cId="2533787982" sldId="288"/>
            <ac:spMk id="7" creationId="{4CF9ABA3-0A1F-31BA-D148-B0FE6AAF3B0E}"/>
          </ac:spMkLst>
        </pc:spChg>
        <pc:spChg chg="add mod">
          <ac:chgData name="岩下 佳憲 (Yoshinori Iwashita)" userId="a98889da-8ac2-4790-bc15-de3da5bc6643" providerId="ADAL" clId="{7DD0EF65-C0BC-4D48-A283-D886C4587681}" dt="2022-10-21T00:55:53.257" v="11440" actId="1035"/>
          <ac:spMkLst>
            <pc:docMk/>
            <pc:sldMk cId="2533787982" sldId="288"/>
            <ac:spMk id="8" creationId="{5D4F0A24-2967-001C-DA05-75C736D60251}"/>
          </ac:spMkLst>
        </pc:spChg>
        <pc:spChg chg="del">
          <ac:chgData name="岩下 佳憲 (Yoshinori Iwashita)" userId="a98889da-8ac2-4790-bc15-de3da5bc6643" providerId="ADAL" clId="{7DD0EF65-C0BC-4D48-A283-D886C4587681}" dt="2022-09-28T01:29:53.257" v="671" actId="478"/>
          <ac:spMkLst>
            <pc:docMk/>
            <pc:sldMk cId="2533787982" sldId="288"/>
            <ac:spMk id="10" creationId="{3E95265E-9130-F447-A216-85A1F27DB713}"/>
          </ac:spMkLst>
        </pc:spChg>
        <pc:spChg chg="add mod">
          <ac:chgData name="岩下 佳憲 (Yoshinori Iwashita)" userId="a98889da-8ac2-4790-bc15-de3da5bc6643" providerId="ADAL" clId="{7DD0EF65-C0BC-4D48-A283-D886C4587681}" dt="2022-09-29T09:00:03.558" v="2466" actId="1076"/>
          <ac:spMkLst>
            <pc:docMk/>
            <pc:sldMk cId="2533787982" sldId="288"/>
            <ac:spMk id="13" creationId="{9069A55C-0A02-F59E-D471-A1CA3CC410E9}"/>
          </ac:spMkLst>
        </pc:spChg>
        <pc:picChg chg="add del mod">
          <ac:chgData name="岩下 佳憲 (Yoshinori Iwashita)" userId="a98889da-8ac2-4790-bc15-de3da5bc6643" providerId="ADAL" clId="{7DD0EF65-C0BC-4D48-A283-D886C4587681}" dt="2022-09-29T07:11:29.472" v="2400" actId="478"/>
          <ac:picMkLst>
            <pc:docMk/>
            <pc:sldMk cId="2533787982" sldId="288"/>
            <ac:picMk id="3" creationId="{39A9FE4C-DE42-114B-8410-EF6C4339B172}"/>
          </ac:picMkLst>
        </pc:picChg>
        <pc:picChg chg="add mod modCrop">
          <ac:chgData name="岩下 佳憲 (Yoshinori Iwashita)" userId="a98889da-8ac2-4790-bc15-de3da5bc6643" providerId="ADAL" clId="{7DD0EF65-C0BC-4D48-A283-D886C4587681}" dt="2022-10-03T09:09:31.676" v="3263" actId="14100"/>
          <ac:picMkLst>
            <pc:docMk/>
            <pc:sldMk cId="2533787982" sldId="288"/>
            <ac:picMk id="4" creationId="{B013169E-FCAB-6327-D2CE-CA2BCA0F310E}"/>
          </ac:picMkLst>
        </pc:picChg>
        <pc:picChg chg="add del mod">
          <ac:chgData name="岩下 佳憲 (Yoshinori Iwashita)" userId="a98889da-8ac2-4790-bc15-de3da5bc6643" providerId="ADAL" clId="{7DD0EF65-C0BC-4D48-A283-D886C4587681}" dt="2022-09-29T08:55:17.826" v="2421" actId="478"/>
          <ac:picMkLst>
            <pc:docMk/>
            <pc:sldMk cId="2533787982" sldId="288"/>
            <ac:picMk id="11" creationId="{964C5E85-E4C8-6D8A-668B-B0275FBA00B1}"/>
          </ac:picMkLst>
        </pc:picChg>
        <pc:picChg chg="add mod">
          <ac:chgData name="岩下 佳憲 (Yoshinori Iwashita)" userId="a98889da-8ac2-4790-bc15-de3da5bc6643" providerId="ADAL" clId="{7DD0EF65-C0BC-4D48-A283-D886C4587681}" dt="2022-09-29T09:00:03.558" v="2466" actId="1076"/>
          <ac:picMkLst>
            <pc:docMk/>
            <pc:sldMk cId="2533787982" sldId="288"/>
            <ac:picMk id="15" creationId="{05DA1365-78D8-CAF5-2D55-F3362FD88937}"/>
          </ac:picMkLst>
        </pc:picChg>
      </pc:sldChg>
      <pc:sldChg chg="addSp delSp modSp add mod">
        <pc:chgData name="岩下 佳憲 (Yoshinori Iwashita)" userId="a98889da-8ac2-4790-bc15-de3da5bc6643" providerId="ADAL" clId="{7DD0EF65-C0BC-4D48-A283-D886C4587681}" dt="2022-10-21T00:56:04.812" v="11446" actId="1035"/>
        <pc:sldMkLst>
          <pc:docMk/>
          <pc:sldMk cId="2009102480" sldId="289"/>
        </pc:sldMkLst>
        <pc:spChg chg="add del mod">
          <ac:chgData name="岩下 佳憲 (Yoshinori Iwashita)" userId="a98889da-8ac2-4790-bc15-de3da5bc6643" providerId="ADAL" clId="{7DD0EF65-C0BC-4D48-A283-D886C4587681}" dt="2022-10-04T10:14:57.260" v="3477" actId="478"/>
          <ac:spMkLst>
            <pc:docMk/>
            <pc:sldMk cId="2009102480" sldId="289"/>
            <ac:spMk id="4" creationId="{F9CCED06-DD46-9194-3DDB-95C04ED1101B}"/>
          </ac:spMkLst>
        </pc:spChg>
        <pc:spChg chg="del">
          <ac:chgData name="岩下 佳憲 (Yoshinori Iwashita)" userId="a98889da-8ac2-4790-bc15-de3da5bc6643" providerId="ADAL" clId="{7DD0EF65-C0BC-4D48-A283-D886C4587681}" dt="2022-10-04T10:15:11.446" v="3478" actId="478"/>
          <ac:spMkLst>
            <pc:docMk/>
            <pc:sldMk cId="2009102480" sldId="289"/>
            <ac:spMk id="5" creationId="{9D878134-78AD-7366-81E6-2190333752BE}"/>
          </ac:spMkLst>
        </pc:spChg>
        <pc:spChg chg="add mod">
          <ac:chgData name="岩下 佳憲 (Yoshinori Iwashita)" userId="a98889da-8ac2-4790-bc15-de3da5bc6643" providerId="ADAL" clId="{7DD0EF65-C0BC-4D48-A283-D886C4587681}" dt="2022-10-04T10:15:26.380" v="3482" actId="14100"/>
          <ac:spMkLst>
            <pc:docMk/>
            <pc:sldMk cId="2009102480" sldId="289"/>
            <ac:spMk id="6" creationId="{A02B6673-A9BE-BF2A-D4A1-229B7955ECD7}"/>
          </ac:spMkLst>
        </pc:spChg>
        <pc:spChg chg="add del mod">
          <ac:chgData name="岩下 佳憲 (Yoshinori Iwashita)" userId="a98889da-8ac2-4790-bc15-de3da5bc6643" providerId="ADAL" clId="{7DD0EF65-C0BC-4D48-A283-D886C4587681}" dt="2022-09-28T02:13:42.591" v="1293" actId="478"/>
          <ac:spMkLst>
            <pc:docMk/>
            <pc:sldMk cId="2009102480" sldId="289"/>
            <ac:spMk id="7" creationId="{5D370891-7DCB-4264-DDC8-B79908E5A489}"/>
          </ac:spMkLst>
        </pc:spChg>
        <pc:spChg chg="del">
          <ac:chgData name="岩下 佳憲 (Yoshinori Iwashita)" userId="a98889da-8ac2-4790-bc15-de3da5bc6643" providerId="ADAL" clId="{7DD0EF65-C0BC-4D48-A283-D886C4587681}" dt="2022-09-28T01:29:59.147" v="674" actId="478"/>
          <ac:spMkLst>
            <pc:docMk/>
            <pc:sldMk cId="2009102480" sldId="289"/>
            <ac:spMk id="10" creationId="{3E95265E-9130-F447-A216-85A1F27DB713}"/>
          </ac:spMkLst>
        </pc:spChg>
        <pc:spChg chg="add del mod">
          <ac:chgData name="岩下 佳憲 (Yoshinori Iwashita)" userId="a98889da-8ac2-4790-bc15-de3da5bc6643" providerId="ADAL" clId="{7DD0EF65-C0BC-4D48-A283-D886C4587681}" dt="2022-10-04T10:15:29.123" v="3483" actId="478"/>
          <ac:spMkLst>
            <pc:docMk/>
            <pc:sldMk cId="2009102480" sldId="289"/>
            <ac:spMk id="10" creationId="{DF42B524-94B2-92EF-859F-D64DBC706670}"/>
          </ac:spMkLst>
        </pc:spChg>
        <pc:spChg chg="add mod">
          <ac:chgData name="岩下 佳憲 (Yoshinori Iwashita)" userId="a98889da-8ac2-4790-bc15-de3da5bc6643" providerId="ADAL" clId="{7DD0EF65-C0BC-4D48-A283-D886C4587681}" dt="2022-10-21T00:56:04.812" v="11446" actId="1035"/>
          <ac:spMkLst>
            <pc:docMk/>
            <pc:sldMk cId="2009102480" sldId="289"/>
            <ac:spMk id="11" creationId="{A7200A8E-0EBA-1CE9-6809-156A2F9AA14B}"/>
          </ac:spMkLst>
        </pc:spChg>
        <pc:picChg chg="add del mod ord modCrop">
          <ac:chgData name="岩下 佳憲 (Yoshinori Iwashita)" userId="a98889da-8ac2-4790-bc15-de3da5bc6643" providerId="ADAL" clId="{7DD0EF65-C0BC-4D48-A283-D886C4587681}" dt="2022-10-04T10:14:46.861" v="3472" actId="478"/>
          <ac:picMkLst>
            <pc:docMk/>
            <pc:sldMk cId="2009102480" sldId="289"/>
            <ac:picMk id="3" creationId="{39730707-F984-BBE3-D184-C5F7825738FA}"/>
          </ac:picMkLst>
        </pc:picChg>
        <pc:picChg chg="add del mod">
          <ac:chgData name="岩下 佳憲 (Yoshinori Iwashita)" userId="a98889da-8ac2-4790-bc15-de3da5bc6643" providerId="ADAL" clId="{7DD0EF65-C0BC-4D48-A283-D886C4587681}" dt="2022-10-04T10:14:54.874" v="3476" actId="478"/>
          <ac:picMkLst>
            <pc:docMk/>
            <pc:sldMk cId="2009102480" sldId="289"/>
            <ac:picMk id="7" creationId="{00FE7C34-C6CC-1BE0-AC2A-32BCC264AFAC}"/>
          </ac:picMkLst>
        </pc:picChg>
        <pc:picChg chg="add mod ord">
          <ac:chgData name="岩下 佳憲 (Yoshinori Iwashita)" userId="a98889da-8ac2-4790-bc15-de3da5bc6643" providerId="ADAL" clId="{7DD0EF65-C0BC-4D48-A283-D886C4587681}" dt="2022-10-04T10:15:15.188" v="3479" actId="167"/>
          <ac:picMkLst>
            <pc:docMk/>
            <pc:sldMk cId="2009102480" sldId="289"/>
            <ac:picMk id="9" creationId="{09ABF459-8922-54DD-5916-CE19439D1527}"/>
          </ac:picMkLst>
        </pc:picChg>
      </pc:sldChg>
      <pc:sldChg chg="addSp delSp modSp add mod">
        <pc:chgData name="岩下 佳憲 (Yoshinori Iwashita)" userId="a98889da-8ac2-4790-bc15-de3da5bc6643" providerId="ADAL" clId="{7DD0EF65-C0BC-4D48-A283-D886C4587681}" dt="2022-10-26T06:38:08.177" v="17012" actId="14100"/>
        <pc:sldMkLst>
          <pc:docMk/>
          <pc:sldMk cId="2968703533" sldId="290"/>
        </pc:sldMkLst>
        <pc:spChg chg="add mod">
          <ac:chgData name="岩下 佳憲 (Yoshinori Iwashita)" userId="a98889da-8ac2-4790-bc15-de3da5bc6643" providerId="ADAL" clId="{7DD0EF65-C0BC-4D48-A283-D886C4587681}" dt="2022-10-26T06:16:02.043" v="16648" actId="1076"/>
          <ac:spMkLst>
            <pc:docMk/>
            <pc:sldMk cId="2968703533" sldId="290"/>
            <ac:spMk id="3" creationId="{59F99F92-5E2F-F20A-AA3A-AA62BADECDBE}"/>
          </ac:spMkLst>
        </pc:spChg>
        <pc:spChg chg="add mod">
          <ac:chgData name="岩下 佳憲 (Yoshinori Iwashita)" userId="a98889da-8ac2-4790-bc15-de3da5bc6643" providerId="ADAL" clId="{7DD0EF65-C0BC-4D48-A283-D886C4587681}" dt="2022-10-04T10:35:42.121" v="3838" actId="14100"/>
          <ac:spMkLst>
            <pc:docMk/>
            <pc:sldMk cId="2968703533" sldId="290"/>
            <ac:spMk id="4" creationId="{8CA3FF39-2DEF-9118-6116-2C2B5A61A405}"/>
          </ac:spMkLst>
        </pc:spChg>
        <pc:spChg chg="mod">
          <ac:chgData name="岩下 佳憲 (Yoshinori Iwashita)" userId="a98889da-8ac2-4790-bc15-de3da5bc6643" providerId="ADAL" clId="{7DD0EF65-C0BC-4D48-A283-D886C4587681}" dt="2022-10-26T06:21:54.284" v="16776"/>
          <ac:spMkLst>
            <pc:docMk/>
            <pc:sldMk cId="2968703533" sldId="290"/>
            <ac:spMk id="5" creationId="{9D878134-78AD-7366-81E6-2190333752BE}"/>
          </ac:spMkLst>
        </pc:spChg>
        <pc:spChg chg="add del mod">
          <ac:chgData name="岩下 佳憲 (Yoshinori Iwashita)" userId="a98889da-8ac2-4790-bc15-de3da5bc6643" providerId="ADAL" clId="{7DD0EF65-C0BC-4D48-A283-D886C4587681}" dt="2022-09-28T02:13:44.107" v="1294" actId="478"/>
          <ac:spMkLst>
            <pc:docMk/>
            <pc:sldMk cId="2968703533" sldId="290"/>
            <ac:spMk id="6" creationId="{C208DBD4-D4BA-A4DC-FCA9-D9B081FE632E}"/>
          </ac:spMkLst>
        </pc:spChg>
        <pc:spChg chg="add mod">
          <ac:chgData name="岩下 佳憲 (Yoshinori Iwashita)" userId="a98889da-8ac2-4790-bc15-de3da5bc6643" providerId="ADAL" clId="{7DD0EF65-C0BC-4D48-A283-D886C4587681}" dt="2022-10-26T06:37:41.924" v="17009" actId="1038"/>
          <ac:spMkLst>
            <pc:docMk/>
            <pc:sldMk cId="2968703533" sldId="290"/>
            <ac:spMk id="8" creationId="{B60165B8-66E0-7929-8C7F-BACBA6FDBE38}"/>
          </ac:spMkLst>
        </pc:spChg>
        <pc:spChg chg="add mod">
          <ac:chgData name="岩下 佳憲 (Yoshinori Iwashita)" userId="a98889da-8ac2-4790-bc15-de3da5bc6643" providerId="ADAL" clId="{7DD0EF65-C0BC-4D48-A283-D886C4587681}" dt="2022-10-26T06:37:30.739" v="17001" actId="1076"/>
          <ac:spMkLst>
            <pc:docMk/>
            <pc:sldMk cId="2968703533" sldId="290"/>
            <ac:spMk id="9" creationId="{DF03C3AC-8E7C-B240-2B17-109B625094AA}"/>
          </ac:spMkLst>
        </pc:spChg>
        <pc:spChg chg="del">
          <ac:chgData name="岩下 佳憲 (Yoshinori Iwashita)" userId="a98889da-8ac2-4790-bc15-de3da5bc6643" providerId="ADAL" clId="{7DD0EF65-C0BC-4D48-A283-D886C4587681}" dt="2022-09-28T01:30:04.078" v="677" actId="478"/>
          <ac:spMkLst>
            <pc:docMk/>
            <pc:sldMk cId="2968703533" sldId="290"/>
            <ac:spMk id="10" creationId="{3E95265E-9130-F447-A216-85A1F27DB713}"/>
          </ac:spMkLst>
        </pc:spChg>
        <pc:spChg chg="add mod">
          <ac:chgData name="岩下 佳憲 (Yoshinori Iwashita)" userId="a98889da-8ac2-4790-bc15-de3da5bc6643" providerId="ADAL" clId="{7DD0EF65-C0BC-4D48-A283-D886C4587681}" dt="2022-10-26T06:37:30.739" v="17001" actId="1076"/>
          <ac:spMkLst>
            <pc:docMk/>
            <pc:sldMk cId="2968703533" sldId="290"/>
            <ac:spMk id="11" creationId="{A2B53125-B4C0-3192-425D-FA3ECD6D9E55}"/>
          </ac:spMkLst>
        </pc:spChg>
        <pc:spChg chg="add mod">
          <ac:chgData name="岩下 佳憲 (Yoshinori Iwashita)" userId="a98889da-8ac2-4790-bc15-de3da5bc6643" providerId="ADAL" clId="{7DD0EF65-C0BC-4D48-A283-D886C4587681}" dt="2022-10-26T06:37:30.739" v="17001" actId="1076"/>
          <ac:spMkLst>
            <pc:docMk/>
            <pc:sldMk cId="2968703533" sldId="290"/>
            <ac:spMk id="17" creationId="{89F571FB-57C4-8EAF-BA25-960997541AF7}"/>
          </ac:spMkLst>
        </pc:spChg>
        <pc:spChg chg="add mod">
          <ac:chgData name="岩下 佳憲 (Yoshinori Iwashita)" userId="a98889da-8ac2-4790-bc15-de3da5bc6643" providerId="ADAL" clId="{7DD0EF65-C0BC-4D48-A283-D886C4587681}" dt="2022-10-19T06:07:23.361" v="6511" actId="313"/>
          <ac:spMkLst>
            <pc:docMk/>
            <pc:sldMk cId="2968703533" sldId="290"/>
            <ac:spMk id="22" creationId="{6A67FB36-D61B-44CC-39CD-D0F7FB4B29C5}"/>
          </ac:spMkLst>
        </pc:spChg>
        <pc:picChg chg="add del mod">
          <ac:chgData name="岩下 佳憲 (Yoshinori Iwashita)" userId="a98889da-8ac2-4790-bc15-de3da5bc6643" providerId="ADAL" clId="{7DD0EF65-C0BC-4D48-A283-D886C4587681}" dt="2022-10-04T10:25:08.643" v="3602" actId="478"/>
          <ac:picMkLst>
            <pc:docMk/>
            <pc:sldMk cId="2968703533" sldId="290"/>
            <ac:picMk id="3" creationId="{DC99758A-29C3-CAF2-1B12-64C96C82CA9A}"/>
          </ac:picMkLst>
        </pc:picChg>
        <pc:picChg chg="add mod ord">
          <ac:chgData name="岩下 佳憲 (Yoshinori Iwashita)" userId="a98889da-8ac2-4790-bc15-de3da5bc6643" providerId="ADAL" clId="{7DD0EF65-C0BC-4D48-A283-D886C4587681}" dt="2022-10-04T10:34:38.804" v="3792" actId="14100"/>
          <ac:picMkLst>
            <pc:docMk/>
            <pc:sldMk cId="2968703533" sldId="290"/>
            <ac:picMk id="7" creationId="{9BA1F8E6-D16E-10E8-AD3D-331BBC89C024}"/>
          </ac:picMkLst>
        </pc:picChg>
        <pc:picChg chg="add del mod">
          <ac:chgData name="岩下 佳憲 (Yoshinori Iwashita)" userId="a98889da-8ac2-4790-bc15-de3da5bc6643" providerId="ADAL" clId="{7DD0EF65-C0BC-4D48-A283-D886C4587681}" dt="2022-10-04T10:25:28.543" v="3610" actId="478"/>
          <ac:picMkLst>
            <pc:docMk/>
            <pc:sldMk cId="2968703533" sldId="290"/>
            <ac:picMk id="8" creationId="{9279C996-E1CB-ABDD-DBB4-935873017F6F}"/>
          </ac:picMkLst>
        </pc:picChg>
        <pc:picChg chg="add mod">
          <ac:chgData name="岩下 佳憲 (Yoshinori Iwashita)" userId="a98889da-8ac2-4790-bc15-de3da5bc6643" providerId="ADAL" clId="{7DD0EF65-C0BC-4D48-A283-D886C4587681}" dt="2022-10-26T06:37:30.739" v="17001" actId="1076"/>
          <ac:picMkLst>
            <pc:docMk/>
            <pc:sldMk cId="2968703533" sldId="290"/>
            <ac:picMk id="10" creationId="{0B9A3DC4-FBC6-CF03-7160-27003ACE9390}"/>
          </ac:picMkLst>
        </pc:picChg>
        <pc:cxnChg chg="add mod">
          <ac:chgData name="岩下 佳憲 (Yoshinori Iwashita)" userId="a98889da-8ac2-4790-bc15-de3da5bc6643" providerId="ADAL" clId="{7DD0EF65-C0BC-4D48-A283-D886C4587681}" dt="2022-10-26T06:37:55.671" v="17010" actId="208"/>
          <ac:cxnSpMkLst>
            <pc:docMk/>
            <pc:sldMk cId="2968703533" sldId="290"/>
            <ac:cxnSpMk id="6" creationId="{70F4C21B-49CC-8AA1-E755-4909F3E5C895}"/>
          </ac:cxnSpMkLst>
        </pc:cxnChg>
        <pc:cxnChg chg="add mod">
          <ac:chgData name="岩下 佳憲 (Yoshinori Iwashita)" userId="a98889da-8ac2-4790-bc15-de3da5bc6643" providerId="ADAL" clId="{7DD0EF65-C0BC-4D48-A283-D886C4587681}" dt="2022-10-26T06:38:01.663" v="17011" actId="14100"/>
          <ac:cxnSpMkLst>
            <pc:docMk/>
            <pc:sldMk cId="2968703533" sldId="290"/>
            <ac:cxnSpMk id="13" creationId="{1DF21E60-0569-4CD9-1CAB-BB9285314CF0}"/>
          </ac:cxnSpMkLst>
        </pc:cxnChg>
        <pc:cxnChg chg="add mod">
          <ac:chgData name="岩下 佳憲 (Yoshinori Iwashita)" userId="a98889da-8ac2-4790-bc15-de3da5bc6643" providerId="ADAL" clId="{7DD0EF65-C0BC-4D48-A283-D886C4587681}" dt="2022-10-26T06:38:08.177" v="17012" actId="14100"/>
          <ac:cxnSpMkLst>
            <pc:docMk/>
            <pc:sldMk cId="2968703533" sldId="290"/>
            <ac:cxnSpMk id="14" creationId="{1A5619E1-6250-E08E-6BB5-412374BFEB42}"/>
          </ac:cxnSpMkLst>
        </pc:cxnChg>
      </pc:sldChg>
      <pc:sldChg chg="addSp delSp modSp add del mod">
        <pc:chgData name="岩下 佳憲 (Yoshinori Iwashita)" userId="a98889da-8ac2-4790-bc15-de3da5bc6643" providerId="ADAL" clId="{7DD0EF65-C0BC-4D48-A283-D886C4587681}" dt="2022-10-21T11:01:01.746" v="16498" actId="47"/>
        <pc:sldMkLst>
          <pc:docMk/>
          <pc:sldMk cId="1253956877" sldId="291"/>
        </pc:sldMkLst>
        <pc:spChg chg="add mod">
          <ac:chgData name="岩下 佳憲 (Yoshinori Iwashita)" userId="a98889da-8ac2-4790-bc15-de3da5bc6643" providerId="ADAL" clId="{7DD0EF65-C0BC-4D48-A283-D886C4587681}" dt="2022-09-27T07:24:00.482" v="110"/>
          <ac:spMkLst>
            <pc:docMk/>
            <pc:sldMk cId="1253956877" sldId="291"/>
            <ac:spMk id="4" creationId="{3DA908E7-66BF-7634-4535-388226A98B8F}"/>
          </ac:spMkLst>
        </pc:spChg>
        <pc:spChg chg="add mod">
          <ac:chgData name="岩下 佳憲 (Yoshinori Iwashita)" userId="a98889da-8ac2-4790-bc15-de3da5bc6643" providerId="ADAL" clId="{7DD0EF65-C0BC-4D48-A283-D886C4587681}" dt="2022-10-21T11:00:58.088" v="16497" actId="1076"/>
          <ac:spMkLst>
            <pc:docMk/>
            <pc:sldMk cId="1253956877" sldId="291"/>
            <ac:spMk id="6" creationId="{38E47729-F583-332F-A759-72FF17E4E97B}"/>
          </ac:spMkLst>
        </pc:spChg>
        <pc:spChg chg="add del mod">
          <ac:chgData name="岩下 佳憲 (Yoshinori Iwashita)" userId="a98889da-8ac2-4790-bc15-de3da5bc6643" providerId="ADAL" clId="{7DD0EF65-C0BC-4D48-A283-D886C4587681}" dt="2022-09-28T02:13:45.342" v="1295" actId="478"/>
          <ac:spMkLst>
            <pc:docMk/>
            <pc:sldMk cId="1253956877" sldId="291"/>
            <ac:spMk id="6" creationId="{8459E341-A7C9-D95E-2950-B60A461C9F57}"/>
          </ac:spMkLst>
        </pc:spChg>
        <pc:spChg chg="del">
          <ac:chgData name="岩下 佳憲 (Yoshinori Iwashita)" userId="a98889da-8ac2-4790-bc15-de3da5bc6643" providerId="ADAL" clId="{7DD0EF65-C0BC-4D48-A283-D886C4587681}" dt="2022-09-28T01:30:08.877" v="680" actId="478"/>
          <ac:spMkLst>
            <pc:docMk/>
            <pc:sldMk cId="1253956877" sldId="291"/>
            <ac:spMk id="10" creationId="{3E95265E-9130-F447-A216-85A1F27DB713}"/>
          </ac:spMkLst>
        </pc:spChg>
        <pc:picChg chg="add mod">
          <ac:chgData name="岩下 佳憲 (Yoshinori Iwashita)" userId="a98889da-8ac2-4790-bc15-de3da5bc6643" providerId="ADAL" clId="{7DD0EF65-C0BC-4D48-A283-D886C4587681}" dt="2022-09-28T01:33:50.180" v="774" actId="14100"/>
          <ac:picMkLst>
            <pc:docMk/>
            <pc:sldMk cId="1253956877" sldId="291"/>
            <ac:picMk id="3" creationId="{B35B701A-A3B3-F252-EE4A-BD4C94BE732D}"/>
          </ac:picMkLst>
        </pc:picChg>
      </pc:sldChg>
      <pc:sldChg chg="addSp delSp modSp add mod">
        <pc:chgData name="岩下 佳憲 (Yoshinori Iwashita)" userId="a98889da-8ac2-4790-bc15-de3da5bc6643" providerId="ADAL" clId="{7DD0EF65-C0BC-4D48-A283-D886C4587681}" dt="2022-10-26T06:39:17.298" v="17050"/>
        <pc:sldMkLst>
          <pc:docMk/>
          <pc:sldMk cId="1596225395" sldId="292"/>
        </pc:sldMkLst>
        <pc:spChg chg="add mod">
          <ac:chgData name="岩下 佳憲 (Yoshinori Iwashita)" userId="a98889da-8ac2-4790-bc15-de3da5bc6643" providerId="ADAL" clId="{7DD0EF65-C0BC-4D48-A283-D886C4587681}" dt="2022-10-26T06:22:33.350" v="16784" actId="1076"/>
          <ac:spMkLst>
            <pc:docMk/>
            <pc:sldMk cId="1596225395" sldId="292"/>
            <ac:spMk id="4" creationId="{342677FB-6E11-F35B-BE4A-EC3AC9E1C92F}"/>
          </ac:spMkLst>
        </pc:spChg>
        <pc:spChg chg="del">
          <ac:chgData name="岩下 佳憲 (Yoshinori Iwashita)" userId="a98889da-8ac2-4790-bc15-de3da5bc6643" providerId="ADAL" clId="{7DD0EF65-C0BC-4D48-A283-D886C4587681}" dt="2022-10-12T06:25:04.434" v="3888" actId="478"/>
          <ac:spMkLst>
            <pc:docMk/>
            <pc:sldMk cId="1596225395" sldId="292"/>
            <ac:spMk id="5" creationId="{9D878134-78AD-7366-81E6-2190333752BE}"/>
          </ac:spMkLst>
        </pc:spChg>
        <pc:spChg chg="add del mod">
          <ac:chgData name="岩下 佳憲 (Yoshinori Iwashita)" userId="a98889da-8ac2-4790-bc15-de3da5bc6643" providerId="ADAL" clId="{7DD0EF65-C0BC-4D48-A283-D886C4587681}" dt="2022-10-12T06:25:01.208" v="3887"/>
          <ac:spMkLst>
            <pc:docMk/>
            <pc:sldMk cId="1596225395" sldId="292"/>
            <ac:spMk id="6" creationId="{168F22B7-67DE-9B34-052C-52AB65C3DB18}"/>
          </ac:spMkLst>
        </pc:spChg>
        <pc:spChg chg="add del mod">
          <ac:chgData name="岩下 佳憲 (Yoshinori Iwashita)" userId="a98889da-8ac2-4790-bc15-de3da5bc6643" providerId="ADAL" clId="{7DD0EF65-C0BC-4D48-A283-D886C4587681}" dt="2022-09-28T02:13:46.377" v="1296" actId="478"/>
          <ac:spMkLst>
            <pc:docMk/>
            <pc:sldMk cId="1596225395" sldId="292"/>
            <ac:spMk id="6" creationId="{5DAEC514-8C60-7F21-F789-EE362EAF5833}"/>
          </ac:spMkLst>
        </pc:spChg>
        <pc:spChg chg="add mod">
          <ac:chgData name="岩下 佳憲 (Yoshinori Iwashita)" userId="a98889da-8ac2-4790-bc15-de3da5bc6643" providerId="ADAL" clId="{7DD0EF65-C0BC-4D48-A283-D886C4587681}" dt="2022-10-26T06:23:00.361" v="16807" actId="14100"/>
          <ac:spMkLst>
            <pc:docMk/>
            <pc:sldMk cId="1596225395" sldId="292"/>
            <ac:spMk id="6" creationId="{B6C0D821-4A13-BE66-A7FF-5FA113432D00}"/>
          </ac:spMkLst>
        </pc:spChg>
        <pc:spChg chg="add mod">
          <ac:chgData name="岩下 佳憲 (Yoshinori Iwashita)" userId="a98889da-8ac2-4790-bc15-de3da5bc6643" providerId="ADAL" clId="{7DD0EF65-C0BC-4D48-A283-D886C4587681}" dt="2022-10-26T06:39:17.298" v="17050"/>
          <ac:spMkLst>
            <pc:docMk/>
            <pc:sldMk cId="1596225395" sldId="292"/>
            <ac:spMk id="7" creationId="{849364A0-E782-FE0D-B04C-35B7F50827D7}"/>
          </ac:spMkLst>
        </pc:spChg>
        <pc:spChg chg="add del mod">
          <ac:chgData name="岩下 佳憲 (Yoshinori Iwashita)" userId="a98889da-8ac2-4790-bc15-de3da5bc6643" providerId="ADAL" clId="{7DD0EF65-C0BC-4D48-A283-D886C4587681}" dt="2022-10-12T06:39:18.957" v="4064"/>
          <ac:spMkLst>
            <pc:docMk/>
            <pc:sldMk cId="1596225395" sldId="292"/>
            <ac:spMk id="8" creationId="{9FBA694E-4BA8-B1F8-6843-98EB37FE987A}"/>
          </ac:spMkLst>
        </pc:spChg>
        <pc:spChg chg="add mod">
          <ac:chgData name="岩下 佳憲 (Yoshinori Iwashita)" userId="a98889da-8ac2-4790-bc15-de3da5bc6643" providerId="ADAL" clId="{7DD0EF65-C0BC-4D48-A283-D886C4587681}" dt="2022-10-26T06:23:23.571" v="16816" actId="14100"/>
          <ac:spMkLst>
            <pc:docMk/>
            <pc:sldMk cId="1596225395" sldId="292"/>
            <ac:spMk id="8" creationId="{C6941380-C168-43FD-7979-AAF22F2E1C4D}"/>
          </ac:spMkLst>
        </pc:spChg>
        <pc:spChg chg="del">
          <ac:chgData name="岩下 佳憲 (Yoshinori Iwashita)" userId="a98889da-8ac2-4790-bc15-de3da5bc6643" providerId="ADAL" clId="{7DD0EF65-C0BC-4D48-A283-D886C4587681}" dt="2022-09-28T01:30:12.768" v="682" actId="478"/>
          <ac:spMkLst>
            <pc:docMk/>
            <pc:sldMk cId="1596225395" sldId="292"/>
            <ac:spMk id="10" creationId="{3E95265E-9130-F447-A216-85A1F27DB713}"/>
          </ac:spMkLst>
        </pc:spChg>
        <pc:picChg chg="add mod">
          <ac:chgData name="岩下 佳憲 (Yoshinori Iwashita)" userId="a98889da-8ac2-4790-bc15-de3da5bc6643" providerId="ADAL" clId="{7DD0EF65-C0BC-4D48-A283-D886C4587681}" dt="2022-10-26T06:22:33.350" v="16784" actId="1076"/>
          <ac:picMkLst>
            <pc:docMk/>
            <pc:sldMk cId="1596225395" sldId="292"/>
            <ac:picMk id="3" creationId="{257EB62B-5EB1-86C9-CF77-4390E03EE3DA}"/>
          </ac:picMkLst>
        </pc:picChg>
        <pc:picChg chg="add mod">
          <ac:chgData name="岩下 佳憲 (Yoshinori Iwashita)" userId="a98889da-8ac2-4790-bc15-de3da5bc6643" providerId="ADAL" clId="{7DD0EF65-C0BC-4D48-A283-D886C4587681}" dt="2022-10-26T06:22:36.082" v="16785" actId="1076"/>
          <ac:picMkLst>
            <pc:docMk/>
            <pc:sldMk cId="1596225395" sldId="292"/>
            <ac:picMk id="5" creationId="{F1977FBA-0BA7-148B-0857-E37D502FB32B}"/>
          </ac:picMkLst>
        </pc:picChg>
      </pc:sldChg>
      <pc:sldChg chg="addSp delSp modSp add del mod">
        <pc:chgData name="岩下 佳憲 (Yoshinori Iwashita)" userId="a98889da-8ac2-4790-bc15-de3da5bc6643" providerId="ADAL" clId="{7DD0EF65-C0BC-4D48-A283-D886C4587681}" dt="2022-10-21T11:01:06.905" v="16500" actId="47"/>
        <pc:sldMkLst>
          <pc:docMk/>
          <pc:sldMk cId="2750659602" sldId="293"/>
        </pc:sldMkLst>
        <pc:spChg chg="add del mod">
          <ac:chgData name="岩下 佳憲 (Yoshinori Iwashita)" userId="a98889da-8ac2-4790-bc15-de3da5bc6643" providerId="ADAL" clId="{7DD0EF65-C0BC-4D48-A283-D886C4587681}" dt="2022-10-21T11:01:05.434" v="16499" actId="1076"/>
          <ac:spMkLst>
            <pc:docMk/>
            <pc:sldMk cId="2750659602" sldId="293"/>
            <ac:spMk id="4" creationId="{5E91A267-84F9-68E6-75EC-F31426B18EFD}"/>
          </ac:spMkLst>
        </pc:spChg>
        <pc:spChg chg="add del mod">
          <ac:chgData name="岩下 佳憲 (Yoshinori Iwashita)" userId="a98889da-8ac2-4790-bc15-de3da5bc6643" providerId="ADAL" clId="{7DD0EF65-C0BC-4D48-A283-D886C4587681}" dt="2022-09-28T02:13:47.506" v="1297" actId="478"/>
          <ac:spMkLst>
            <pc:docMk/>
            <pc:sldMk cId="2750659602" sldId="293"/>
            <ac:spMk id="6" creationId="{45DB13F1-0D45-A940-E3CD-7B4210737978}"/>
          </ac:spMkLst>
        </pc:spChg>
        <pc:spChg chg="del">
          <ac:chgData name="岩下 佳憲 (Yoshinori Iwashita)" userId="a98889da-8ac2-4790-bc15-de3da5bc6643" providerId="ADAL" clId="{7DD0EF65-C0BC-4D48-A283-D886C4587681}" dt="2022-09-28T01:30:16.717" v="684" actId="478"/>
          <ac:spMkLst>
            <pc:docMk/>
            <pc:sldMk cId="2750659602" sldId="293"/>
            <ac:spMk id="10" creationId="{3E95265E-9130-F447-A216-85A1F27DB713}"/>
          </ac:spMkLst>
        </pc:spChg>
        <pc:picChg chg="add mod">
          <ac:chgData name="岩下 佳憲 (Yoshinori Iwashita)" userId="a98889da-8ac2-4790-bc15-de3da5bc6643" providerId="ADAL" clId="{7DD0EF65-C0BC-4D48-A283-D886C4587681}" dt="2022-09-28T01:33:57.749" v="775" actId="14100"/>
          <ac:picMkLst>
            <pc:docMk/>
            <pc:sldMk cId="2750659602" sldId="293"/>
            <ac:picMk id="3" creationId="{EBC71D3F-AAC9-8C9C-4C7A-05984E514D55}"/>
          </ac:picMkLst>
        </pc:picChg>
      </pc:sldChg>
      <pc:sldChg chg="addSp delSp modSp add del mod">
        <pc:chgData name="岩下 佳憲 (Yoshinori Iwashita)" userId="a98889da-8ac2-4790-bc15-de3da5bc6643" providerId="ADAL" clId="{7DD0EF65-C0BC-4D48-A283-D886C4587681}" dt="2022-10-21T11:01:11.499" v="16502" actId="47"/>
        <pc:sldMkLst>
          <pc:docMk/>
          <pc:sldMk cId="2539490234" sldId="294"/>
        </pc:sldMkLst>
        <pc:spChg chg="add mod">
          <ac:chgData name="岩下 佳憲 (Yoshinori Iwashita)" userId="a98889da-8ac2-4790-bc15-de3da5bc6643" providerId="ADAL" clId="{7DD0EF65-C0BC-4D48-A283-D886C4587681}" dt="2022-10-21T11:01:09.642" v="16501" actId="1076"/>
          <ac:spMkLst>
            <pc:docMk/>
            <pc:sldMk cId="2539490234" sldId="294"/>
            <ac:spMk id="6" creationId="{C559BED8-C383-8442-BE23-6D2A84FAC54A}"/>
          </ac:spMkLst>
        </pc:spChg>
        <pc:spChg chg="add del mod">
          <ac:chgData name="岩下 佳憲 (Yoshinori Iwashita)" userId="a98889da-8ac2-4790-bc15-de3da5bc6643" providerId="ADAL" clId="{7DD0EF65-C0BC-4D48-A283-D886C4587681}" dt="2022-09-28T02:13:48.547" v="1298" actId="478"/>
          <ac:spMkLst>
            <pc:docMk/>
            <pc:sldMk cId="2539490234" sldId="294"/>
            <ac:spMk id="7" creationId="{280DA829-335D-124A-7549-B31941F366BE}"/>
          </ac:spMkLst>
        </pc:spChg>
        <pc:spChg chg="del">
          <ac:chgData name="岩下 佳憲 (Yoshinori Iwashita)" userId="a98889da-8ac2-4790-bc15-de3da5bc6643" providerId="ADAL" clId="{7DD0EF65-C0BC-4D48-A283-D886C4587681}" dt="2022-09-28T01:30:21.412" v="686" actId="478"/>
          <ac:spMkLst>
            <pc:docMk/>
            <pc:sldMk cId="2539490234" sldId="294"/>
            <ac:spMk id="10" creationId="{3E95265E-9130-F447-A216-85A1F27DB713}"/>
          </ac:spMkLst>
        </pc:spChg>
        <pc:picChg chg="add mod">
          <ac:chgData name="岩下 佳憲 (Yoshinori Iwashita)" userId="a98889da-8ac2-4790-bc15-de3da5bc6643" providerId="ADAL" clId="{7DD0EF65-C0BC-4D48-A283-D886C4587681}" dt="2022-09-28T01:34:03.090" v="776" actId="14100"/>
          <ac:picMkLst>
            <pc:docMk/>
            <pc:sldMk cId="2539490234" sldId="294"/>
            <ac:picMk id="3" creationId="{75DA6138-B814-16C6-7EF1-8819820A9544}"/>
          </ac:picMkLst>
        </pc:picChg>
        <pc:picChg chg="add mod">
          <ac:chgData name="岩下 佳憲 (Yoshinori Iwashita)" userId="a98889da-8ac2-4790-bc15-de3da5bc6643" providerId="ADAL" clId="{7DD0EF65-C0BC-4D48-A283-D886C4587681}" dt="2022-09-27T07:24:29.135" v="113"/>
          <ac:picMkLst>
            <pc:docMk/>
            <pc:sldMk cId="2539490234" sldId="294"/>
            <ac:picMk id="4" creationId="{14B491D2-72D4-0580-821F-F26FFFF56A30}"/>
          </ac:picMkLst>
        </pc:picChg>
      </pc:sldChg>
      <pc:sldChg chg="addSp delSp modSp add del mod">
        <pc:chgData name="岩下 佳憲 (Yoshinori Iwashita)" userId="a98889da-8ac2-4790-bc15-de3da5bc6643" providerId="ADAL" clId="{7DD0EF65-C0BC-4D48-A283-D886C4587681}" dt="2022-10-12T07:16:49.909" v="5022" actId="47"/>
        <pc:sldMkLst>
          <pc:docMk/>
          <pc:sldMk cId="3929405528" sldId="295"/>
        </pc:sldMkLst>
        <pc:spChg chg="add del mod">
          <ac:chgData name="岩下 佳憲 (Yoshinori Iwashita)" userId="a98889da-8ac2-4790-bc15-de3da5bc6643" providerId="ADAL" clId="{7DD0EF65-C0BC-4D48-A283-D886C4587681}" dt="2022-09-28T02:13:57.186" v="1305" actId="478"/>
          <ac:spMkLst>
            <pc:docMk/>
            <pc:sldMk cId="3929405528" sldId="295"/>
            <ac:spMk id="4" creationId="{AEA88AAB-76AA-D5C3-83C3-A582275444A3}"/>
          </ac:spMkLst>
        </pc:spChg>
        <pc:spChg chg="del">
          <ac:chgData name="岩下 佳憲 (Yoshinori Iwashita)" userId="a98889da-8ac2-4790-bc15-de3da5bc6643" providerId="ADAL" clId="{7DD0EF65-C0BC-4D48-A283-D886C4587681}" dt="2022-09-28T01:30:50.781" v="702" actId="478"/>
          <ac:spMkLst>
            <pc:docMk/>
            <pc:sldMk cId="3929405528" sldId="295"/>
            <ac:spMk id="10" creationId="{3E95265E-9130-F447-A216-85A1F27DB713}"/>
          </ac:spMkLst>
        </pc:spChg>
        <pc:picChg chg="add mod">
          <ac:chgData name="岩下 佳憲 (Yoshinori Iwashita)" userId="a98889da-8ac2-4790-bc15-de3da5bc6643" providerId="ADAL" clId="{7DD0EF65-C0BC-4D48-A283-D886C4587681}" dt="2022-09-27T07:24:37.950" v="114"/>
          <ac:picMkLst>
            <pc:docMk/>
            <pc:sldMk cId="3929405528" sldId="295"/>
            <ac:picMk id="3" creationId="{049674D2-F289-859E-A3CA-A5B50BA8E8D8}"/>
          </ac:picMkLst>
        </pc:picChg>
      </pc:sldChg>
      <pc:sldChg chg="addSp delSp modSp add mod">
        <pc:chgData name="岩下 佳憲 (Yoshinori Iwashita)" userId="a98889da-8ac2-4790-bc15-de3da5bc6643" providerId="ADAL" clId="{7DD0EF65-C0BC-4D48-A283-D886C4587681}" dt="2022-10-21T00:56:50.709" v="11470" actId="1035"/>
        <pc:sldMkLst>
          <pc:docMk/>
          <pc:sldMk cId="4186212007" sldId="296"/>
        </pc:sldMkLst>
        <pc:spChg chg="del">
          <ac:chgData name="岩下 佳憲 (Yoshinori Iwashita)" userId="a98889da-8ac2-4790-bc15-de3da5bc6643" providerId="ADAL" clId="{7DD0EF65-C0BC-4D48-A283-D886C4587681}" dt="2022-10-18T09:50:41.536" v="5061" actId="478"/>
          <ac:spMkLst>
            <pc:docMk/>
            <pc:sldMk cId="4186212007" sldId="296"/>
            <ac:spMk id="5" creationId="{9D878134-78AD-7366-81E6-2190333752BE}"/>
          </ac:spMkLst>
        </pc:spChg>
        <pc:spChg chg="add del mod">
          <ac:chgData name="岩下 佳憲 (Yoshinori Iwashita)" userId="a98889da-8ac2-4790-bc15-de3da5bc6643" providerId="ADAL" clId="{7DD0EF65-C0BC-4D48-A283-D886C4587681}" dt="2022-09-28T02:13:58.217" v="1306" actId="478"/>
          <ac:spMkLst>
            <pc:docMk/>
            <pc:sldMk cId="4186212007" sldId="296"/>
            <ac:spMk id="6" creationId="{562C6970-BD8B-5BCD-3A7B-FBA8E9CA356C}"/>
          </ac:spMkLst>
        </pc:spChg>
        <pc:spChg chg="del">
          <ac:chgData name="岩下 佳憲 (Yoshinori Iwashita)" userId="a98889da-8ac2-4790-bc15-de3da5bc6643" providerId="ADAL" clId="{7DD0EF65-C0BC-4D48-A283-D886C4587681}" dt="2022-09-28T01:30:55.470" v="705" actId="478"/>
          <ac:spMkLst>
            <pc:docMk/>
            <pc:sldMk cId="4186212007" sldId="296"/>
            <ac:spMk id="10" creationId="{3E95265E-9130-F447-A216-85A1F27DB713}"/>
          </ac:spMkLst>
        </pc:spChg>
        <pc:spChg chg="add mod">
          <ac:chgData name="岩下 佳憲 (Yoshinori Iwashita)" userId="a98889da-8ac2-4790-bc15-de3da5bc6643" providerId="ADAL" clId="{7DD0EF65-C0BC-4D48-A283-D886C4587681}" dt="2022-10-21T00:56:50.709" v="11470" actId="1035"/>
          <ac:spMkLst>
            <pc:docMk/>
            <pc:sldMk cId="4186212007" sldId="296"/>
            <ac:spMk id="10" creationId="{AED32D03-226F-3EBA-A8E9-5777B8E36458}"/>
          </ac:spMkLst>
        </pc:spChg>
        <pc:spChg chg="add mod">
          <ac:chgData name="岩下 佳憲 (Yoshinori Iwashita)" userId="a98889da-8ac2-4790-bc15-de3da5bc6643" providerId="ADAL" clId="{7DD0EF65-C0BC-4D48-A283-D886C4587681}" dt="2022-10-18T09:52:25.296" v="5260" actId="1038"/>
          <ac:spMkLst>
            <pc:docMk/>
            <pc:sldMk cId="4186212007" sldId="296"/>
            <ac:spMk id="13" creationId="{669506E0-4249-EAAA-21B9-2B82AFFBE978}"/>
          </ac:spMkLst>
        </pc:spChg>
        <pc:spChg chg="add mod">
          <ac:chgData name="岩下 佳憲 (Yoshinori Iwashita)" userId="a98889da-8ac2-4790-bc15-de3da5bc6643" providerId="ADAL" clId="{7DD0EF65-C0BC-4D48-A283-D886C4587681}" dt="2022-10-18T09:52:36.487" v="5263" actId="14100"/>
          <ac:spMkLst>
            <pc:docMk/>
            <pc:sldMk cId="4186212007" sldId="296"/>
            <ac:spMk id="14" creationId="{159C520F-AF01-9C6D-522B-EDA14A0B5A3E}"/>
          </ac:spMkLst>
        </pc:spChg>
        <pc:spChg chg="add mod">
          <ac:chgData name="岩下 佳憲 (Yoshinori Iwashita)" userId="a98889da-8ac2-4790-bc15-de3da5bc6643" providerId="ADAL" clId="{7DD0EF65-C0BC-4D48-A283-D886C4587681}" dt="2022-10-18T09:52:45.252" v="5267" actId="1037"/>
          <ac:spMkLst>
            <pc:docMk/>
            <pc:sldMk cId="4186212007" sldId="296"/>
            <ac:spMk id="15" creationId="{C16FF193-9DB6-BC73-C1DD-B03213E8CC0A}"/>
          </ac:spMkLst>
        </pc:spChg>
        <pc:grpChg chg="add mod">
          <ac:chgData name="岩下 佳憲 (Yoshinori Iwashita)" userId="a98889da-8ac2-4790-bc15-de3da5bc6643" providerId="ADAL" clId="{7DD0EF65-C0BC-4D48-A283-D886C4587681}" dt="2022-10-18T09:52:13.737" v="5247" actId="1076"/>
          <ac:grpSpMkLst>
            <pc:docMk/>
            <pc:sldMk cId="4186212007" sldId="296"/>
            <ac:grpSpMk id="11" creationId="{F517E0E5-B41D-F14D-F4B7-A162A36A961D}"/>
          </ac:grpSpMkLst>
        </pc:grpChg>
        <pc:picChg chg="add del mod">
          <ac:chgData name="岩下 佳憲 (Yoshinori Iwashita)" userId="a98889da-8ac2-4790-bc15-de3da5bc6643" providerId="ADAL" clId="{7DD0EF65-C0BC-4D48-A283-D886C4587681}" dt="2022-10-18T07:52:30.584" v="5026" actId="478"/>
          <ac:picMkLst>
            <pc:docMk/>
            <pc:sldMk cId="4186212007" sldId="296"/>
            <ac:picMk id="3" creationId="{05551643-255E-EFC4-ED63-41F406B77049}"/>
          </ac:picMkLst>
        </pc:picChg>
        <pc:picChg chg="add del mod">
          <ac:chgData name="岩下 佳憲 (Yoshinori Iwashita)" userId="a98889da-8ac2-4790-bc15-de3da5bc6643" providerId="ADAL" clId="{7DD0EF65-C0BC-4D48-A283-D886C4587681}" dt="2022-10-18T09:50:43.578" v="5063" actId="478"/>
          <ac:picMkLst>
            <pc:docMk/>
            <pc:sldMk cId="4186212007" sldId="296"/>
            <ac:picMk id="4" creationId="{A315CC82-16FB-592B-D49B-8D432F0A1A00}"/>
          </ac:picMkLst>
        </pc:picChg>
        <pc:picChg chg="add mod">
          <ac:chgData name="岩下 佳憲 (Yoshinori Iwashita)" userId="a98889da-8ac2-4790-bc15-de3da5bc6643" providerId="ADAL" clId="{7DD0EF65-C0BC-4D48-A283-D886C4587681}" dt="2022-10-18T09:52:11.186" v="5246" actId="164"/>
          <ac:picMkLst>
            <pc:docMk/>
            <pc:sldMk cId="4186212007" sldId="296"/>
            <ac:picMk id="7" creationId="{D7ECDDE5-CFC4-96F6-8923-C7728876D5AF}"/>
          </ac:picMkLst>
        </pc:picChg>
        <pc:picChg chg="add mod">
          <ac:chgData name="岩下 佳憲 (Yoshinori Iwashita)" userId="a98889da-8ac2-4790-bc15-de3da5bc6643" providerId="ADAL" clId="{7DD0EF65-C0BC-4D48-A283-D886C4587681}" dt="2022-10-18T09:52:11.186" v="5246" actId="164"/>
          <ac:picMkLst>
            <pc:docMk/>
            <pc:sldMk cId="4186212007" sldId="296"/>
            <ac:picMk id="9" creationId="{51D7008E-A183-BB84-912B-4D0C5BB21D21}"/>
          </ac:picMkLst>
        </pc:picChg>
        <pc:picChg chg="add del mod">
          <ac:chgData name="岩下 佳憲 (Yoshinori Iwashita)" userId="a98889da-8ac2-4790-bc15-de3da5bc6643" providerId="ADAL" clId="{7DD0EF65-C0BC-4D48-A283-D886C4587681}" dt="2022-10-18T09:55:39.897" v="5290" actId="21"/>
          <ac:picMkLst>
            <pc:docMk/>
            <pc:sldMk cId="4186212007" sldId="296"/>
            <ac:picMk id="17" creationId="{82103827-879C-6050-512A-FADE145DDF20}"/>
          </ac:picMkLst>
        </pc:picChg>
      </pc:sldChg>
      <pc:sldChg chg="addSp delSp modSp add mod">
        <pc:chgData name="岩下 佳憲 (Yoshinori Iwashita)" userId="a98889da-8ac2-4790-bc15-de3da5bc6643" providerId="ADAL" clId="{7DD0EF65-C0BC-4D48-A283-D886C4587681}" dt="2022-10-21T00:56:59.742" v="11476" actId="1035"/>
        <pc:sldMkLst>
          <pc:docMk/>
          <pc:sldMk cId="498397711" sldId="297"/>
        </pc:sldMkLst>
        <pc:spChg chg="add del mod">
          <ac:chgData name="岩下 佳憲 (Yoshinori Iwashita)" userId="a98889da-8ac2-4790-bc15-de3da5bc6643" providerId="ADAL" clId="{7DD0EF65-C0BC-4D48-A283-D886C4587681}" dt="2022-09-28T02:13:59.287" v="1307" actId="478"/>
          <ac:spMkLst>
            <pc:docMk/>
            <pc:sldMk cId="498397711" sldId="297"/>
            <ac:spMk id="4" creationId="{5456402B-4E81-47F7-D92D-A6E749AC89CA}"/>
          </ac:spMkLst>
        </pc:spChg>
        <pc:spChg chg="del">
          <ac:chgData name="岩下 佳憲 (Yoshinori Iwashita)" userId="a98889da-8ac2-4790-bc15-de3da5bc6643" providerId="ADAL" clId="{7DD0EF65-C0BC-4D48-A283-D886C4587681}" dt="2022-10-18T09:54:54.615" v="5284" actId="478"/>
          <ac:spMkLst>
            <pc:docMk/>
            <pc:sldMk cId="498397711" sldId="297"/>
            <ac:spMk id="5" creationId="{9D878134-78AD-7366-81E6-2190333752BE}"/>
          </ac:spMkLst>
        </pc:spChg>
        <pc:spChg chg="add mod">
          <ac:chgData name="岩下 佳憲 (Yoshinori Iwashita)" userId="a98889da-8ac2-4790-bc15-de3da5bc6643" providerId="ADAL" clId="{7DD0EF65-C0BC-4D48-A283-D886C4587681}" dt="2022-10-21T00:56:59.742" v="11476" actId="1035"/>
          <ac:spMkLst>
            <pc:docMk/>
            <pc:sldMk cId="498397711" sldId="297"/>
            <ac:spMk id="8" creationId="{7AF082EE-BEFA-5BC2-6DC2-30314D141C77}"/>
          </ac:spMkLst>
        </pc:spChg>
        <pc:spChg chg="del">
          <ac:chgData name="岩下 佳憲 (Yoshinori Iwashita)" userId="a98889da-8ac2-4790-bc15-de3da5bc6643" providerId="ADAL" clId="{7DD0EF65-C0BC-4D48-A283-D886C4587681}" dt="2022-09-28T01:30:59.386" v="707" actId="478"/>
          <ac:spMkLst>
            <pc:docMk/>
            <pc:sldMk cId="498397711" sldId="297"/>
            <ac:spMk id="10" creationId="{3E95265E-9130-F447-A216-85A1F27DB713}"/>
          </ac:spMkLst>
        </pc:spChg>
        <pc:spChg chg="add mod">
          <ac:chgData name="岩下 佳憲 (Yoshinori Iwashita)" userId="a98889da-8ac2-4790-bc15-de3da5bc6643" providerId="ADAL" clId="{7DD0EF65-C0BC-4D48-A283-D886C4587681}" dt="2022-10-18T09:56:35.785" v="5352" actId="1038"/>
          <ac:spMkLst>
            <pc:docMk/>
            <pc:sldMk cId="498397711" sldId="297"/>
            <ac:spMk id="10" creationId="{608BF469-FE41-73A5-4B2F-B34303B7B333}"/>
          </ac:spMkLst>
        </pc:spChg>
        <pc:spChg chg="add mod">
          <ac:chgData name="岩下 佳憲 (Yoshinori Iwashita)" userId="a98889da-8ac2-4790-bc15-de3da5bc6643" providerId="ADAL" clId="{7DD0EF65-C0BC-4D48-A283-D886C4587681}" dt="2022-10-18T09:57:39.942" v="5448" actId="1037"/>
          <ac:spMkLst>
            <pc:docMk/>
            <pc:sldMk cId="498397711" sldId="297"/>
            <ac:spMk id="11" creationId="{B41DDE30-A79D-098F-3C0C-32942877F6DB}"/>
          </ac:spMkLst>
        </pc:spChg>
        <pc:picChg chg="add del mod">
          <ac:chgData name="岩下 佳憲 (Yoshinori Iwashita)" userId="a98889da-8ac2-4790-bc15-de3da5bc6643" providerId="ADAL" clId="{7DD0EF65-C0BC-4D48-A283-D886C4587681}" dt="2022-10-18T07:56:13.151" v="5042" actId="478"/>
          <ac:picMkLst>
            <pc:docMk/>
            <pc:sldMk cId="498397711" sldId="297"/>
            <ac:picMk id="3" creationId="{59040C73-FEA1-16FC-F61F-C9B4631580FB}"/>
          </ac:picMkLst>
        </pc:picChg>
        <pc:picChg chg="add del mod">
          <ac:chgData name="岩下 佳憲 (Yoshinori Iwashita)" userId="a98889da-8ac2-4790-bc15-de3da5bc6643" providerId="ADAL" clId="{7DD0EF65-C0BC-4D48-A283-D886C4587681}" dt="2022-10-18T09:55:43.598" v="5291" actId="478"/>
          <ac:picMkLst>
            <pc:docMk/>
            <pc:sldMk cId="498397711" sldId="297"/>
            <ac:picMk id="6" creationId="{F8C52D73-1C03-4798-2548-1326468CA080}"/>
          </ac:picMkLst>
        </pc:picChg>
        <pc:picChg chg="add del mod">
          <ac:chgData name="岩下 佳憲 (Yoshinori Iwashita)" userId="a98889da-8ac2-4790-bc15-de3da5bc6643" providerId="ADAL" clId="{7DD0EF65-C0BC-4D48-A283-D886C4587681}" dt="2022-10-18T07:57:19.532" v="5058" actId="478"/>
          <ac:picMkLst>
            <pc:docMk/>
            <pc:sldMk cId="498397711" sldId="297"/>
            <ac:picMk id="7" creationId="{81416421-8CF3-ECB5-4B0F-8C2260BFBBD7}"/>
          </ac:picMkLst>
        </pc:picChg>
        <pc:picChg chg="add mod">
          <ac:chgData name="岩下 佳憲 (Yoshinori Iwashita)" userId="a98889da-8ac2-4790-bc15-de3da5bc6643" providerId="ADAL" clId="{7DD0EF65-C0BC-4D48-A283-D886C4587681}" dt="2022-10-18T09:55:43.859" v="5292"/>
          <ac:picMkLst>
            <pc:docMk/>
            <pc:sldMk cId="498397711" sldId="297"/>
            <ac:picMk id="9" creationId="{29C3E8B6-3C0A-0C98-B661-31B8E048E857}"/>
          </ac:picMkLst>
        </pc:picChg>
      </pc:sldChg>
      <pc:sldChg chg="addSp delSp modSp add mod">
        <pc:chgData name="岩下 佳憲 (Yoshinori Iwashita)" userId="a98889da-8ac2-4790-bc15-de3da5bc6643" providerId="ADAL" clId="{7DD0EF65-C0BC-4D48-A283-D886C4587681}" dt="2022-10-21T00:57:04.426" v="11479" actId="1035"/>
        <pc:sldMkLst>
          <pc:docMk/>
          <pc:sldMk cId="694442855" sldId="298"/>
        </pc:sldMkLst>
        <pc:spChg chg="add del mod">
          <ac:chgData name="岩下 佳憲 (Yoshinori Iwashita)" userId="a98889da-8ac2-4790-bc15-de3da5bc6643" providerId="ADAL" clId="{7DD0EF65-C0BC-4D48-A283-D886C4587681}" dt="2022-09-28T02:14:00.227" v="1308" actId="478"/>
          <ac:spMkLst>
            <pc:docMk/>
            <pc:sldMk cId="694442855" sldId="298"/>
            <ac:spMk id="4" creationId="{626D42C5-6FFD-89D0-F93A-8B73785696B0}"/>
          </ac:spMkLst>
        </pc:spChg>
        <pc:spChg chg="add del mod">
          <ac:chgData name="岩下 佳憲 (Yoshinori Iwashita)" userId="a98889da-8ac2-4790-bc15-de3da5bc6643" providerId="ADAL" clId="{7DD0EF65-C0BC-4D48-A283-D886C4587681}" dt="2022-10-18T09:57:51.931" v="5449" actId="21"/>
          <ac:spMkLst>
            <pc:docMk/>
            <pc:sldMk cId="694442855" sldId="298"/>
            <ac:spMk id="4" creationId="{B7BC8EC6-007E-BD71-A0D1-201CEEA69416}"/>
          </ac:spMkLst>
        </pc:spChg>
        <pc:spChg chg="del">
          <ac:chgData name="岩下 佳憲 (Yoshinori Iwashita)" userId="a98889da-8ac2-4790-bc15-de3da5bc6643" providerId="ADAL" clId="{7DD0EF65-C0BC-4D48-A283-D886C4587681}" dt="2022-10-18T09:57:54.642" v="5450" actId="478"/>
          <ac:spMkLst>
            <pc:docMk/>
            <pc:sldMk cId="694442855" sldId="298"/>
            <ac:spMk id="5" creationId="{9D878134-78AD-7366-81E6-2190333752BE}"/>
          </ac:spMkLst>
        </pc:spChg>
        <pc:spChg chg="add mod">
          <ac:chgData name="岩下 佳憲 (Yoshinori Iwashita)" userId="a98889da-8ac2-4790-bc15-de3da5bc6643" providerId="ADAL" clId="{7DD0EF65-C0BC-4D48-A283-D886C4587681}" dt="2022-10-18T09:57:04.367" v="5355" actId="1076"/>
          <ac:spMkLst>
            <pc:docMk/>
            <pc:sldMk cId="694442855" sldId="298"/>
            <ac:spMk id="7" creationId="{D88E647B-3DD8-89FC-6B15-046D128B71EE}"/>
          </ac:spMkLst>
        </pc:spChg>
        <pc:spChg chg="add mod">
          <ac:chgData name="岩下 佳憲 (Yoshinori Iwashita)" userId="a98889da-8ac2-4790-bc15-de3da5bc6643" providerId="ADAL" clId="{7DD0EF65-C0BC-4D48-A283-D886C4587681}" dt="2022-10-18T10:00:19.559" v="5488" actId="1038"/>
          <ac:spMkLst>
            <pc:docMk/>
            <pc:sldMk cId="694442855" sldId="298"/>
            <ac:spMk id="8" creationId="{BFA1F740-39EB-9419-5800-0B30B29E2D29}"/>
          </ac:spMkLst>
        </pc:spChg>
        <pc:spChg chg="add mod">
          <ac:chgData name="岩下 佳憲 (Yoshinori Iwashita)" userId="a98889da-8ac2-4790-bc15-de3da5bc6643" providerId="ADAL" clId="{7DD0EF65-C0BC-4D48-A283-D886C4587681}" dt="2022-10-21T00:57:04.426" v="11479" actId="1035"/>
          <ac:spMkLst>
            <pc:docMk/>
            <pc:sldMk cId="694442855" sldId="298"/>
            <ac:spMk id="9" creationId="{F4C0CDF6-35A8-6299-A458-52CA4B41CB10}"/>
          </ac:spMkLst>
        </pc:spChg>
        <pc:spChg chg="del">
          <ac:chgData name="岩下 佳憲 (Yoshinori Iwashita)" userId="a98889da-8ac2-4790-bc15-de3da5bc6643" providerId="ADAL" clId="{7DD0EF65-C0BC-4D48-A283-D886C4587681}" dt="2022-09-28T01:31:03.764" v="709" actId="478"/>
          <ac:spMkLst>
            <pc:docMk/>
            <pc:sldMk cId="694442855" sldId="298"/>
            <ac:spMk id="10" creationId="{3E95265E-9130-F447-A216-85A1F27DB713}"/>
          </ac:spMkLst>
        </pc:spChg>
        <pc:spChg chg="add mod">
          <ac:chgData name="岩下 佳憲 (Yoshinori Iwashita)" userId="a98889da-8ac2-4790-bc15-de3da5bc6643" providerId="ADAL" clId="{7DD0EF65-C0BC-4D48-A283-D886C4587681}" dt="2022-10-18T10:00:36.844" v="5494" actId="1038"/>
          <ac:spMkLst>
            <pc:docMk/>
            <pc:sldMk cId="694442855" sldId="298"/>
            <ac:spMk id="13" creationId="{72DC8977-184C-F9A2-E03D-705F931F72B4}"/>
          </ac:spMkLst>
        </pc:spChg>
        <pc:picChg chg="add del mod">
          <ac:chgData name="岩下 佳憲 (Yoshinori Iwashita)" userId="a98889da-8ac2-4790-bc15-de3da5bc6643" providerId="ADAL" clId="{7DD0EF65-C0BC-4D48-A283-D886C4587681}" dt="2022-10-18T09:56:58.409" v="5353" actId="478"/>
          <ac:picMkLst>
            <pc:docMk/>
            <pc:sldMk cId="694442855" sldId="298"/>
            <ac:picMk id="3" creationId="{B3664E6A-A7E5-C0E9-78B3-E918517B8911}"/>
          </ac:picMkLst>
        </pc:picChg>
        <pc:picChg chg="add del mod">
          <ac:chgData name="岩下 佳憲 (Yoshinori Iwashita)" userId="a98889da-8ac2-4790-bc15-de3da5bc6643" providerId="ADAL" clId="{7DD0EF65-C0BC-4D48-A283-D886C4587681}" dt="2022-10-18T10:00:07.739" v="5486" actId="478"/>
          <ac:picMkLst>
            <pc:docMk/>
            <pc:sldMk cId="694442855" sldId="298"/>
            <ac:picMk id="6" creationId="{BAE7AFFA-6F85-DF57-5FC1-18CCD35DF442}"/>
          </ac:picMkLst>
        </pc:picChg>
        <pc:picChg chg="add mod ord modCrop">
          <ac:chgData name="岩下 佳憲 (Yoshinori Iwashita)" userId="a98889da-8ac2-4790-bc15-de3da5bc6643" providerId="ADAL" clId="{7DD0EF65-C0BC-4D48-A283-D886C4587681}" dt="2022-10-18T10:00:12.066" v="5487" actId="167"/>
          <ac:picMkLst>
            <pc:docMk/>
            <pc:sldMk cId="694442855" sldId="298"/>
            <ac:picMk id="11" creationId="{D576929F-E1AD-0075-EF87-3CDFFF71FFA0}"/>
          </ac:picMkLst>
        </pc:picChg>
        <pc:picChg chg="add del">
          <ac:chgData name="岩下 佳憲 (Yoshinori Iwashita)" userId="a98889da-8ac2-4790-bc15-de3da5bc6643" providerId="ADAL" clId="{7DD0EF65-C0BC-4D48-A283-D886C4587681}" dt="2022-10-18T10:47:05.811" v="5528" actId="478"/>
          <ac:picMkLst>
            <pc:docMk/>
            <pc:sldMk cId="694442855" sldId="298"/>
            <ac:picMk id="15" creationId="{3876FF0F-EFC5-5A42-3ED5-90266568A91B}"/>
          </ac:picMkLst>
        </pc:picChg>
      </pc:sldChg>
      <pc:sldChg chg="new del">
        <pc:chgData name="岩下 佳憲 (Yoshinori Iwashita)" userId="a98889da-8ac2-4790-bc15-de3da5bc6643" providerId="ADAL" clId="{7DD0EF65-C0BC-4D48-A283-D886C4587681}" dt="2022-09-27T07:25:14.051" v="127" actId="680"/>
        <pc:sldMkLst>
          <pc:docMk/>
          <pc:sldMk cId="998594242" sldId="299"/>
        </pc:sldMkLst>
      </pc:sldChg>
      <pc:sldChg chg="addSp delSp modSp add mod">
        <pc:chgData name="岩下 佳憲 (Yoshinori Iwashita)" userId="a98889da-8ac2-4790-bc15-de3da5bc6643" providerId="ADAL" clId="{7DD0EF65-C0BC-4D48-A283-D886C4587681}" dt="2022-10-21T00:57:10.740" v="11482" actId="1035"/>
        <pc:sldMkLst>
          <pc:docMk/>
          <pc:sldMk cId="1208281635" sldId="299"/>
        </pc:sldMkLst>
        <pc:spChg chg="add del mod">
          <ac:chgData name="岩下 佳憲 (Yoshinori Iwashita)" userId="a98889da-8ac2-4790-bc15-de3da5bc6643" providerId="ADAL" clId="{7DD0EF65-C0BC-4D48-A283-D886C4587681}" dt="2022-09-28T02:14:01.153" v="1309" actId="478"/>
          <ac:spMkLst>
            <pc:docMk/>
            <pc:sldMk cId="1208281635" sldId="299"/>
            <ac:spMk id="3" creationId="{04140FD6-C0BC-25C9-AAD7-290823D3F449}"/>
          </ac:spMkLst>
        </pc:spChg>
        <pc:spChg chg="add mod">
          <ac:chgData name="岩下 佳憲 (Yoshinori Iwashita)" userId="a98889da-8ac2-4790-bc15-de3da5bc6643" providerId="ADAL" clId="{7DD0EF65-C0BC-4D48-A283-D886C4587681}" dt="2022-10-21T00:57:10.740" v="11482" actId="1035"/>
          <ac:spMkLst>
            <pc:docMk/>
            <pc:sldMk cId="1208281635" sldId="299"/>
            <ac:spMk id="3" creationId="{2533E7BC-D5A0-74B2-9481-25E858F7CB8F}"/>
          </ac:spMkLst>
        </pc:spChg>
        <pc:spChg chg="del">
          <ac:chgData name="岩下 佳憲 (Yoshinori Iwashita)" userId="a98889da-8ac2-4790-bc15-de3da5bc6643" providerId="ADAL" clId="{7DD0EF65-C0BC-4D48-A283-D886C4587681}" dt="2022-10-19T05:25:36.251" v="5530" actId="478"/>
          <ac:spMkLst>
            <pc:docMk/>
            <pc:sldMk cId="1208281635" sldId="299"/>
            <ac:spMk id="5" creationId="{9D878134-78AD-7366-81E6-2190333752BE}"/>
          </ac:spMkLst>
        </pc:spChg>
        <pc:spChg chg="add mod">
          <ac:chgData name="岩下 佳憲 (Yoshinori Iwashita)" userId="a98889da-8ac2-4790-bc15-de3da5bc6643" providerId="ADAL" clId="{7DD0EF65-C0BC-4D48-A283-D886C4587681}" dt="2022-10-19T05:33:46.103" v="5754" actId="1037"/>
          <ac:spMkLst>
            <pc:docMk/>
            <pc:sldMk cId="1208281635" sldId="299"/>
            <ac:spMk id="7" creationId="{2DF33880-71C1-A75D-859D-5B9E4F8A4F89}"/>
          </ac:spMkLst>
        </pc:spChg>
        <pc:spChg chg="add mod">
          <ac:chgData name="岩下 佳憲 (Yoshinori Iwashita)" userId="a98889da-8ac2-4790-bc15-de3da5bc6643" providerId="ADAL" clId="{7DD0EF65-C0BC-4D48-A283-D886C4587681}" dt="2022-10-19T05:34:15.150" v="5773" actId="1035"/>
          <ac:spMkLst>
            <pc:docMk/>
            <pc:sldMk cId="1208281635" sldId="299"/>
            <ac:spMk id="8" creationId="{EF3F1968-DF49-8DF8-C55F-52483FB98DB6}"/>
          </ac:spMkLst>
        </pc:spChg>
        <pc:spChg chg="del">
          <ac:chgData name="岩下 佳憲 (Yoshinori Iwashita)" userId="a98889da-8ac2-4790-bc15-de3da5bc6643" providerId="ADAL" clId="{7DD0EF65-C0BC-4D48-A283-D886C4587681}" dt="2022-09-28T01:31:09.649" v="711" actId="478"/>
          <ac:spMkLst>
            <pc:docMk/>
            <pc:sldMk cId="1208281635" sldId="299"/>
            <ac:spMk id="10" creationId="{3E95265E-9130-F447-A216-85A1F27DB713}"/>
          </ac:spMkLst>
        </pc:spChg>
        <pc:picChg chg="del">
          <ac:chgData name="岩下 佳憲 (Yoshinori Iwashita)" userId="a98889da-8ac2-4790-bc15-de3da5bc6643" providerId="ADAL" clId="{7DD0EF65-C0BC-4D48-A283-D886C4587681}" dt="2022-09-27T07:25:19.585" v="129" actId="478"/>
          <ac:picMkLst>
            <pc:docMk/>
            <pc:sldMk cId="1208281635" sldId="299"/>
            <ac:picMk id="3" creationId="{B3664E6A-A7E5-C0E9-78B3-E918517B8911}"/>
          </ac:picMkLst>
        </pc:picChg>
        <pc:picChg chg="add mod">
          <ac:chgData name="岩下 佳憲 (Yoshinori Iwashita)" userId="a98889da-8ac2-4790-bc15-de3da5bc6643" providerId="ADAL" clId="{7DD0EF65-C0BC-4D48-A283-D886C4587681}" dt="2022-10-19T05:33:32.580" v="5748" actId="554"/>
          <ac:picMkLst>
            <pc:docMk/>
            <pc:sldMk cId="1208281635" sldId="299"/>
            <ac:picMk id="4" creationId="{6C5B9EBB-4266-C3FB-6AD4-5E2D9E3350AE}"/>
          </ac:picMkLst>
        </pc:picChg>
        <pc:picChg chg="add del mod">
          <ac:chgData name="岩下 佳憲 (Yoshinori Iwashita)" userId="a98889da-8ac2-4790-bc15-de3da5bc6643" providerId="ADAL" clId="{7DD0EF65-C0BC-4D48-A283-D886C4587681}" dt="2022-10-19T05:33:35.520" v="5749" actId="478"/>
          <ac:picMkLst>
            <pc:docMk/>
            <pc:sldMk cId="1208281635" sldId="299"/>
            <ac:picMk id="6" creationId="{F11E2800-5A9F-5F4A-9E93-F60185D3F9E6}"/>
          </ac:picMkLst>
        </pc:picChg>
      </pc:sldChg>
      <pc:sldChg chg="new del">
        <pc:chgData name="岩下 佳憲 (Yoshinori Iwashita)" userId="a98889da-8ac2-4790-bc15-de3da5bc6643" providerId="ADAL" clId="{7DD0EF65-C0BC-4D48-A283-D886C4587681}" dt="2022-09-27T07:25:12.692" v="126" actId="680"/>
        <pc:sldMkLst>
          <pc:docMk/>
          <pc:sldMk cId="1140891327" sldId="300"/>
        </pc:sldMkLst>
      </pc:sldChg>
      <pc:sldChg chg="addSp delSp modSp add mod">
        <pc:chgData name="岩下 佳憲 (Yoshinori Iwashita)" userId="a98889da-8ac2-4790-bc15-de3da5bc6643" providerId="ADAL" clId="{7DD0EF65-C0BC-4D48-A283-D886C4587681}" dt="2022-10-26T06:55:55.162" v="17115" actId="1037"/>
        <pc:sldMkLst>
          <pc:docMk/>
          <pc:sldMk cId="1283152494" sldId="300"/>
        </pc:sldMkLst>
        <pc:spChg chg="add mod">
          <ac:chgData name="岩下 佳憲 (Yoshinori Iwashita)" userId="a98889da-8ac2-4790-bc15-de3da5bc6643" providerId="ADAL" clId="{7DD0EF65-C0BC-4D48-A283-D886C4587681}" dt="2022-10-21T00:57:20.331" v="11485" actId="1035"/>
          <ac:spMkLst>
            <pc:docMk/>
            <pc:sldMk cId="1283152494" sldId="300"/>
            <ac:spMk id="4" creationId="{813C6ED3-2B05-B764-93DE-50DA15B7C1F8}"/>
          </ac:spMkLst>
        </pc:spChg>
        <pc:spChg chg="add del mod">
          <ac:chgData name="岩下 佳憲 (Yoshinori Iwashita)" userId="a98889da-8ac2-4790-bc15-de3da5bc6643" providerId="ADAL" clId="{7DD0EF65-C0BC-4D48-A283-D886C4587681}" dt="2022-09-28T02:14:02.038" v="1310" actId="478"/>
          <ac:spMkLst>
            <pc:docMk/>
            <pc:sldMk cId="1283152494" sldId="300"/>
            <ac:spMk id="4" creationId="{9C46872C-4DF9-AEFE-4709-86BA872EFE2F}"/>
          </ac:spMkLst>
        </pc:spChg>
        <pc:spChg chg="del">
          <ac:chgData name="岩下 佳憲 (Yoshinori Iwashita)" userId="a98889da-8ac2-4790-bc15-de3da5bc6643" providerId="ADAL" clId="{7DD0EF65-C0BC-4D48-A283-D886C4587681}" dt="2022-10-19T05:44:29.160" v="5775" actId="478"/>
          <ac:spMkLst>
            <pc:docMk/>
            <pc:sldMk cId="1283152494" sldId="300"/>
            <ac:spMk id="5" creationId="{9D878134-78AD-7366-81E6-2190333752BE}"/>
          </ac:spMkLst>
        </pc:spChg>
        <pc:spChg chg="add mod">
          <ac:chgData name="岩下 佳憲 (Yoshinori Iwashita)" userId="a98889da-8ac2-4790-bc15-de3da5bc6643" providerId="ADAL" clId="{7DD0EF65-C0BC-4D48-A283-D886C4587681}" dt="2022-10-19T05:45:18.261" v="5788" actId="1076"/>
          <ac:spMkLst>
            <pc:docMk/>
            <pc:sldMk cId="1283152494" sldId="300"/>
            <ac:spMk id="7" creationId="{C1E015E5-7C4A-FE52-1C13-0D803B06E123}"/>
          </ac:spMkLst>
        </pc:spChg>
        <pc:spChg chg="add mod">
          <ac:chgData name="岩下 佳憲 (Yoshinori Iwashita)" userId="a98889da-8ac2-4790-bc15-de3da5bc6643" providerId="ADAL" clId="{7DD0EF65-C0BC-4D48-A283-D886C4587681}" dt="2022-10-19T05:45:23.336" v="5790" actId="1076"/>
          <ac:spMkLst>
            <pc:docMk/>
            <pc:sldMk cId="1283152494" sldId="300"/>
            <ac:spMk id="8" creationId="{E6F8B6A2-AC2C-1DD3-0A21-63E9F59A5555}"/>
          </ac:spMkLst>
        </pc:spChg>
        <pc:spChg chg="del">
          <ac:chgData name="岩下 佳憲 (Yoshinori Iwashita)" userId="a98889da-8ac2-4790-bc15-de3da5bc6643" providerId="ADAL" clId="{7DD0EF65-C0BC-4D48-A283-D886C4587681}" dt="2022-09-28T01:31:13.543" v="713" actId="478"/>
          <ac:spMkLst>
            <pc:docMk/>
            <pc:sldMk cId="1283152494" sldId="300"/>
            <ac:spMk id="10" creationId="{3E95265E-9130-F447-A216-85A1F27DB713}"/>
          </ac:spMkLst>
        </pc:spChg>
        <pc:picChg chg="add del mod">
          <ac:chgData name="岩下 佳憲 (Yoshinori Iwashita)" userId="a98889da-8ac2-4790-bc15-de3da5bc6643" providerId="ADAL" clId="{7DD0EF65-C0BC-4D48-A283-D886C4587681}" dt="2022-10-26T06:50:21.531" v="17111" actId="478"/>
          <ac:picMkLst>
            <pc:docMk/>
            <pc:sldMk cId="1283152494" sldId="300"/>
            <ac:picMk id="3" creationId="{3949B15C-2C31-E5B0-227A-DC03453B2B05}"/>
          </ac:picMkLst>
        </pc:picChg>
        <pc:picChg chg="add del mod ord">
          <ac:chgData name="岩下 佳憲 (Yoshinori Iwashita)" userId="a98889da-8ac2-4790-bc15-de3da5bc6643" providerId="ADAL" clId="{7DD0EF65-C0BC-4D48-A283-D886C4587681}" dt="2022-10-26T06:49:46.476" v="17103"/>
          <ac:picMkLst>
            <pc:docMk/>
            <pc:sldMk cId="1283152494" sldId="300"/>
            <ac:picMk id="5" creationId="{E4A84AEC-69DE-2A32-0854-84C3B9630040}"/>
          </ac:picMkLst>
        </pc:picChg>
        <pc:picChg chg="add del mod">
          <ac:chgData name="岩下 佳憲 (Yoshinori Iwashita)" userId="a98889da-8ac2-4790-bc15-de3da5bc6643" providerId="ADAL" clId="{7DD0EF65-C0BC-4D48-A283-D886C4587681}" dt="2022-10-19T05:45:04.711" v="5786" actId="478"/>
          <ac:picMkLst>
            <pc:docMk/>
            <pc:sldMk cId="1283152494" sldId="300"/>
            <ac:picMk id="6" creationId="{28E04B9A-C147-7F60-F0EC-2042768B1356}"/>
          </ac:picMkLst>
        </pc:picChg>
        <pc:picChg chg="add del mod">
          <ac:chgData name="岩下 佳憲 (Yoshinori Iwashita)" userId="a98889da-8ac2-4790-bc15-de3da5bc6643" providerId="ADAL" clId="{7DD0EF65-C0BC-4D48-A283-D886C4587681}" dt="2022-10-26T06:50:20.360" v="17110"/>
          <ac:picMkLst>
            <pc:docMk/>
            <pc:sldMk cId="1283152494" sldId="300"/>
            <ac:picMk id="6" creationId="{42A428AC-68E8-DD21-A1E4-28C1B1BFDEB4}"/>
          </ac:picMkLst>
        </pc:picChg>
        <pc:picChg chg="add mod ord">
          <ac:chgData name="岩下 佳憲 (Yoshinori Iwashita)" userId="a98889da-8ac2-4790-bc15-de3da5bc6643" providerId="ADAL" clId="{7DD0EF65-C0BC-4D48-A283-D886C4587681}" dt="2022-10-26T06:55:55.162" v="17115" actId="1037"/>
          <ac:picMkLst>
            <pc:docMk/>
            <pc:sldMk cId="1283152494" sldId="300"/>
            <ac:picMk id="9" creationId="{410E8841-8E60-4150-16F5-819115DAB990}"/>
          </ac:picMkLst>
        </pc:picChg>
      </pc:sldChg>
      <pc:sldChg chg="addSp delSp modSp add mod">
        <pc:chgData name="岩下 佳憲 (Yoshinori Iwashita)" userId="a98889da-8ac2-4790-bc15-de3da5bc6643" providerId="ADAL" clId="{7DD0EF65-C0BC-4D48-A283-D886C4587681}" dt="2022-10-26T06:50:15.743" v="17108" actId="21"/>
        <pc:sldMkLst>
          <pc:docMk/>
          <pc:sldMk cId="1504773252" sldId="301"/>
        </pc:sldMkLst>
        <pc:spChg chg="add del mod">
          <ac:chgData name="岩下 佳憲 (Yoshinori Iwashita)" userId="a98889da-8ac2-4790-bc15-de3da5bc6643" providerId="ADAL" clId="{7DD0EF65-C0BC-4D48-A283-D886C4587681}" dt="2022-09-28T02:14:02.942" v="1311" actId="478"/>
          <ac:spMkLst>
            <pc:docMk/>
            <pc:sldMk cId="1504773252" sldId="301"/>
            <ac:spMk id="4" creationId="{BB494776-02D7-2F6B-CA31-837B757A1A28}"/>
          </ac:spMkLst>
        </pc:spChg>
        <pc:spChg chg="del">
          <ac:chgData name="岩下 佳憲 (Yoshinori Iwashita)" userId="a98889da-8ac2-4790-bc15-de3da5bc6643" providerId="ADAL" clId="{7DD0EF65-C0BC-4D48-A283-D886C4587681}" dt="2022-10-19T05:46:12.861" v="5920" actId="478"/>
          <ac:spMkLst>
            <pc:docMk/>
            <pc:sldMk cId="1504773252" sldId="301"/>
            <ac:spMk id="5" creationId="{9D878134-78AD-7366-81E6-2190333752BE}"/>
          </ac:spMkLst>
        </pc:spChg>
        <pc:spChg chg="add mod">
          <ac:chgData name="岩下 佳憲 (Yoshinori Iwashita)" userId="a98889da-8ac2-4790-bc15-de3da5bc6643" providerId="ADAL" clId="{7DD0EF65-C0BC-4D48-A283-D886C4587681}" dt="2022-10-21T00:57:29.770" v="11488" actId="1035"/>
          <ac:spMkLst>
            <pc:docMk/>
            <pc:sldMk cId="1504773252" sldId="301"/>
            <ac:spMk id="6" creationId="{789E3AF8-6C5D-3026-F5F8-6817C0A2E6CC}"/>
          </ac:spMkLst>
        </pc:spChg>
        <pc:spChg chg="add del mod ord">
          <ac:chgData name="岩下 佳憲 (Yoshinori Iwashita)" userId="a98889da-8ac2-4790-bc15-de3da5bc6643" providerId="ADAL" clId="{7DD0EF65-C0BC-4D48-A283-D886C4587681}" dt="2022-10-19T05:58:05.478" v="6245" actId="478"/>
          <ac:spMkLst>
            <pc:docMk/>
            <pc:sldMk cId="1504773252" sldId="301"/>
            <ac:spMk id="7" creationId="{F504CE47-982D-10EA-7CD6-F6C2BF92AC25}"/>
          </ac:spMkLst>
        </pc:spChg>
        <pc:spChg chg="del">
          <ac:chgData name="岩下 佳憲 (Yoshinori Iwashita)" userId="a98889da-8ac2-4790-bc15-de3da5bc6643" providerId="ADAL" clId="{7DD0EF65-C0BC-4D48-A283-D886C4587681}" dt="2022-09-28T01:31:17.219" v="715" actId="478"/>
          <ac:spMkLst>
            <pc:docMk/>
            <pc:sldMk cId="1504773252" sldId="301"/>
            <ac:spMk id="10" creationId="{3E95265E-9130-F447-A216-85A1F27DB713}"/>
          </ac:spMkLst>
        </pc:spChg>
        <pc:spChg chg="add mod">
          <ac:chgData name="岩下 佳憲 (Yoshinori Iwashita)" userId="a98889da-8ac2-4790-bc15-de3da5bc6643" providerId="ADAL" clId="{7DD0EF65-C0BC-4D48-A283-D886C4587681}" dt="2022-10-19T05:57:21.491" v="6224" actId="1035"/>
          <ac:spMkLst>
            <pc:docMk/>
            <pc:sldMk cId="1504773252" sldId="301"/>
            <ac:spMk id="10" creationId="{6CDFAAA9-94BF-EB04-5FAF-EBD6633C51FA}"/>
          </ac:spMkLst>
        </pc:spChg>
        <pc:spChg chg="add mod">
          <ac:chgData name="岩下 佳憲 (Yoshinori Iwashita)" userId="a98889da-8ac2-4790-bc15-de3da5bc6643" providerId="ADAL" clId="{7DD0EF65-C0BC-4D48-A283-D886C4587681}" dt="2022-10-19T05:56:20.215" v="6161"/>
          <ac:spMkLst>
            <pc:docMk/>
            <pc:sldMk cId="1504773252" sldId="301"/>
            <ac:spMk id="15" creationId="{26D88EA0-7E76-D009-CAA3-C58EC6FF8F2D}"/>
          </ac:spMkLst>
        </pc:spChg>
        <pc:spChg chg="add del mod">
          <ac:chgData name="岩下 佳憲 (Yoshinori Iwashita)" userId="a98889da-8ac2-4790-bc15-de3da5bc6643" providerId="ADAL" clId="{7DD0EF65-C0BC-4D48-A283-D886C4587681}" dt="2022-10-19T05:58:05.478" v="6245" actId="478"/>
          <ac:spMkLst>
            <pc:docMk/>
            <pc:sldMk cId="1504773252" sldId="301"/>
            <ac:spMk id="16" creationId="{0DE6ADB8-9804-FE18-179E-136180A0A1B3}"/>
          </ac:spMkLst>
        </pc:spChg>
        <pc:picChg chg="add del mod">
          <ac:chgData name="岩下 佳憲 (Yoshinori Iwashita)" userId="a98889da-8ac2-4790-bc15-de3da5bc6643" providerId="ADAL" clId="{7DD0EF65-C0BC-4D48-A283-D886C4587681}" dt="2022-10-26T06:50:15.743" v="17108" actId="21"/>
          <ac:picMkLst>
            <pc:docMk/>
            <pc:sldMk cId="1504773252" sldId="301"/>
            <ac:picMk id="3" creationId="{87B7ECF5-7ADA-9FE1-DB4B-63DAF3EDD455}"/>
          </ac:picMkLst>
        </pc:picChg>
        <pc:picChg chg="add del mod">
          <ac:chgData name="岩下 佳憲 (Yoshinori Iwashita)" userId="a98889da-8ac2-4790-bc15-de3da5bc6643" providerId="ADAL" clId="{7DD0EF65-C0BC-4D48-A283-D886C4587681}" dt="2022-10-19T05:49:05.301" v="5935" actId="478"/>
          <ac:picMkLst>
            <pc:docMk/>
            <pc:sldMk cId="1504773252" sldId="301"/>
            <ac:picMk id="3" creationId="{CD00D2EA-818A-FFCE-074D-C60727BC3E1D}"/>
          </ac:picMkLst>
        </pc:picChg>
        <pc:picChg chg="add del mod">
          <ac:chgData name="岩下 佳憲 (Yoshinori Iwashita)" userId="a98889da-8ac2-4790-bc15-de3da5bc6643" providerId="ADAL" clId="{7DD0EF65-C0BC-4D48-A283-D886C4587681}" dt="2022-10-19T05:46:41.706" v="5927" actId="478"/>
          <ac:picMkLst>
            <pc:docMk/>
            <pc:sldMk cId="1504773252" sldId="301"/>
            <ac:picMk id="4" creationId="{CD992B79-EB29-06B0-8DEF-F4912C017955}"/>
          </ac:picMkLst>
        </pc:picChg>
        <pc:picChg chg="add del mod ord">
          <ac:chgData name="岩下 佳憲 (Yoshinori Iwashita)" userId="a98889da-8ac2-4790-bc15-de3da5bc6643" providerId="ADAL" clId="{7DD0EF65-C0BC-4D48-A283-D886C4587681}" dt="2022-10-19T05:55:27.839" v="6133" actId="478"/>
          <ac:picMkLst>
            <pc:docMk/>
            <pc:sldMk cId="1504773252" sldId="301"/>
            <ac:picMk id="9" creationId="{41756575-A245-7013-E5D7-5DD0A5005AA3}"/>
          </ac:picMkLst>
        </pc:picChg>
        <pc:picChg chg="add del mod">
          <ac:chgData name="岩下 佳憲 (Yoshinori Iwashita)" userId="a98889da-8ac2-4790-bc15-de3da5bc6643" providerId="ADAL" clId="{7DD0EF65-C0BC-4D48-A283-D886C4587681}" dt="2022-10-19T05:58:00.998" v="6244" actId="478"/>
          <ac:picMkLst>
            <pc:docMk/>
            <pc:sldMk cId="1504773252" sldId="301"/>
            <ac:picMk id="13" creationId="{033906E7-DE8C-AD92-89B0-97FFACF5ADFC}"/>
          </ac:picMkLst>
        </pc:picChg>
        <pc:picChg chg="add mod ord">
          <ac:chgData name="岩下 佳憲 (Yoshinori Iwashita)" userId="a98889da-8ac2-4790-bc15-de3da5bc6643" providerId="ADAL" clId="{7DD0EF65-C0BC-4D48-A283-D886C4587681}" dt="2022-10-19T05:55:34.013" v="6135" actId="167"/>
          <ac:picMkLst>
            <pc:docMk/>
            <pc:sldMk cId="1504773252" sldId="301"/>
            <ac:picMk id="14" creationId="{B527520A-2F0D-CEAE-ADC1-F9C23634726E}"/>
          </ac:picMkLst>
        </pc:picChg>
      </pc:sldChg>
      <pc:sldChg chg="new del">
        <pc:chgData name="岩下 佳憲 (Yoshinori Iwashita)" userId="a98889da-8ac2-4790-bc15-de3da5bc6643" providerId="ADAL" clId="{7DD0EF65-C0BC-4D48-A283-D886C4587681}" dt="2022-09-27T07:25:11.996" v="125" actId="680"/>
        <pc:sldMkLst>
          <pc:docMk/>
          <pc:sldMk cId="2993134352" sldId="301"/>
        </pc:sldMkLst>
      </pc:sldChg>
      <pc:sldChg chg="new del">
        <pc:chgData name="岩下 佳憲 (Yoshinori Iwashita)" userId="a98889da-8ac2-4790-bc15-de3da5bc6643" providerId="ADAL" clId="{7DD0EF65-C0BC-4D48-A283-D886C4587681}" dt="2022-09-27T07:25:11.784" v="124" actId="680"/>
        <pc:sldMkLst>
          <pc:docMk/>
          <pc:sldMk cId="1909550093" sldId="302"/>
        </pc:sldMkLst>
      </pc:sldChg>
      <pc:sldChg chg="addSp delSp modSp add del mod ord">
        <pc:chgData name="岩下 佳憲 (Yoshinori Iwashita)" userId="a98889da-8ac2-4790-bc15-de3da5bc6643" providerId="ADAL" clId="{7DD0EF65-C0BC-4D48-A283-D886C4587681}" dt="2022-10-19T05:57:47.103" v="6230" actId="47"/>
        <pc:sldMkLst>
          <pc:docMk/>
          <pc:sldMk cId="3257588227" sldId="302"/>
        </pc:sldMkLst>
        <pc:spChg chg="del">
          <ac:chgData name="岩下 佳憲 (Yoshinori Iwashita)" userId="a98889da-8ac2-4790-bc15-de3da5bc6643" providerId="ADAL" clId="{7DD0EF65-C0BC-4D48-A283-D886C4587681}" dt="2022-10-19T05:51:05.743" v="6102" actId="478"/>
          <ac:spMkLst>
            <pc:docMk/>
            <pc:sldMk cId="3257588227" sldId="302"/>
            <ac:spMk id="5" creationId="{9D878134-78AD-7366-81E6-2190333752BE}"/>
          </ac:spMkLst>
        </pc:spChg>
        <pc:spChg chg="add del mod">
          <ac:chgData name="岩下 佳憲 (Yoshinori Iwashita)" userId="a98889da-8ac2-4790-bc15-de3da5bc6643" providerId="ADAL" clId="{7DD0EF65-C0BC-4D48-A283-D886C4587681}" dt="2022-09-28T02:14:03.917" v="1312" actId="478"/>
          <ac:spMkLst>
            <pc:docMk/>
            <pc:sldMk cId="3257588227" sldId="302"/>
            <ac:spMk id="6" creationId="{59F58FD4-BB6C-98B1-DB3D-6AE575B4D7E8}"/>
          </ac:spMkLst>
        </pc:spChg>
        <pc:spChg chg="add mod">
          <ac:chgData name="岩下 佳憲 (Yoshinori Iwashita)" userId="a98889da-8ac2-4790-bc15-de3da5bc6643" providerId="ADAL" clId="{7DD0EF65-C0BC-4D48-A283-D886C4587681}" dt="2022-10-19T05:51:13.178" v="6103"/>
          <ac:spMkLst>
            <pc:docMk/>
            <pc:sldMk cId="3257588227" sldId="302"/>
            <ac:spMk id="7" creationId="{25534156-D7D5-8C95-CE66-C323E10D5057}"/>
          </ac:spMkLst>
        </pc:spChg>
        <pc:spChg chg="add mod">
          <ac:chgData name="岩下 佳憲 (Yoshinori Iwashita)" userId="a98889da-8ac2-4790-bc15-de3da5bc6643" providerId="ADAL" clId="{7DD0EF65-C0BC-4D48-A283-D886C4587681}" dt="2022-10-19T05:54:14.835" v="6120" actId="1035"/>
          <ac:spMkLst>
            <pc:docMk/>
            <pc:sldMk cId="3257588227" sldId="302"/>
            <ac:spMk id="8" creationId="{7C0253E9-D134-0320-D2BE-92ECEEE23E41}"/>
          </ac:spMkLst>
        </pc:spChg>
        <pc:spChg chg="del">
          <ac:chgData name="岩下 佳憲 (Yoshinori Iwashita)" userId="a98889da-8ac2-4790-bc15-de3da5bc6643" providerId="ADAL" clId="{7DD0EF65-C0BC-4D48-A283-D886C4587681}" dt="2022-09-28T01:31:22.455" v="718" actId="478"/>
          <ac:spMkLst>
            <pc:docMk/>
            <pc:sldMk cId="3257588227" sldId="302"/>
            <ac:spMk id="10" creationId="{3E95265E-9130-F447-A216-85A1F27DB713}"/>
          </ac:spMkLst>
        </pc:spChg>
        <pc:spChg chg="add mod">
          <ac:chgData name="岩下 佳憲 (Yoshinori Iwashita)" userId="a98889da-8ac2-4790-bc15-de3da5bc6643" providerId="ADAL" clId="{7DD0EF65-C0BC-4D48-A283-D886C4587681}" dt="2022-10-19T05:54:40.128" v="6130" actId="1037"/>
          <ac:spMkLst>
            <pc:docMk/>
            <pc:sldMk cId="3257588227" sldId="302"/>
            <ac:spMk id="11" creationId="{247C3BD9-26C2-BE29-88B1-0A5CC647F190}"/>
          </ac:spMkLst>
        </pc:spChg>
        <pc:picChg chg="add del mod">
          <ac:chgData name="岩下 佳憲 (Yoshinori Iwashita)" userId="a98889da-8ac2-4790-bc15-de3da5bc6643" providerId="ADAL" clId="{7DD0EF65-C0BC-4D48-A283-D886C4587681}" dt="2022-10-19T05:51:02.303" v="6101" actId="478"/>
          <ac:picMkLst>
            <pc:docMk/>
            <pc:sldMk cId="3257588227" sldId="302"/>
            <ac:picMk id="3" creationId="{8AA8F25D-CD73-3466-3E1C-13F004B6526A}"/>
          </ac:picMkLst>
        </pc:picChg>
        <pc:picChg chg="add del mod">
          <ac:chgData name="岩下 佳憲 (Yoshinori Iwashita)" userId="a98889da-8ac2-4790-bc15-de3da5bc6643" providerId="ADAL" clId="{7DD0EF65-C0BC-4D48-A283-D886C4587681}" dt="2022-10-19T05:51:02.303" v="6101" actId="478"/>
          <ac:picMkLst>
            <pc:docMk/>
            <pc:sldMk cId="3257588227" sldId="302"/>
            <ac:picMk id="4" creationId="{A789DC47-C41B-3353-D9C1-47CEA662C2D1}"/>
          </ac:picMkLst>
        </pc:picChg>
        <pc:picChg chg="add del mod">
          <ac:chgData name="岩下 佳憲 (Yoshinori Iwashita)" userId="a98889da-8ac2-4790-bc15-de3da5bc6643" providerId="ADAL" clId="{7DD0EF65-C0BC-4D48-A283-D886C4587681}" dt="2022-10-19T05:53:56.270" v="6114" actId="478"/>
          <ac:picMkLst>
            <pc:docMk/>
            <pc:sldMk cId="3257588227" sldId="302"/>
            <ac:picMk id="6" creationId="{FE5C00F2-0A17-DAE1-4575-9AF99D500697}"/>
          </ac:picMkLst>
        </pc:picChg>
        <pc:picChg chg="add mod ord">
          <ac:chgData name="岩下 佳憲 (Yoshinori Iwashita)" userId="a98889da-8ac2-4790-bc15-de3da5bc6643" providerId="ADAL" clId="{7DD0EF65-C0BC-4D48-A283-D886C4587681}" dt="2022-10-19T05:53:54.377" v="6113" actId="167"/>
          <ac:picMkLst>
            <pc:docMk/>
            <pc:sldMk cId="3257588227" sldId="302"/>
            <ac:picMk id="10" creationId="{BBC92B1F-A0F8-AD5F-4F7A-7AE8B9E8E0CB}"/>
          </ac:picMkLst>
        </pc:picChg>
      </pc:sldChg>
      <pc:sldChg chg="addSp delSp modSp add mod">
        <pc:chgData name="岩下 佳憲 (Yoshinori Iwashita)" userId="a98889da-8ac2-4790-bc15-de3da5bc6643" providerId="ADAL" clId="{7DD0EF65-C0BC-4D48-A283-D886C4587681}" dt="2022-10-21T00:57:44.617" v="11494" actId="1035"/>
        <pc:sldMkLst>
          <pc:docMk/>
          <pc:sldMk cId="1047074571" sldId="303"/>
        </pc:sldMkLst>
        <pc:spChg chg="add del mod">
          <ac:chgData name="岩下 佳憲 (Yoshinori Iwashita)" userId="a98889da-8ac2-4790-bc15-de3da5bc6643" providerId="ADAL" clId="{7DD0EF65-C0BC-4D48-A283-D886C4587681}" dt="2022-09-28T02:14:04.808" v="1313" actId="478"/>
          <ac:spMkLst>
            <pc:docMk/>
            <pc:sldMk cId="1047074571" sldId="303"/>
            <ac:spMk id="4" creationId="{E0668789-BA1C-BCBF-35A1-84D8671C0952}"/>
          </ac:spMkLst>
        </pc:spChg>
        <pc:spChg chg="del mod">
          <ac:chgData name="岩下 佳憲 (Yoshinori Iwashita)" userId="a98889da-8ac2-4790-bc15-de3da5bc6643" providerId="ADAL" clId="{7DD0EF65-C0BC-4D48-A283-D886C4587681}" dt="2022-10-19T06:02:24.389" v="6467" actId="478"/>
          <ac:spMkLst>
            <pc:docMk/>
            <pc:sldMk cId="1047074571" sldId="303"/>
            <ac:spMk id="5" creationId="{9D878134-78AD-7366-81E6-2190333752BE}"/>
          </ac:spMkLst>
        </pc:spChg>
        <pc:spChg chg="add mod">
          <ac:chgData name="岩下 佳憲 (Yoshinori Iwashita)" userId="a98889da-8ac2-4790-bc15-de3da5bc6643" providerId="ADAL" clId="{7DD0EF65-C0BC-4D48-A283-D886C4587681}" dt="2022-10-21T00:57:44.617" v="11494" actId="1035"/>
          <ac:spMkLst>
            <pc:docMk/>
            <pc:sldMk cId="1047074571" sldId="303"/>
            <ac:spMk id="7" creationId="{F0D9AEE3-51AD-EC11-9F9C-62AA43E96959}"/>
          </ac:spMkLst>
        </pc:spChg>
        <pc:spChg chg="add mod">
          <ac:chgData name="岩下 佳憲 (Yoshinori Iwashita)" userId="a98889da-8ac2-4790-bc15-de3da5bc6643" providerId="ADAL" clId="{7DD0EF65-C0BC-4D48-A283-D886C4587681}" dt="2022-10-19T06:16:57.843" v="6980" actId="6549"/>
          <ac:spMkLst>
            <pc:docMk/>
            <pc:sldMk cId="1047074571" sldId="303"/>
            <ac:spMk id="9" creationId="{210AC435-E836-29F9-4554-A952696E086E}"/>
          </ac:spMkLst>
        </pc:spChg>
        <pc:spChg chg="del">
          <ac:chgData name="岩下 佳憲 (Yoshinori Iwashita)" userId="a98889da-8ac2-4790-bc15-de3da5bc6643" providerId="ADAL" clId="{7DD0EF65-C0BC-4D48-A283-D886C4587681}" dt="2022-09-28T01:31:26.792" v="720" actId="478"/>
          <ac:spMkLst>
            <pc:docMk/>
            <pc:sldMk cId="1047074571" sldId="303"/>
            <ac:spMk id="10" creationId="{3E95265E-9130-F447-A216-85A1F27DB713}"/>
          </ac:spMkLst>
        </pc:spChg>
        <pc:spChg chg="add mod">
          <ac:chgData name="岩下 佳憲 (Yoshinori Iwashita)" userId="a98889da-8ac2-4790-bc15-de3da5bc6643" providerId="ADAL" clId="{7DD0EF65-C0BC-4D48-A283-D886C4587681}" dt="2022-10-19T06:17:21.892" v="6987" actId="1036"/>
          <ac:spMkLst>
            <pc:docMk/>
            <pc:sldMk cId="1047074571" sldId="303"/>
            <ac:spMk id="10" creationId="{6335AF91-A82C-6FD9-7714-173F6C01200E}"/>
          </ac:spMkLst>
        </pc:spChg>
        <pc:spChg chg="add mod">
          <ac:chgData name="岩下 佳憲 (Yoshinori Iwashita)" userId="a98889da-8ac2-4790-bc15-de3da5bc6643" providerId="ADAL" clId="{7DD0EF65-C0BC-4D48-A283-D886C4587681}" dt="2022-10-19T06:17:31.618" v="6990" actId="14100"/>
          <ac:spMkLst>
            <pc:docMk/>
            <pc:sldMk cId="1047074571" sldId="303"/>
            <ac:spMk id="11" creationId="{040F1698-DECD-98F9-C315-76A7D1CF5535}"/>
          </ac:spMkLst>
        </pc:spChg>
        <pc:picChg chg="add del mod">
          <ac:chgData name="岩下 佳憲 (Yoshinori Iwashita)" userId="a98889da-8ac2-4790-bc15-de3da5bc6643" providerId="ADAL" clId="{7DD0EF65-C0BC-4D48-A283-D886C4587681}" dt="2022-10-19T06:01:22.087" v="6354" actId="478"/>
          <ac:picMkLst>
            <pc:docMk/>
            <pc:sldMk cId="1047074571" sldId="303"/>
            <ac:picMk id="3" creationId="{20AFC986-7250-F7A9-F300-79432DBED178}"/>
          </ac:picMkLst>
        </pc:picChg>
        <pc:picChg chg="add mod ord">
          <ac:chgData name="岩下 佳憲 (Yoshinori Iwashita)" userId="a98889da-8ac2-4790-bc15-de3da5bc6643" providerId="ADAL" clId="{7DD0EF65-C0BC-4D48-A283-D886C4587681}" dt="2022-10-19T06:17:04.754" v="6981" actId="167"/>
          <ac:picMkLst>
            <pc:docMk/>
            <pc:sldMk cId="1047074571" sldId="303"/>
            <ac:picMk id="6" creationId="{8236A6E1-A96A-81CF-211A-092724A27E2F}"/>
          </ac:picMkLst>
        </pc:picChg>
        <pc:picChg chg="add del mod">
          <ac:chgData name="岩下 佳憲 (Yoshinori Iwashita)" userId="a98889da-8ac2-4790-bc15-de3da5bc6643" providerId="ADAL" clId="{7DD0EF65-C0BC-4D48-A283-D886C4587681}" dt="2022-10-19T06:03:04.575" v="6476" actId="478"/>
          <ac:picMkLst>
            <pc:docMk/>
            <pc:sldMk cId="1047074571" sldId="303"/>
            <ac:picMk id="8" creationId="{E3322054-52F8-72AA-32D8-03F40A7A13FE}"/>
          </ac:picMkLst>
        </pc:picChg>
      </pc:sldChg>
      <pc:sldChg chg="new del">
        <pc:chgData name="岩下 佳憲 (Yoshinori Iwashita)" userId="a98889da-8ac2-4790-bc15-de3da5bc6643" providerId="ADAL" clId="{7DD0EF65-C0BC-4D48-A283-D886C4587681}" dt="2022-09-27T07:25:11.491" v="123" actId="680"/>
        <pc:sldMkLst>
          <pc:docMk/>
          <pc:sldMk cId="3191145061" sldId="303"/>
        </pc:sldMkLst>
      </pc:sldChg>
      <pc:sldChg chg="addSp delSp modSp add mod ord">
        <pc:chgData name="岩下 佳憲 (Yoshinori Iwashita)" userId="a98889da-8ac2-4790-bc15-de3da5bc6643" providerId="ADAL" clId="{7DD0EF65-C0BC-4D48-A283-D886C4587681}" dt="2022-10-19T06:23:22.046" v="7177" actId="1037"/>
        <pc:sldMkLst>
          <pc:docMk/>
          <pc:sldMk cId="3697480093" sldId="304"/>
        </pc:sldMkLst>
        <pc:spChg chg="add mod">
          <ac:chgData name="岩下 佳憲 (Yoshinori Iwashita)" userId="a98889da-8ac2-4790-bc15-de3da5bc6643" providerId="ADAL" clId="{7DD0EF65-C0BC-4D48-A283-D886C4587681}" dt="2022-10-19T06:23:22.046" v="7177" actId="1037"/>
          <ac:spMkLst>
            <pc:docMk/>
            <pc:sldMk cId="3697480093" sldId="304"/>
            <ac:spMk id="4" creationId="{21906552-E29E-84A0-A989-B0B30B70055D}"/>
          </ac:spMkLst>
        </pc:spChg>
        <pc:spChg chg="add del mod">
          <ac:chgData name="岩下 佳憲 (Yoshinori Iwashita)" userId="a98889da-8ac2-4790-bc15-de3da5bc6643" providerId="ADAL" clId="{7DD0EF65-C0BC-4D48-A283-D886C4587681}" dt="2022-09-28T02:14:05.645" v="1314" actId="478"/>
          <ac:spMkLst>
            <pc:docMk/>
            <pc:sldMk cId="3697480093" sldId="304"/>
            <ac:spMk id="4" creationId="{D417889A-9E49-A7AB-AB55-3F85511A807D}"/>
          </ac:spMkLst>
        </pc:spChg>
        <pc:spChg chg="del mod">
          <ac:chgData name="岩下 佳憲 (Yoshinori Iwashita)" userId="a98889da-8ac2-4790-bc15-de3da5bc6643" providerId="ADAL" clId="{7DD0EF65-C0BC-4D48-A283-D886C4587681}" dt="2022-10-19T06:17:54.564" v="6994" actId="478"/>
          <ac:spMkLst>
            <pc:docMk/>
            <pc:sldMk cId="3697480093" sldId="304"/>
            <ac:spMk id="5" creationId="{9D878134-78AD-7366-81E6-2190333752BE}"/>
          </ac:spMkLst>
        </pc:spChg>
        <pc:spChg chg="del">
          <ac:chgData name="岩下 佳憲 (Yoshinori Iwashita)" userId="a98889da-8ac2-4790-bc15-de3da5bc6643" providerId="ADAL" clId="{7DD0EF65-C0BC-4D48-A283-D886C4587681}" dt="2022-09-28T01:31:30.843" v="722" actId="478"/>
          <ac:spMkLst>
            <pc:docMk/>
            <pc:sldMk cId="3697480093" sldId="304"/>
            <ac:spMk id="10" creationId="{3E95265E-9130-F447-A216-85A1F27DB713}"/>
          </ac:spMkLst>
        </pc:spChg>
        <pc:spChg chg="add mod">
          <ac:chgData name="岩下 佳憲 (Yoshinori Iwashita)" userId="a98889da-8ac2-4790-bc15-de3da5bc6643" providerId="ADAL" clId="{7DD0EF65-C0BC-4D48-A283-D886C4587681}" dt="2022-10-19T06:23:11.706" v="7163" actId="1076"/>
          <ac:spMkLst>
            <pc:docMk/>
            <pc:sldMk cId="3697480093" sldId="304"/>
            <ac:spMk id="10" creationId="{E6D5D8B4-94D6-B616-B0EA-79AC28383D60}"/>
          </ac:spMkLst>
        </pc:spChg>
        <pc:spChg chg="add del mod">
          <ac:chgData name="岩下 佳憲 (Yoshinori Iwashita)" userId="a98889da-8ac2-4790-bc15-de3da5bc6643" providerId="ADAL" clId="{7DD0EF65-C0BC-4D48-A283-D886C4587681}" dt="2022-10-19T06:21:42.822" v="7139" actId="478"/>
          <ac:spMkLst>
            <pc:docMk/>
            <pc:sldMk cId="3697480093" sldId="304"/>
            <ac:spMk id="11" creationId="{2E8C38DF-8109-2AC1-1BDC-0975EF5C74E9}"/>
          </ac:spMkLst>
        </pc:spChg>
        <pc:spChg chg="add mod">
          <ac:chgData name="岩下 佳憲 (Yoshinori Iwashita)" userId="a98889da-8ac2-4790-bc15-de3da5bc6643" providerId="ADAL" clId="{7DD0EF65-C0BC-4D48-A283-D886C4587681}" dt="2022-10-19T06:23:22.046" v="7177" actId="1037"/>
          <ac:spMkLst>
            <pc:docMk/>
            <pc:sldMk cId="3697480093" sldId="304"/>
            <ac:spMk id="13" creationId="{A379625E-ADE4-E9BB-BC48-CF0FE2BA30A0}"/>
          </ac:spMkLst>
        </pc:spChg>
        <pc:spChg chg="add mod">
          <ac:chgData name="岩下 佳憲 (Yoshinori Iwashita)" userId="a98889da-8ac2-4790-bc15-de3da5bc6643" providerId="ADAL" clId="{7DD0EF65-C0BC-4D48-A283-D886C4587681}" dt="2022-10-19T06:22:51.397" v="7161" actId="1038"/>
          <ac:spMkLst>
            <pc:docMk/>
            <pc:sldMk cId="3697480093" sldId="304"/>
            <ac:spMk id="14" creationId="{EF643A95-4547-860D-185C-2746CE42D4F8}"/>
          </ac:spMkLst>
        </pc:spChg>
        <pc:picChg chg="add del mod">
          <ac:chgData name="岩下 佳憲 (Yoshinori Iwashita)" userId="a98889da-8ac2-4790-bc15-de3da5bc6643" providerId="ADAL" clId="{7DD0EF65-C0BC-4D48-A283-D886C4587681}" dt="2022-10-19T06:19:28.149" v="7000" actId="478"/>
          <ac:picMkLst>
            <pc:docMk/>
            <pc:sldMk cId="3697480093" sldId="304"/>
            <ac:picMk id="3" creationId="{2414BEED-8A40-E34D-64F0-A464815E9D66}"/>
          </ac:picMkLst>
        </pc:picChg>
        <pc:picChg chg="add mod">
          <ac:chgData name="岩下 佳憲 (Yoshinori Iwashita)" userId="a98889da-8ac2-4790-bc15-de3da5bc6643" providerId="ADAL" clId="{7DD0EF65-C0BC-4D48-A283-D886C4587681}" dt="2022-10-19T06:23:22.046" v="7177" actId="1037"/>
          <ac:picMkLst>
            <pc:docMk/>
            <pc:sldMk cId="3697480093" sldId="304"/>
            <ac:picMk id="7" creationId="{85C07E1D-C939-1D5F-D1B4-93D1627E672B}"/>
          </ac:picMkLst>
        </pc:picChg>
        <pc:picChg chg="add mod">
          <ac:chgData name="岩下 佳憲 (Yoshinori Iwashita)" userId="a98889da-8ac2-4790-bc15-de3da5bc6643" providerId="ADAL" clId="{7DD0EF65-C0BC-4D48-A283-D886C4587681}" dt="2022-10-19T06:22:01" v="7145" actId="1076"/>
          <ac:picMkLst>
            <pc:docMk/>
            <pc:sldMk cId="3697480093" sldId="304"/>
            <ac:picMk id="9" creationId="{517FB79D-50C9-1941-615A-015DA9824A65}"/>
          </ac:picMkLst>
        </pc:picChg>
      </pc:sldChg>
      <pc:sldChg chg="addSp delSp modSp add del mod">
        <pc:chgData name="岩下 佳憲 (Yoshinori Iwashita)" userId="a98889da-8ac2-4790-bc15-de3da5bc6643" providerId="ADAL" clId="{7DD0EF65-C0BC-4D48-A283-D886C4587681}" dt="2022-10-21T11:03:33.550" v="16505" actId="47"/>
        <pc:sldMkLst>
          <pc:docMk/>
          <pc:sldMk cId="693218962" sldId="305"/>
        </pc:sldMkLst>
        <pc:spChg chg="add mod">
          <ac:chgData name="岩下 佳憲 (Yoshinori Iwashita)" userId="a98889da-8ac2-4790-bc15-de3da5bc6643" providerId="ADAL" clId="{7DD0EF65-C0BC-4D48-A283-D886C4587681}" dt="2022-09-27T07:26:25.610" v="153"/>
          <ac:spMkLst>
            <pc:docMk/>
            <pc:sldMk cId="693218962" sldId="305"/>
            <ac:spMk id="6" creationId="{5E926DD5-030A-2C00-D9DA-7C771C493C9A}"/>
          </ac:spMkLst>
        </pc:spChg>
        <pc:spChg chg="add del mod">
          <ac:chgData name="岩下 佳憲 (Yoshinori Iwashita)" userId="a98889da-8ac2-4790-bc15-de3da5bc6643" providerId="ADAL" clId="{7DD0EF65-C0BC-4D48-A283-D886C4587681}" dt="2022-09-28T02:14:06.546" v="1315" actId="478"/>
          <ac:spMkLst>
            <pc:docMk/>
            <pc:sldMk cId="693218962" sldId="305"/>
            <ac:spMk id="7" creationId="{0049D246-1D63-4209-C86D-481B1EEA9A9E}"/>
          </ac:spMkLst>
        </pc:spChg>
        <pc:spChg chg="add mod">
          <ac:chgData name="岩下 佳憲 (Yoshinori Iwashita)" userId="a98889da-8ac2-4790-bc15-de3da5bc6643" providerId="ADAL" clId="{7DD0EF65-C0BC-4D48-A283-D886C4587681}" dt="2022-10-21T11:03:31.827" v="16504" actId="1076"/>
          <ac:spMkLst>
            <pc:docMk/>
            <pc:sldMk cId="693218962" sldId="305"/>
            <ac:spMk id="7" creationId="{812A4122-2821-3A73-680A-A429158114DF}"/>
          </ac:spMkLst>
        </pc:spChg>
        <pc:spChg chg="del">
          <ac:chgData name="岩下 佳憲 (Yoshinori Iwashita)" userId="a98889da-8ac2-4790-bc15-de3da5bc6643" providerId="ADAL" clId="{7DD0EF65-C0BC-4D48-A283-D886C4587681}" dt="2022-09-28T01:31:36.785" v="725" actId="478"/>
          <ac:spMkLst>
            <pc:docMk/>
            <pc:sldMk cId="693218962" sldId="305"/>
            <ac:spMk id="10" creationId="{3E95265E-9130-F447-A216-85A1F27DB713}"/>
          </ac:spMkLst>
        </pc:spChg>
        <pc:picChg chg="add mod">
          <ac:chgData name="岩下 佳憲 (Yoshinori Iwashita)" userId="a98889da-8ac2-4790-bc15-de3da5bc6643" providerId="ADAL" clId="{7DD0EF65-C0BC-4D48-A283-D886C4587681}" dt="2022-09-28T01:31:34.443" v="724" actId="1076"/>
          <ac:picMkLst>
            <pc:docMk/>
            <pc:sldMk cId="693218962" sldId="305"/>
            <ac:picMk id="3" creationId="{7C776B48-78DA-AB60-AEE5-52CBFF189FD9}"/>
          </ac:picMkLst>
        </pc:picChg>
        <pc:picChg chg="add mod">
          <ac:chgData name="岩下 佳憲 (Yoshinori Iwashita)" userId="a98889da-8ac2-4790-bc15-de3da5bc6643" providerId="ADAL" clId="{7DD0EF65-C0BC-4D48-A283-D886C4587681}" dt="2022-10-19T06:36:25.788" v="7366" actId="1076"/>
          <ac:picMkLst>
            <pc:docMk/>
            <pc:sldMk cId="693218962" sldId="305"/>
            <ac:picMk id="4" creationId="{21D3073C-F927-CC07-01DA-8609A9C90E6A}"/>
          </ac:picMkLst>
        </pc:picChg>
      </pc:sldChg>
      <pc:sldChg chg="addSp delSp modSp add mod">
        <pc:chgData name="岩下 佳憲 (Yoshinori Iwashita)" userId="a98889da-8ac2-4790-bc15-de3da5bc6643" providerId="ADAL" clId="{7DD0EF65-C0BC-4D48-A283-D886C4587681}" dt="2022-10-21T00:57:53.814" v="11497" actId="1035"/>
        <pc:sldMkLst>
          <pc:docMk/>
          <pc:sldMk cId="33334512" sldId="306"/>
        </pc:sldMkLst>
        <pc:spChg chg="del">
          <ac:chgData name="岩下 佳憲 (Yoshinori Iwashita)" userId="a98889da-8ac2-4790-bc15-de3da5bc6643" providerId="ADAL" clId="{7DD0EF65-C0BC-4D48-A283-D886C4587681}" dt="2022-10-20T00:35:34.419" v="9152" actId="478"/>
          <ac:spMkLst>
            <pc:docMk/>
            <pc:sldMk cId="33334512" sldId="306"/>
            <ac:spMk id="5" creationId="{9D878134-78AD-7366-81E6-2190333752BE}"/>
          </ac:spMkLst>
        </pc:spChg>
        <pc:spChg chg="add del mod">
          <ac:chgData name="岩下 佳憲 (Yoshinori Iwashita)" userId="a98889da-8ac2-4790-bc15-de3da5bc6643" providerId="ADAL" clId="{7DD0EF65-C0BC-4D48-A283-D886C4587681}" dt="2022-09-28T02:14:07.408" v="1316" actId="478"/>
          <ac:spMkLst>
            <pc:docMk/>
            <pc:sldMk cId="33334512" sldId="306"/>
            <ac:spMk id="6" creationId="{9686EE8E-0D5D-D299-5604-50E26C37933B}"/>
          </ac:spMkLst>
        </pc:spChg>
        <pc:spChg chg="del">
          <ac:chgData name="岩下 佳憲 (Yoshinori Iwashita)" userId="a98889da-8ac2-4790-bc15-de3da5bc6643" providerId="ADAL" clId="{7DD0EF65-C0BC-4D48-A283-D886C4587681}" dt="2022-09-28T01:31:43.391" v="727" actId="478"/>
          <ac:spMkLst>
            <pc:docMk/>
            <pc:sldMk cId="33334512" sldId="306"/>
            <ac:spMk id="10" creationId="{3E95265E-9130-F447-A216-85A1F27DB713}"/>
          </ac:spMkLst>
        </pc:spChg>
        <pc:spChg chg="add mod">
          <ac:chgData name="岩下 佳憲 (Yoshinori Iwashita)" userId="a98889da-8ac2-4790-bc15-de3da5bc6643" providerId="ADAL" clId="{7DD0EF65-C0BC-4D48-A283-D886C4587681}" dt="2022-10-21T00:57:53.814" v="11497" actId="1035"/>
          <ac:spMkLst>
            <pc:docMk/>
            <pc:sldMk cId="33334512" sldId="306"/>
            <ac:spMk id="10" creationId="{D460A7CE-9E53-244D-3472-5CEFCE205382}"/>
          </ac:spMkLst>
        </pc:spChg>
        <pc:spChg chg="add mod">
          <ac:chgData name="岩下 佳憲 (Yoshinori Iwashita)" userId="a98889da-8ac2-4790-bc15-de3da5bc6643" providerId="ADAL" clId="{7DD0EF65-C0BC-4D48-A283-D886C4587681}" dt="2022-10-20T00:46:51.563" v="9861" actId="1037"/>
          <ac:spMkLst>
            <pc:docMk/>
            <pc:sldMk cId="33334512" sldId="306"/>
            <ac:spMk id="13" creationId="{4BC31058-BDF6-110B-15D9-803415DE6DDC}"/>
          </ac:spMkLst>
        </pc:spChg>
        <pc:spChg chg="add mod">
          <ac:chgData name="岩下 佳憲 (Yoshinori Iwashita)" userId="a98889da-8ac2-4790-bc15-de3da5bc6643" providerId="ADAL" clId="{7DD0EF65-C0BC-4D48-A283-D886C4587681}" dt="2022-10-20T00:46:51.563" v="9861" actId="1037"/>
          <ac:spMkLst>
            <pc:docMk/>
            <pc:sldMk cId="33334512" sldId="306"/>
            <ac:spMk id="14" creationId="{7BD61AA3-E92E-1F4D-2FA9-6BC697D00A96}"/>
          </ac:spMkLst>
        </pc:spChg>
        <pc:spChg chg="add mod">
          <ac:chgData name="岩下 佳憲 (Yoshinori Iwashita)" userId="a98889da-8ac2-4790-bc15-de3da5bc6643" providerId="ADAL" clId="{7DD0EF65-C0BC-4D48-A283-D886C4587681}" dt="2022-10-20T00:46:51.563" v="9861" actId="1037"/>
          <ac:spMkLst>
            <pc:docMk/>
            <pc:sldMk cId="33334512" sldId="306"/>
            <ac:spMk id="15" creationId="{B0DCB2DA-ECBB-6DC8-39CB-88BF6D091E51}"/>
          </ac:spMkLst>
        </pc:spChg>
        <pc:spChg chg="add mod">
          <ac:chgData name="岩下 佳憲 (Yoshinori Iwashita)" userId="a98889da-8ac2-4790-bc15-de3da5bc6643" providerId="ADAL" clId="{7DD0EF65-C0BC-4D48-A283-D886C4587681}" dt="2022-10-20T00:46:40.293" v="9839" actId="1035"/>
          <ac:spMkLst>
            <pc:docMk/>
            <pc:sldMk cId="33334512" sldId="306"/>
            <ac:spMk id="16" creationId="{F14C6726-05F9-ABF9-C3A7-1587E5B3B79A}"/>
          </ac:spMkLst>
        </pc:spChg>
        <pc:spChg chg="add mod">
          <ac:chgData name="岩下 佳憲 (Yoshinori Iwashita)" userId="a98889da-8ac2-4790-bc15-de3da5bc6643" providerId="ADAL" clId="{7DD0EF65-C0BC-4D48-A283-D886C4587681}" dt="2022-10-20T00:47:09.901" v="9863" actId="1076"/>
          <ac:spMkLst>
            <pc:docMk/>
            <pc:sldMk cId="33334512" sldId="306"/>
            <ac:spMk id="19" creationId="{7B47355D-B161-110C-20EB-6541C97D6FEA}"/>
          </ac:spMkLst>
        </pc:spChg>
        <pc:spChg chg="add mod">
          <ac:chgData name="岩下 佳憲 (Yoshinori Iwashita)" userId="a98889da-8ac2-4790-bc15-de3da5bc6643" providerId="ADAL" clId="{7DD0EF65-C0BC-4D48-A283-D886C4587681}" dt="2022-10-20T00:46:51.563" v="9861" actId="1037"/>
          <ac:spMkLst>
            <pc:docMk/>
            <pc:sldMk cId="33334512" sldId="306"/>
            <ac:spMk id="20" creationId="{853AF21B-1371-47E0-5C2A-43E41C48C27E}"/>
          </ac:spMkLst>
        </pc:spChg>
        <pc:spChg chg="add mod">
          <ac:chgData name="岩下 佳憲 (Yoshinori Iwashita)" userId="a98889da-8ac2-4790-bc15-de3da5bc6643" providerId="ADAL" clId="{7DD0EF65-C0BC-4D48-A283-D886C4587681}" dt="2022-10-20T00:46:40.293" v="9839" actId="1035"/>
          <ac:spMkLst>
            <pc:docMk/>
            <pc:sldMk cId="33334512" sldId="306"/>
            <ac:spMk id="21" creationId="{D2E3E596-9D71-0820-DC47-C4F3E187E8CC}"/>
          </ac:spMkLst>
        </pc:spChg>
        <pc:spChg chg="add mod">
          <ac:chgData name="岩下 佳憲 (Yoshinori Iwashita)" userId="a98889da-8ac2-4790-bc15-de3da5bc6643" providerId="ADAL" clId="{7DD0EF65-C0BC-4D48-A283-D886C4587681}" dt="2022-10-20T00:46:51.563" v="9861" actId="1037"/>
          <ac:spMkLst>
            <pc:docMk/>
            <pc:sldMk cId="33334512" sldId="306"/>
            <ac:spMk id="22" creationId="{36FC7EF1-9E56-F57B-838D-24B8CE57ABAF}"/>
          </ac:spMkLst>
        </pc:spChg>
        <pc:picChg chg="add del mod">
          <ac:chgData name="岩下 佳憲 (Yoshinori Iwashita)" userId="a98889da-8ac2-4790-bc15-de3da5bc6643" providerId="ADAL" clId="{7DD0EF65-C0BC-4D48-A283-D886C4587681}" dt="2022-10-19T10:17:08.843" v="9130" actId="478"/>
          <ac:picMkLst>
            <pc:docMk/>
            <pc:sldMk cId="33334512" sldId="306"/>
            <ac:picMk id="3" creationId="{077A892A-B1A5-323D-8BE0-D99E70A3E726}"/>
          </ac:picMkLst>
        </pc:picChg>
        <pc:picChg chg="add mod ord">
          <ac:chgData name="岩下 佳憲 (Yoshinori Iwashita)" userId="a98889da-8ac2-4790-bc15-de3da5bc6643" providerId="ADAL" clId="{7DD0EF65-C0BC-4D48-A283-D886C4587681}" dt="2022-10-20T00:46:40.293" v="9839" actId="1035"/>
          <ac:picMkLst>
            <pc:docMk/>
            <pc:sldMk cId="33334512" sldId="306"/>
            <ac:picMk id="4" creationId="{3669BC5C-9B17-73B3-FA6B-64F749514394}"/>
          </ac:picMkLst>
        </pc:picChg>
        <pc:picChg chg="add del mod">
          <ac:chgData name="岩下 佳憲 (Yoshinori Iwashita)" userId="a98889da-8ac2-4790-bc15-de3da5bc6643" providerId="ADAL" clId="{7DD0EF65-C0BC-4D48-A283-D886C4587681}" dt="2022-10-19T10:17:36.367" v="9133" actId="478"/>
          <ac:picMkLst>
            <pc:docMk/>
            <pc:sldMk cId="33334512" sldId="306"/>
            <ac:picMk id="7" creationId="{49888EBF-452E-CD79-642E-18B06D054DF5}"/>
          </ac:picMkLst>
        </pc:picChg>
        <pc:picChg chg="add mod ord">
          <ac:chgData name="岩下 佳憲 (Yoshinori Iwashita)" userId="a98889da-8ac2-4790-bc15-de3da5bc6643" providerId="ADAL" clId="{7DD0EF65-C0BC-4D48-A283-D886C4587681}" dt="2022-10-20T00:46:51.563" v="9861" actId="1037"/>
          <ac:picMkLst>
            <pc:docMk/>
            <pc:sldMk cId="33334512" sldId="306"/>
            <ac:picMk id="9" creationId="{56EB2629-C917-914B-85D5-0533C7E67462}"/>
          </ac:picMkLst>
        </pc:picChg>
        <pc:picChg chg="add del mod">
          <ac:chgData name="岩下 佳憲 (Yoshinori Iwashita)" userId="a98889da-8ac2-4790-bc15-de3da5bc6643" providerId="ADAL" clId="{7DD0EF65-C0BC-4D48-A283-D886C4587681}" dt="2022-10-20T00:36:05.226" v="9158" actId="478"/>
          <ac:picMkLst>
            <pc:docMk/>
            <pc:sldMk cId="33334512" sldId="306"/>
            <ac:picMk id="11" creationId="{CED6EE59-FC98-1A0E-4822-076D9CB9BB38}"/>
          </ac:picMkLst>
        </pc:picChg>
        <pc:cxnChg chg="add mod">
          <ac:chgData name="岩下 佳憲 (Yoshinori Iwashita)" userId="a98889da-8ac2-4790-bc15-de3da5bc6643" providerId="ADAL" clId="{7DD0EF65-C0BC-4D48-A283-D886C4587681}" dt="2022-10-20T00:46:59.671" v="9862" actId="14100"/>
          <ac:cxnSpMkLst>
            <pc:docMk/>
            <pc:sldMk cId="33334512" sldId="306"/>
            <ac:cxnSpMk id="18" creationId="{9DD1AB07-4840-5858-DC06-833919A6D92F}"/>
          </ac:cxnSpMkLst>
        </pc:cxnChg>
      </pc:sldChg>
      <pc:sldChg chg="addSp delSp modSp add mod">
        <pc:chgData name="岩下 佳憲 (Yoshinori Iwashita)" userId="a98889da-8ac2-4790-bc15-de3da5bc6643" providerId="ADAL" clId="{7DD0EF65-C0BC-4D48-A283-D886C4587681}" dt="2022-10-21T00:57:59.668" v="11500" actId="1035"/>
        <pc:sldMkLst>
          <pc:docMk/>
          <pc:sldMk cId="2257180563" sldId="307"/>
        </pc:sldMkLst>
        <pc:spChg chg="add del mod">
          <ac:chgData name="岩下 佳憲 (Yoshinori Iwashita)" userId="a98889da-8ac2-4790-bc15-de3da5bc6643" providerId="ADAL" clId="{7DD0EF65-C0BC-4D48-A283-D886C4587681}" dt="2022-09-28T02:14:08.255" v="1317" actId="478"/>
          <ac:spMkLst>
            <pc:docMk/>
            <pc:sldMk cId="2257180563" sldId="307"/>
            <ac:spMk id="4" creationId="{985CA7D0-76A4-CF74-53D0-CD065A1DE539}"/>
          </ac:spMkLst>
        </pc:spChg>
        <pc:spChg chg="add mod">
          <ac:chgData name="岩下 佳憲 (Yoshinori Iwashita)" userId="a98889da-8ac2-4790-bc15-de3da5bc6643" providerId="ADAL" clId="{7DD0EF65-C0BC-4D48-A283-D886C4587681}" dt="2022-10-21T00:57:59.668" v="11500" actId="1035"/>
          <ac:spMkLst>
            <pc:docMk/>
            <pc:sldMk cId="2257180563" sldId="307"/>
            <ac:spMk id="4" creationId="{E62FB305-1CFF-5086-C0A8-0CBBDC752FA3}"/>
          </ac:spMkLst>
        </pc:spChg>
        <pc:spChg chg="del">
          <ac:chgData name="岩下 佳憲 (Yoshinori Iwashita)" userId="a98889da-8ac2-4790-bc15-de3da5bc6643" providerId="ADAL" clId="{7DD0EF65-C0BC-4D48-A283-D886C4587681}" dt="2022-10-20T00:48:44.106" v="9881" actId="478"/>
          <ac:spMkLst>
            <pc:docMk/>
            <pc:sldMk cId="2257180563" sldId="307"/>
            <ac:spMk id="5" creationId="{9D878134-78AD-7366-81E6-2190333752BE}"/>
          </ac:spMkLst>
        </pc:spChg>
        <pc:spChg chg="add mod">
          <ac:chgData name="岩下 佳憲 (Yoshinori Iwashita)" userId="a98889da-8ac2-4790-bc15-de3da5bc6643" providerId="ADAL" clId="{7DD0EF65-C0BC-4D48-A283-D886C4587681}" dt="2022-10-20T00:50:16.078" v="10036" actId="14100"/>
          <ac:spMkLst>
            <pc:docMk/>
            <pc:sldMk cId="2257180563" sldId="307"/>
            <ac:spMk id="7" creationId="{37E58BD6-B124-48B4-D87B-FE94672CBF74}"/>
          </ac:spMkLst>
        </pc:spChg>
        <pc:spChg chg="add mod">
          <ac:chgData name="岩下 佳憲 (Yoshinori Iwashita)" userId="a98889da-8ac2-4790-bc15-de3da5bc6643" providerId="ADAL" clId="{7DD0EF65-C0BC-4D48-A283-D886C4587681}" dt="2022-10-20T00:50:32.096" v="10042" actId="1036"/>
          <ac:spMkLst>
            <pc:docMk/>
            <pc:sldMk cId="2257180563" sldId="307"/>
            <ac:spMk id="8" creationId="{AD437F0D-47F6-36EF-ACC3-FCA58C4DAED3}"/>
          </ac:spMkLst>
        </pc:spChg>
        <pc:spChg chg="del">
          <ac:chgData name="岩下 佳憲 (Yoshinori Iwashita)" userId="a98889da-8ac2-4790-bc15-de3da5bc6643" providerId="ADAL" clId="{7DD0EF65-C0BC-4D48-A283-D886C4587681}" dt="2022-09-28T01:31:48.250" v="729" actId="478"/>
          <ac:spMkLst>
            <pc:docMk/>
            <pc:sldMk cId="2257180563" sldId="307"/>
            <ac:spMk id="10" creationId="{3E95265E-9130-F447-A216-85A1F27DB713}"/>
          </ac:spMkLst>
        </pc:spChg>
        <pc:picChg chg="add mod">
          <ac:chgData name="岩下 佳憲 (Yoshinori Iwashita)" userId="a98889da-8ac2-4790-bc15-de3da5bc6643" providerId="ADAL" clId="{7DD0EF65-C0BC-4D48-A283-D886C4587681}" dt="2022-10-20T00:49:10.553" v="9887" actId="1076"/>
          <ac:picMkLst>
            <pc:docMk/>
            <pc:sldMk cId="2257180563" sldId="307"/>
            <ac:picMk id="3" creationId="{4DC7ADD4-13B2-0330-FFF2-AFFDBCA82845}"/>
          </ac:picMkLst>
        </pc:picChg>
        <pc:picChg chg="add del mod">
          <ac:chgData name="岩下 佳憲 (Yoshinori Iwashita)" userId="a98889da-8ac2-4790-bc15-de3da5bc6643" providerId="ADAL" clId="{7DD0EF65-C0BC-4D48-A283-D886C4587681}" dt="2022-10-20T00:49:05.897" v="9886" actId="478"/>
          <ac:picMkLst>
            <pc:docMk/>
            <pc:sldMk cId="2257180563" sldId="307"/>
            <ac:picMk id="6" creationId="{5F510D5B-F27D-E12C-5202-4076248CA945}"/>
          </ac:picMkLst>
        </pc:picChg>
      </pc:sldChg>
      <pc:sldChg chg="addSp delSp modSp add mod">
        <pc:chgData name="岩下 佳憲 (Yoshinori Iwashita)" userId="a98889da-8ac2-4790-bc15-de3da5bc6643" providerId="ADAL" clId="{7DD0EF65-C0BC-4D48-A283-D886C4587681}" dt="2022-10-21T00:58:08.859" v="11503" actId="1035"/>
        <pc:sldMkLst>
          <pc:docMk/>
          <pc:sldMk cId="4218831919" sldId="308"/>
        </pc:sldMkLst>
        <pc:spChg chg="add del mod">
          <ac:chgData name="岩下 佳憲 (Yoshinori Iwashita)" userId="a98889da-8ac2-4790-bc15-de3da5bc6643" providerId="ADAL" clId="{7DD0EF65-C0BC-4D48-A283-D886C4587681}" dt="2022-09-28T02:14:09.153" v="1318" actId="478"/>
          <ac:spMkLst>
            <pc:docMk/>
            <pc:sldMk cId="4218831919" sldId="308"/>
            <ac:spMk id="4" creationId="{E61DD8E4-09BA-5D10-8476-06EE8775013D}"/>
          </ac:spMkLst>
        </pc:spChg>
        <pc:spChg chg="del">
          <ac:chgData name="岩下 佳憲 (Yoshinori Iwashita)" userId="a98889da-8ac2-4790-bc15-de3da5bc6643" providerId="ADAL" clId="{7DD0EF65-C0BC-4D48-A283-D886C4587681}" dt="2022-10-20T00:55:23.145" v="10129" actId="478"/>
          <ac:spMkLst>
            <pc:docMk/>
            <pc:sldMk cId="4218831919" sldId="308"/>
            <ac:spMk id="5" creationId="{9D878134-78AD-7366-81E6-2190333752BE}"/>
          </ac:spMkLst>
        </pc:spChg>
        <pc:spChg chg="add mod">
          <ac:chgData name="岩下 佳憲 (Yoshinori Iwashita)" userId="a98889da-8ac2-4790-bc15-de3da5bc6643" providerId="ADAL" clId="{7DD0EF65-C0BC-4D48-A283-D886C4587681}" dt="2022-10-21T00:58:08.859" v="11503" actId="1035"/>
          <ac:spMkLst>
            <pc:docMk/>
            <pc:sldMk cId="4218831919" sldId="308"/>
            <ac:spMk id="6" creationId="{AF66FBC1-C1AC-D060-E7C4-D7AC3BA130DA}"/>
          </ac:spMkLst>
        </pc:spChg>
        <pc:spChg chg="del">
          <ac:chgData name="岩下 佳憲 (Yoshinori Iwashita)" userId="a98889da-8ac2-4790-bc15-de3da5bc6643" providerId="ADAL" clId="{7DD0EF65-C0BC-4D48-A283-D886C4587681}" dt="2022-09-28T01:31:51.990" v="731" actId="478"/>
          <ac:spMkLst>
            <pc:docMk/>
            <pc:sldMk cId="4218831919" sldId="308"/>
            <ac:spMk id="10" creationId="{3E95265E-9130-F447-A216-85A1F27DB713}"/>
          </ac:spMkLst>
        </pc:spChg>
        <pc:spChg chg="add mod">
          <ac:chgData name="岩下 佳憲 (Yoshinori Iwashita)" userId="a98889da-8ac2-4790-bc15-de3da5bc6643" providerId="ADAL" clId="{7DD0EF65-C0BC-4D48-A283-D886C4587681}" dt="2022-10-20T02:32:46.158" v="10558" actId="14100"/>
          <ac:spMkLst>
            <pc:docMk/>
            <pc:sldMk cId="4218831919" sldId="308"/>
            <ac:spMk id="15" creationId="{E68FA87D-6B10-C66A-8F19-CC5C7A99CB35}"/>
          </ac:spMkLst>
        </pc:spChg>
        <pc:spChg chg="add mod">
          <ac:chgData name="岩下 佳憲 (Yoshinori Iwashita)" userId="a98889da-8ac2-4790-bc15-de3da5bc6643" providerId="ADAL" clId="{7DD0EF65-C0BC-4D48-A283-D886C4587681}" dt="2022-10-20T02:32:41.130" v="10557" actId="14100"/>
          <ac:spMkLst>
            <pc:docMk/>
            <pc:sldMk cId="4218831919" sldId="308"/>
            <ac:spMk id="16" creationId="{2E10850C-6A4A-93D6-3BA9-8676A23EFE78}"/>
          </ac:spMkLst>
        </pc:spChg>
        <pc:spChg chg="add mod">
          <ac:chgData name="岩下 佳憲 (Yoshinori Iwashita)" userId="a98889da-8ac2-4790-bc15-de3da5bc6643" providerId="ADAL" clId="{7DD0EF65-C0BC-4D48-A283-D886C4587681}" dt="2022-10-20T02:33:25.903" v="10577" actId="14100"/>
          <ac:spMkLst>
            <pc:docMk/>
            <pc:sldMk cId="4218831919" sldId="308"/>
            <ac:spMk id="17" creationId="{83923527-2341-9C67-0171-EC66D2D852A1}"/>
          </ac:spMkLst>
        </pc:spChg>
        <pc:spChg chg="add mod">
          <ac:chgData name="岩下 佳憲 (Yoshinori Iwashita)" userId="a98889da-8ac2-4790-bc15-de3da5bc6643" providerId="ADAL" clId="{7DD0EF65-C0BC-4D48-A283-D886C4587681}" dt="2022-10-20T02:33:12.111" v="10574" actId="1037"/>
          <ac:spMkLst>
            <pc:docMk/>
            <pc:sldMk cId="4218831919" sldId="308"/>
            <ac:spMk id="18" creationId="{787466A1-B18A-92C6-D027-A90C4082862A}"/>
          </ac:spMkLst>
        </pc:spChg>
        <pc:spChg chg="add mod">
          <ac:chgData name="岩下 佳憲 (Yoshinori Iwashita)" userId="a98889da-8ac2-4790-bc15-de3da5bc6643" providerId="ADAL" clId="{7DD0EF65-C0BC-4D48-A283-D886C4587681}" dt="2022-10-20T02:34:08.678" v="10583" actId="1076"/>
          <ac:spMkLst>
            <pc:docMk/>
            <pc:sldMk cId="4218831919" sldId="308"/>
            <ac:spMk id="19" creationId="{F105034F-9582-9A8D-902F-B311516F3B7F}"/>
          </ac:spMkLst>
        </pc:spChg>
        <pc:spChg chg="add mod">
          <ac:chgData name="岩下 佳憲 (Yoshinori Iwashita)" userId="a98889da-8ac2-4790-bc15-de3da5bc6643" providerId="ADAL" clId="{7DD0EF65-C0BC-4D48-A283-D886C4587681}" dt="2022-10-20T02:35:52.172" v="10766" actId="14100"/>
          <ac:spMkLst>
            <pc:docMk/>
            <pc:sldMk cId="4218831919" sldId="308"/>
            <ac:spMk id="20" creationId="{869C0B63-D507-645D-7C28-15709CCFAC25}"/>
          </ac:spMkLst>
        </pc:spChg>
        <pc:spChg chg="add mod">
          <ac:chgData name="岩下 佳憲 (Yoshinori Iwashita)" userId="a98889da-8ac2-4790-bc15-de3da5bc6643" providerId="ADAL" clId="{7DD0EF65-C0BC-4D48-A283-D886C4587681}" dt="2022-10-20T02:39:49.180" v="10773" actId="14100"/>
          <ac:spMkLst>
            <pc:docMk/>
            <pc:sldMk cId="4218831919" sldId="308"/>
            <ac:spMk id="21" creationId="{3E0750B6-8F64-A87E-1E74-908B34C0E1C2}"/>
          </ac:spMkLst>
        </pc:spChg>
        <pc:picChg chg="add del mod">
          <ac:chgData name="岩下 佳憲 (Yoshinori Iwashita)" userId="a98889da-8ac2-4790-bc15-de3da5bc6643" providerId="ADAL" clId="{7DD0EF65-C0BC-4D48-A283-D886C4587681}" dt="2022-10-20T02:24:39.516" v="10536" actId="21"/>
          <ac:picMkLst>
            <pc:docMk/>
            <pc:sldMk cId="4218831919" sldId="308"/>
            <ac:picMk id="3" creationId="{DD995B4E-8673-97C0-0C39-E86824B9205F}"/>
          </ac:picMkLst>
        </pc:picChg>
        <pc:picChg chg="add mod modCrop">
          <ac:chgData name="岩下 佳憲 (Yoshinori Iwashita)" userId="a98889da-8ac2-4790-bc15-de3da5bc6643" providerId="ADAL" clId="{7DD0EF65-C0BC-4D48-A283-D886C4587681}" dt="2022-10-21T00:58:08.859" v="11503" actId="1035"/>
          <ac:picMkLst>
            <pc:docMk/>
            <pc:sldMk cId="4218831919" sldId="308"/>
            <ac:picMk id="4" creationId="{8F839D3D-92B1-61D6-3295-BF896D03C287}"/>
          </ac:picMkLst>
        </pc:picChg>
        <pc:picChg chg="add mod modCrop">
          <ac:chgData name="岩下 佳憲 (Yoshinori Iwashita)" userId="a98889da-8ac2-4790-bc15-de3da5bc6643" providerId="ADAL" clId="{7DD0EF65-C0BC-4D48-A283-D886C4587681}" dt="2022-10-21T00:58:08.859" v="11503" actId="1035"/>
          <ac:picMkLst>
            <pc:docMk/>
            <pc:sldMk cId="4218831919" sldId="308"/>
            <ac:picMk id="7" creationId="{7C1414F6-F3ED-5C72-27F4-4546308EA3FB}"/>
          </ac:picMkLst>
        </pc:picChg>
        <pc:picChg chg="add del mod">
          <ac:chgData name="岩下 佳憲 (Yoshinori Iwashita)" userId="a98889da-8ac2-4790-bc15-de3da5bc6643" providerId="ADAL" clId="{7DD0EF65-C0BC-4D48-A283-D886C4587681}" dt="2022-10-20T02:24:13.851" v="10523"/>
          <ac:picMkLst>
            <pc:docMk/>
            <pc:sldMk cId="4218831919" sldId="308"/>
            <ac:picMk id="8" creationId="{8B0CDBF5-2998-BB0B-AF86-784A7719D133}"/>
          </ac:picMkLst>
        </pc:picChg>
        <pc:picChg chg="add del mod">
          <ac:chgData name="岩下 佳憲 (Yoshinori Iwashita)" userId="a98889da-8ac2-4790-bc15-de3da5bc6643" providerId="ADAL" clId="{7DD0EF65-C0BC-4D48-A283-D886C4587681}" dt="2022-10-20T02:31:51.579" v="10539" actId="478"/>
          <ac:picMkLst>
            <pc:docMk/>
            <pc:sldMk cId="4218831919" sldId="308"/>
            <ac:picMk id="9" creationId="{8EDE9C21-EAA1-C879-65A1-2E9EF96CDBB8}"/>
          </ac:picMkLst>
        </pc:picChg>
        <pc:picChg chg="add mod">
          <ac:chgData name="岩下 佳憲 (Yoshinori Iwashita)" userId="a98889da-8ac2-4790-bc15-de3da5bc6643" providerId="ADAL" clId="{7DD0EF65-C0BC-4D48-A283-D886C4587681}" dt="2022-10-20T02:32:50.847" v="10561" actId="1076"/>
          <ac:picMkLst>
            <pc:docMk/>
            <pc:sldMk cId="4218831919" sldId="308"/>
            <ac:picMk id="11" creationId="{795FE50A-77CF-3C49-496F-FFB345F09EED}"/>
          </ac:picMkLst>
        </pc:picChg>
        <pc:picChg chg="add mod">
          <ac:chgData name="岩下 佳憲 (Yoshinori Iwashita)" userId="a98889da-8ac2-4790-bc15-de3da5bc6643" providerId="ADAL" clId="{7DD0EF65-C0BC-4D48-A283-D886C4587681}" dt="2022-10-20T02:32:06.289" v="10546" actId="1076"/>
          <ac:picMkLst>
            <pc:docMk/>
            <pc:sldMk cId="4218831919" sldId="308"/>
            <ac:picMk id="14" creationId="{60659333-987C-C0C2-5EAB-10E51CE41657}"/>
          </ac:picMkLst>
        </pc:picChg>
      </pc:sldChg>
      <pc:sldChg chg="addSp delSp modSp add del mod">
        <pc:chgData name="岩下 佳憲 (Yoshinori Iwashita)" userId="a98889da-8ac2-4790-bc15-de3da5bc6643" providerId="ADAL" clId="{7DD0EF65-C0BC-4D48-A283-D886C4587681}" dt="2022-10-26T06:24:23.308" v="16822" actId="47"/>
        <pc:sldMkLst>
          <pc:docMk/>
          <pc:sldMk cId="3618144703" sldId="309"/>
        </pc:sldMkLst>
        <pc:spChg chg="add mod">
          <ac:chgData name="岩下 佳憲 (Yoshinori Iwashita)" userId="a98889da-8ac2-4790-bc15-de3da5bc6643" providerId="ADAL" clId="{7DD0EF65-C0BC-4D48-A283-D886C4587681}" dt="2022-10-21T11:05:13.178" v="16508" actId="1076"/>
          <ac:spMkLst>
            <pc:docMk/>
            <pc:sldMk cId="3618144703" sldId="309"/>
            <ac:spMk id="4" creationId="{55B44DA5-90E9-5983-D0B6-A45B46B96006}"/>
          </ac:spMkLst>
        </pc:spChg>
        <pc:spChg chg="add del mod">
          <ac:chgData name="岩下 佳憲 (Yoshinori Iwashita)" userId="a98889da-8ac2-4790-bc15-de3da5bc6643" providerId="ADAL" clId="{7DD0EF65-C0BC-4D48-A283-D886C4587681}" dt="2022-09-28T02:14:09.998" v="1319" actId="478"/>
          <ac:spMkLst>
            <pc:docMk/>
            <pc:sldMk cId="3618144703" sldId="309"/>
            <ac:spMk id="4" creationId="{8FEE34ED-B570-E4C9-B4BD-644F264659A0}"/>
          </ac:spMkLst>
        </pc:spChg>
        <pc:spChg chg="del">
          <ac:chgData name="岩下 佳憲 (Yoshinori Iwashita)" userId="a98889da-8ac2-4790-bc15-de3da5bc6643" providerId="ADAL" clId="{7DD0EF65-C0BC-4D48-A283-D886C4587681}" dt="2022-09-28T01:31:55.808" v="733" actId="478"/>
          <ac:spMkLst>
            <pc:docMk/>
            <pc:sldMk cId="3618144703" sldId="309"/>
            <ac:spMk id="10" creationId="{3E95265E-9130-F447-A216-85A1F27DB713}"/>
          </ac:spMkLst>
        </pc:spChg>
        <pc:picChg chg="add mod">
          <ac:chgData name="岩下 佳憲 (Yoshinori Iwashita)" userId="a98889da-8ac2-4790-bc15-de3da5bc6643" providerId="ADAL" clId="{7DD0EF65-C0BC-4D48-A283-D886C4587681}" dt="2022-09-27T07:27:06.460" v="157"/>
          <ac:picMkLst>
            <pc:docMk/>
            <pc:sldMk cId="3618144703" sldId="309"/>
            <ac:picMk id="3" creationId="{3C563EB8-40ED-43EA-B4D2-96B27BB472F4}"/>
          </ac:picMkLst>
        </pc:picChg>
      </pc:sldChg>
      <pc:sldChg chg="addSp delSp modSp add del mod">
        <pc:chgData name="岩下 佳憲 (Yoshinori Iwashita)" userId="a98889da-8ac2-4790-bc15-de3da5bc6643" providerId="ADAL" clId="{7DD0EF65-C0BC-4D48-A283-D886C4587681}" dt="2022-10-26T06:24:24.141" v="16823" actId="47"/>
        <pc:sldMkLst>
          <pc:docMk/>
          <pc:sldMk cId="2743887708" sldId="310"/>
        </pc:sldMkLst>
        <pc:spChg chg="add mod">
          <ac:chgData name="岩下 佳憲 (Yoshinori Iwashita)" userId="a98889da-8ac2-4790-bc15-de3da5bc6643" providerId="ADAL" clId="{7DD0EF65-C0BC-4D48-A283-D886C4587681}" dt="2022-09-27T07:27:20.270" v="158"/>
          <ac:spMkLst>
            <pc:docMk/>
            <pc:sldMk cId="2743887708" sldId="310"/>
            <ac:spMk id="4" creationId="{4B0EDDD7-64AB-787F-1975-184E66778292}"/>
          </ac:spMkLst>
        </pc:spChg>
        <pc:spChg chg="add mod">
          <ac:chgData name="岩下 佳憲 (Yoshinori Iwashita)" userId="a98889da-8ac2-4790-bc15-de3da5bc6643" providerId="ADAL" clId="{7DD0EF65-C0BC-4D48-A283-D886C4587681}" dt="2022-10-21T11:05:20.222" v="16509" actId="1076"/>
          <ac:spMkLst>
            <pc:docMk/>
            <pc:sldMk cId="2743887708" sldId="310"/>
            <ac:spMk id="6" creationId="{51DA88B9-29AD-8C1E-C8BA-F4844F6DF0E1}"/>
          </ac:spMkLst>
        </pc:spChg>
        <pc:spChg chg="add del mod">
          <ac:chgData name="岩下 佳憲 (Yoshinori Iwashita)" userId="a98889da-8ac2-4790-bc15-de3da5bc6643" providerId="ADAL" clId="{7DD0EF65-C0BC-4D48-A283-D886C4587681}" dt="2022-09-28T02:14:12.981" v="1320" actId="478"/>
          <ac:spMkLst>
            <pc:docMk/>
            <pc:sldMk cId="2743887708" sldId="310"/>
            <ac:spMk id="6" creationId="{F315F268-6F7E-FBA2-8275-C89B23F1F812}"/>
          </ac:spMkLst>
        </pc:spChg>
        <pc:spChg chg="del">
          <ac:chgData name="岩下 佳憲 (Yoshinori Iwashita)" userId="a98889da-8ac2-4790-bc15-de3da5bc6643" providerId="ADAL" clId="{7DD0EF65-C0BC-4D48-A283-D886C4587681}" dt="2022-09-28T01:31:59.608" v="735" actId="478"/>
          <ac:spMkLst>
            <pc:docMk/>
            <pc:sldMk cId="2743887708" sldId="310"/>
            <ac:spMk id="10" creationId="{3E95265E-9130-F447-A216-85A1F27DB713}"/>
          </ac:spMkLst>
        </pc:spChg>
        <pc:picChg chg="add mod">
          <ac:chgData name="岩下 佳憲 (Yoshinori Iwashita)" userId="a98889da-8ac2-4790-bc15-de3da5bc6643" providerId="ADAL" clId="{7DD0EF65-C0BC-4D48-A283-D886C4587681}" dt="2022-09-27T07:27:20.270" v="158"/>
          <ac:picMkLst>
            <pc:docMk/>
            <pc:sldMk cId="2743887708" sldId="310"/>
            <ac:picMk id="3" creationId="{DA6FAE65-751D-7587-89CF-637EAF6AE96C}"/>
          </ac:picMkLst>
        </pc:picChg>
      </pc:sldChg>
      <pc:sldChg chg="addSp delSp modSp add del mod">
        <pc:chgData name="岩下 佳憲 (Yoshinori Iwashita)" userId="a98889da-8ac2-4790-bc15-de3da5bc6643" providerId="ADAL" clId="{7DD0EF65-C0BC-4D48-A283-D886C4587681}" dt="2022-10-26T06:24:24.822" v="16824" actId="47"/>
        <pc:sldMkLst>
          <pc:docMk/>
          <pc:sldMk cId="3490396749" sldId="311"/>
        </pc:sldMkLst>
        <pc:spChg chg="add del mod">
          <ac:chgData name="岩下 佳憲 (Yoshinori Iwashita)" userId="a98889da-8ac2-4790-bc15-de3da5bc6643" providerId="ADAL" clId="{7DD0EF65-C0BC-4D48-A283-D886C4587681}" dt="2022-09-28T02:14:13.945" v="1321" actId="478"/>
          <ac:spMkLst>
            <pc:docMk/>
            <pc:sldMk cId="3490396749" sldId="311"/>
            <ac:spMk id="4" creationId="{D287AC11-674A-D9FE-39C5-D434A189BC99}"/>
          </ac:spMkLst>
        </pc:spChg>
        <pc:spChg chg="add mod">
          <ac:chgData name="岩下 佳憲 (Yoshinori Iwashita)" userId="a98889da-8ac2-4790-bc15-de3da5bc6643" providerId="ADAL" clId="{7DD0EF65-C0BC-4D48-A283-D886C4587681}" dt="2022-10-21T11:05:24.305" v="16510" actId="1076"/>
          <ac:spMkLst>
            <pc:docMk/>
            <pc:sldMk cId="3490396749" sldId="311"/>
            <ac:spMk id="7" creationId="{D31F4C21-E925-B3EA-FA5D-933B1DDC0ABD}"/>
          </ac:spMkLst>
        </pc:spChg>
        <pc:spChg chg="del mod">
          <ac:chgData name="岩下 佳憲 (Yoshinori Iwashita)" userId="a98889da-8ac2-4790-bc15-de3da5bc6643" providerId="ADAL" clId="{7DD0EF65-C0BC-4D48-A283-D886C4587681}" dt="2022-09-28T01:32:05.582" v="738" actId="478"/>
          <ac:spMkLst>
            <pc:docMk/>
            <pc:sldMk cId="3490396749" sldId="311"/>
            <ac:spMk id="10" creationId="{3E95265E-9130-F447-A216-85A1F27DB713}"/>
          </ac:spMkLst>
        </pc:spChg>
        <pc:picChg chg="add del mod">
          <ac:chgData name="岩下 佳憲 (Yoshinori Iwashita)" userId="a98889da-8ac2-4790-bc15-de3da5bc6643" providerId="ADAL" clId="{7DD0EF65-C0BC-4D48-A283-D886C4587681}" dt="2022-10-19T10:20:12.342" v="9139" actId="478"/>
          <ac:picMkLst>
            <pc:docMk/>
            <pc:sldMk cId="3490396749" sldId="311"/>
            <ac:picMk id="3" creationId="{EEED61E7-DB91-56D8-A698-3EA247933265}"/>
          </ac:picMkLst>
        </pc:picChg>
        <pc:picChg chg="add mod">
          <ac:chgData name="岩下 佳憲 (Yoshinori Iwashita)" userId="a98889da-8ac2-4790-bc15-de3da5bc6643" providerId="ADAL" clId="{7DD0EF65-C0BC-4D48-A283-D886C4587681}" dt="2022-10-19T10:20:13.895" v="9140" actId="1076"/>
          <ac:picMkLst>
            <pc:docMk/>
            <pc:sldMk cId="3490396749" sldId="311"/>
            <ac:picMk id="6" creationId="{0BAEEE87-7FDE-B683-BD5D-4221684BA12F}"/>
          </ac:picMkLst>
        </pc:picChg>
      </pc:sldChg>
      <pc:sldChg chg="addSp delSp modSp add del mod">
        <pc:chgData name="岩下 佳憲 (Yoshinori Iwashita)" userId="a98889da-8ac2-4790-bc15-de3da5bc6643" providerId="ADAL" clId="{7DD0EF65-C0BC-4D48-A283-D886C4587681}" dt="2022-10-21T11:05:29.602" v="16512" actId="47"/>
        <pc:sldMkLst>
          <pc:docMk/>
          <pc:sldMk cId="1727598176" sldId="312"/>
        </pc:sldMkLst>
        <pc:spChg chg="add del mod">
          <ac:chgData name="岩下 佳憲 (Yoshinori Iwashita)" userId="a98889da-8ac2-4790-bc15-de3da5bc6643" providerId="ADAL" clId="{7DD0EF65-C0BC-4D48-A283-D886C4587681}" dt="2022-09-28T02:14:14.898" v="1322" actId="478"/>
          <ac:spMkLst>
            <pc:docMk/>
            <pc:sldMk cId="1727598176" sldId="312"/>
            <ac:spMk id="4" creationId="{E075A113-40C3-5C78-F7E8-DE8254530FF4}"/>
          </ac:spMkLst>
        </pc:spChg>
        <pc:spChg chg="add mod">
          <ac:chgData name="岩下 佳憲 (Yoshinori Iwashita)" userId="a98889da-8ac2-4790-bc15-de3da5bc6643" providerId="ADAL" clId="{7DD0EF65-C0BC-4D48-A283-D886C4587681}" dt="2022-10-21T11:05:27.883" v="16511" actId="1076"/>
          <ac:spMkLst>
            <pc:docMk/>
            <pc:sldMk cId="1727598176" sldId="312"/>
            <ac:spMk id="6" creationId="{1E40451A-1162-51E3-450E-F20C9414CEF0}"/>
          </ac:spMkLst>
        </pc:spChg>
        <pc:spChg chg="del">
          <ac:chgData name="岩下 佳憲 (Yoshinori Iwashita)" userId="a98889da-8ac2-4790-bc15-de3da5bc6643" providerId="ADAL" clId="{7DD0EF65-C0BC-4D48-A283-D886C4587681}" dt="2022-09-28T01:32:09.854" v="740" actId="478"/>
          <ac:spMkLst>
            <pc:docMk/>
            <pc:sldMk cId="1727598176" sldId="312"/>
            <ac:spMk id="10" creationId="{3E95265E-9130-F447-A216-85A1F27DB713}"/>
          </ac:spMkLst>
        </pc:spChg>
        <pc:picChg chg="add mod">
          <ac:chgData name="岩下 佳憲 (Yoshinori Iwashita)" userId="a98889da-8ac2-4790-bc15-de3da5bc6643" providerId="ADAL" clId="{7DD0EF65-C0BC-4D48-A283-D886C4587681}" dt="2022-09-28T01:35:28.983" v="784" actId="1076"/>
          <ac:picMkLst>
            <pc:docMk/>
            <pc:sldMk cId="1727598176" sldId="312"/>
            <ac:picMk id="3" creationId="{912A5B79-40F1-00DE-5284-2C5541BC81AA}"/>
          </ac:picMkLst>
        </pc:picChg>
      </pc:sldChg>
      <pc:sldChg chg="addSp delSp modSp add del mod">
        <pc:chgData name="岩下 佳憲 (Yoshinori Iwashita)" userId="a98889da-8ac2-4790-bc15-de3da5bc6643" providerId="ADAL" clId="{7DD0EF65-C0BC-4D48-A283-D886C4587681}" dt="2022-09-27T08:10:53.657" v="321" actId="2696"/>
        <pc:sldMkLst>
          <pc:docMk/>
          <pc:sldMk cId="1903025612" sldId="313"/>
        </pc:sldMkLst>
        <pc:picChg chg="add del mod">
          <ac:chgData name="岩下 佳憲 (Yoshinori Iwashita)" userId="a98889da-8ac2-4790-bc15-de3da5bc6643" providerId="ADAL" clId="{7DD0EF65-C0BC-4D48-A283-D886C4587681}" dt="2022-09-27T07:44:03.644" v="271" actId="478"/>
          <ac:picMkLst>
            <pc:docMk/>
            <pc:sldMk cId="1903025612" sldId="313"/>
            <ac:picMk id="3" creationId="{32160421-F57B-D695-7DE7-F93E43EC1363}"/>
          </ac:picMkLst>
        </pc:picChg>
        <pc:picChg chg="add mod">
          <ac:chgData name="岩下 佳憲 (Yoshinori Iwashita)" userId="a98889da-8ac2-4790-bc15-de3da5bc6643" providerId="ADAL" clId="{7DD0EF65-C0BC-4D48-A283-D886C4587681}" dt="2022-09-27T07:45:10.109" v="279" actId="1076"/>
          <ac:picMkLst>
            <pc:docMk/>
            <pc:sldMk cId="1903025612" sldId="313"/>
            <ac:picMk id="6" creationId="{DB8887D9-C2D6-C587-0E45-66F956AD0584}"/>
          </ac:picMkLst>
        </pc:picChg>
      </pc:sldChg>
      <pc:sldChg chg="addSp delSp modSp add mod">
        <pc:chgData name="岩下 佳憲 (Yoshinori Iwashita)" userId="a98889da-8ac2-4790-bc15-de3da5bc6643" providerId="ADAL" clId="{7DD0EF65-C0BC-4D48-A283-D886C4587681}" dt="2022-10-21T00:56:26.228" v="11455" actId="1035"/>
        <pc:sldMkLst>
          <pc:docMk/>
          <pc:sldMk cId="3089292500" sldId="313"/>
        </pc:sldMkLst>
        <pc:spChg chg="add del mod">
          <ac:chgData name="岩下 佳憲 (Yoshinori Iwashita)" userId="a98889da-8ac2-4790-bc15-de3da5bc6643" providerId="ADAL" clId="{7DD0EF65-C0BC-4D48-A283-D886C4587681}" dt="2022-09-28T02:13:49.593" v="1299" actId="478"/>
          <ac:spMkLst>
            <pc:docMk/>
            <pc:sldMk cId="3089292500" sldId="313"/>
            <ac:spMk id="3" creationId="{C567B9B3-A004-7A37-AFDD-37BA409357BD}"/>
          </ac:spMkLst>
        </pc:spChg>
        <pc:spChg chg="del">
          <ac:chgData name="岩下 佳憲 (Yoshinori Iwashita)" userId="a98889da-8ac2-4790-bc15-de3da5bc6643" providerId="ADAL" clId="{7DD0EF65-C0BC-4D48-A283-D886C4587681}" dt="2022-10-12T06:33:37.243" v="3901" actId="478"/>
          <ac:spMkLst>
            <pc:docMk/>
            <pc:sldMk cId="3089292500" sldId="313"/>
            <ac:spMk id="5" creationId="{9D878134-78AD-7366-81E6-2190333752BE}"/>
          </ac:spMkLst>
        </pc:spChg>
        <pc:spChg chg="add mod">
          <ac:chgData name="岩下 佳憲 (Yoshinori Iwashita)" userId="a98889da-8ac2-4790-bc15-de3da5bc6643" providerId="ADAL" clId="{7DD0EF65-C0BC-4D48-A283-D886C4587681}" dt="2022-10-21T00:56:26.228" v="11455" actId="1035"/>
          <ac:spMkLst>
            <pc:docMk/>
            <pc:sldMk cId="3089292500" sldId="313"/>
            <ac:spMk id="7" creationId="{F5BC1E37-7FD7-8009-E55E-88ADCFAA08F3}"/>
          </ac:spMkLst>
        </pc:spChg>
        <pc:spChg chg="del">
          <ac:chgData name="岩下 佳憲 (Yoshinori Iwashita)" userId="a98889da-8ac2-4790-bc15-de3da5bc6643" providerId="ADAL" clId="{7DD0EF65-C0BC-4D48-A283-D886C4587681}" dt="2022-09-28T01:30:25.697" v="688" actId="478"/>
          <ac:spMkLst>
            <pc:docMk/>
            <pc:sldMk cId="3089292500" sldId="313"/>
            <ac:spMk id="10" creationId="{3E95265E-9130-F447-A216-85A1F27DB713}"/>
          </ac:spMkLst>
        </pc:spChg>
        <pc:spChg chg="add del mod">
          <ac:chgData name="岩下 佳憲 (Yoshinori Iwashita)" userId="a98889da-8ac2-4790-bc15-de3da5bc6643" providerId="ADAL" clId="{7DD0EF65-C0BC-4D48-A283-D886C4587681}" dt="2022-10-12T06:39:23.348" v="4066"/>
          <ac:spMkLst>
            <pc:docMk/>
            <pc:sldMk cId="3089292500" sldId="313"/>
            <ac:spMk id="11" creationId="{76EC84A5-06D8-184A-28FC-FE725E839F38}"/>
          </ac:spMkLst>
        </pc:spChg>
        <pc:spChg chg="add mod">
          <ac:chgData name="岩下 佳憲 (Yoshinori Iwashita)" userId="a98889da-8ac2-4790-bc15-de3da5bc6643" providerId="ADAL" clId="{7DD0EF65-C0BC-4D48-A283-D886C4587681}" dt="2022-10-12T06:41:37.804" v="4135" actId="14100"/>
          <ac:spMkLst>
            <pc:docMk/>
            <pc:sldMk cId="3089292500" sldId="313"/>
            <ac:spMk id="13" creationId="{A07B36A0-EE37-A27C-DFF0-523438C8DB2D}"/>
          </ac:spMkLst>
        </pc:spChg>
        <pc:spChg chg="add mod">
          <ac:chgData name="岩下 佳憲 (Yoshinori Iwashita)" userId="a98889da-8ac2-4790-bc15-de3da5bc6643" providerId="ADAL" clId="{7DD0EF65-C0BC-4D48-A283-D886C4587681}" dt="2022-10-12T06:41:58.416" v="4172" actId="1037"/>
          <ac:spMkLst>
            <pc:docMk/>
            <pc:sldMk cId="3089292500" sldId="313"/>
            <ac:spMk id="14" creationId="{F6C940FE-BB28-8C68-928E-C73F7BA5DA67}"/>
          </ac:spMkLst>
        </pc:spChg>
        <pc:picChg chg="add del mod">
          <ac:chgData name="岩下 佳憲 (Yoshinori Iwashita)" userId="a98889da-8ac2-4790-bc15-de3da5bc6643" providerId="ADAL" clId="{7DD0EF65-C0BC-4D48-A283-D886C4587681}" dt="2022-10-12T06:36:07.499" v="3945" actId="478"/>
          <ac:picMkLst>
            <pc:docMk/>
            <pc:sldMk cId="3089292500" sldId="313"/>
            <ac:picMk id="4" creationId="{5C2FFE35-7AC7-3730-B335-4F796BFA86ED}"/>
          </ac:picMkLst>
        </pc:picChg>
        <pc:picChg chg="del mod">
          <ac:chgData name="岩下 佳憲 (Yoshinori Iwashita)" userId="a98889da-8ac2-4790-bc15-de3da5bc6643" providerId="ADAL" clId="{7DD0EF65-C0BC-4D48-A283-D886C4587681}" dt="2022-10-12T06:33:20.635" v="3898" actId="478"/>
          <ac:picMkLst>
            <pc:docMk/>
            <pc:sldMk cId="3089292500" sldId="313"/>
            <ac:picMk id="6" creationId="{DB8887D9-C2D6-C587-0E45-66F956AD0584}"/>
          </ac:picMkLst>
        </pc:picChg>
        <pc:picChg chg="add mod modCrop">
          <ac:chgData name="岩下 佳憲 (Yoshinori Iwashita)" userId="a98889da-8ac2-4790-bc15-de3da5bc6643" providerId="ADAL" clId="{7DD0EF65-C0BC-4D48-A283-D886C4587681}" dt="2022-10-12T06:41:27.801" v="4133" actId="1076"/>
          <ac:picMkLst>
            <pc:docMk/>
            <pc:sldMk cId="3089292500" sldId="313"/>
            <ac:picMk id="9" creationId="{3E1169E9-6F11-8CE2-EC81-D8B406B82DD9}"/>
          </ac:picMkLst>
        </pc:picChg>
        <pc:picChg chg="add del mod">
          <ac:chgData name="岩下 佳憲 (Yoshinori Iwashita)" userId="a98889da-8ac2-4790-bc15-de3da5bc6643" providerId="ADAL" clId="{7DD0EF65-C0BC-4D48-A283-D886C4587681}" dt="2022-10-12T06:37:39.038" v="4055" actId="478"/>
          <ac:picMkLst>
            <pc:docMk/>
            <pc:sldMk cId="3089292500" sldId="313"/>
            <ac:picMk id="10" creationId="{9F5A14C8-A62D-E6B0-29A4-A2840A49D9C6}"/>
          </ac:picMkLst>
        </pc:picChg>
      </pc:sldChg>
      <pc:sldChg chg="addSp delSp modSp add del mod ord">
        <pc:chgData name="岩下 佳憲 (Yoshinori Iwashita)" userId="a98889da-8ac2-4790-bc15-de3da5bc6643" providerId="ADAL" clId="{7DD0EF65-C0BC-4D48-A283-D886C4587681}" dt="2022-09-27T08:10:53.657" v="321" actId="2696"/>
        <pc:sldMkLst>
          <pc:docMk/>
          <pc:sldMk cId="4140091676" sldId="314"/>
        </pc:sldMkLst>
        <pc:picChg chg="add del mod">
          <ac:chgData name="岩下 佳憲 (Yoshinori Iwashita)" userId="a98889da-8ac2-4790-bc15-de3da5bc6643" providerId="ADAL" clId="{7DD0EF65-C0BC-4D48-A283-D886C4587681}" dt="2022-09-27T07:42:04.832" v="264" actId="478"/>
          <ac:picMkLst>
            <pc:docMk/>
            <pc:sldMk cId="4140091676" sldId="314"/>
            <ac:picMk id="3" creationId="{C8551335-B339-AF0A-E5D6-210AAE77B242}"/>
          </ac:picMkLst>
        </pc:picChg>
        <pc:picChg chg="add del mod">
          <ac:chgData name="岩下 佳憲 (Yoshinori Iwashita)" userId="a98889da-8ac2-4790-bc15-de3da5bc6643" providerId="ADAL" clId="{7DD0EF65-C0BC-4D48-A283-D886C4587681}" dt="2022-09-27T07:42:17.908" v="267" actId="478"/>
          <ac:picMkLst>
            <pc:docMk/>
            <pc:sldMk cId="4140091676" sldId="314"/>
            <ac:picMk id="6" creationId="{B807E67D-0849-EFD7-B2C1-2535A4E51892}"/>
          </ac:picMkLst>
        </pc:picChg>
        <pc:picChg chg="add mod">
          <ac:chgData name="岩下 佳憲 (Yoshinori Iwashita)" userId="a98889da-8ac2-4790-bc15-de3da5bc6643" providerId="ADAL" clId="{7DD0EF65-C0BC-4D48-A283-D886C4587681}" dt="2022-09-27T07:44:55.572" v="278" actId="1076"/>
          <ac:picMkLst>
            <pc:docMk/>
            <pc:sldMk cId="4140091676" sldId="314"/>
            <ac:picMk id="8" creationId="{DBF22494-298F-559C-FDC8-FB4536A2021D}"/>
          </ac:picMkLst>
        </pc:picChg>
      </pc:sldChg>
      <pc:sldChg chg="addSp delSp modSp add mod">
        <pc:chgData name="岩下 佳憲 (Yoshinori Iwashita)" userId="a98889da-8ac2-4790-bc15-de3da5bc6643" providerId="ADAL" clId="{7DD0EF65-C0BC-4D48-A283-D886C4587681}" dt="2022-10-21T00:56:34.928" v="11461" actId="1035"/>
        <pc:sldMkLst>
          <pc:docMk/>
          <pc:sldMk cId="4204189490" sldId="314"/>
        </pc:sldMkLst>
        <pc:spChg chg="add del mod">
          <ac:chgData name="岩下 佳憲 (Yoshinori Iwashita)" userId="a98889da-8ac2-4790-bc15-de3da5bc6643" providerId="ADAL" clId="{7DD0EF65-C0BC-4D48-A283-D886C4587681}" dt="2022-09-28T02:13:54.082" v="1302" actId="478"/>
          <ac:spMkLst>
            <pc:docMk/>
            <pc:sldMk cId="4204189490" sldId="314"/>
            <ac:spMk id="3" creationId="{F67D6958-DF59-3FEB-12D6-33E32B8203F8}"/>
          </ac:spMkLst>
        </pc:spChg>
        <pc:spChg chg="del">
          <ac:chgData name="岩下 佳憲 (Yoshinori Iwashita)" userId="a98889da-8ac2-4790-bc15-de3da5bc6643" providerId="ADAL" clId="{7DD0EF65-C0BC-4D48-A283-D886C4587681}" dt="2022-10-12T06:57:27.133" v="4221" actId="478"/>
          <ac:spMkLst>
            <pc:docMk/>
            <pc:sldMk cId="4204189490" sldId="314"/>
            <ac:spMk id="5" creationId="{9D878134-78AD-7366-81E6-2190333752BE}"/>
          </ac:spMkLst>
        </pc:spChg>
        <pc:spChg chg="add mod">
          <ac:chgData name="岩下 佳憲 (Yoshinori Iwashita)" userId="a98889da-8ac2-4790-bc15-de3da5bc6643" providerId="ADAL" clId="{7DD0EF65-C0BC-4D48-A283-D886C4587681}" dt="2022-10-21T00:56:34.928" v="11461" actId="1035"/>
          <ac:spMkLst>
            <pc:docMk/>
            <pc:sldMk cId="4204189490" sldId="314"/>
            <ac:spMk id="7" creationId="{48635D5D-0EA1-3944-4E22-59A9361B4511}"/>
          </ac:spMkLst>
        </pc:spChg>
        <pc:spChg chg="add mod">
          <ac:chgData name="岩下 佳憲 (Yoshinori Iwashita)" userId="a98889da-8ac2-4790-bc15-de3da5bc6643" providerId="ADAL" clId="{7DD0EF65-C0BC-4D48-A283-D886C4587681}" dt="2022-10-12T07:04:46.035" v="4752" actId="1038"/>
          <ac:spMkLst>
            <pc:docMk/>
            <pc:sldMk cId="4204189490" sldId="314"/>
            <ac:spMk id="9" creationId="{3A9A6836-7C0D-BEA4-5BAA-ABEB1E2DE103}"/>
          </ac:spMkLst>
        </pc:spChg>
        <pc:spChg chg="del">
          <ac:chgData name="岩下 佳憲 (Yoshinori Iwashita)" userId="a98889da-8ac2-4790-bc15-de3da5bc6643" providerId="ADAL" clId="{7DD0EF65-C0BC-4D48-A283-D886C4587681}" dt="2022-09-28T01:30:37.656" v="694" actId="478"/>
          <ac:spMkLst>
            <pc:docMk/>
            <pc:sldMk cId="4204189490" sldId="314"/>
            <ac:spMk id="10" creationId="{3E95265E-9130-F447-A216-85A1F27DB713}"/>
          </ac:spMkLst>
        </pc:spChg>
        <pc:spChg chg="add mod">
          <ac:chgData name="岩下 佳憲 (Yoshinori Iwashita)" userId="a98889da-8ac2-4790-bc15-de3da5bc6643" providerId="ADAL" clId="{7DD0EF65-C0BC-4D48-A283-D886C4587681}" dt="2022-10-12T07:05:09.429" v="4772" actId="14100"/>
          <ac:spMkLst>
            <pc:docMk/>
            <pc:sldMk cId="4204189490" sldId="314"/>
            <ac:spMk id="10" creationId="{E646DD08-EF44-B58B-5DAB-F38F857BE480}"/>
          </ac:spMkLst>
        </pc:spChg>
        <pc:picChg chg="add mod ord modCrop">
          <ac:chgData name="岩下 佳憲 (Yoshinori Iwashita)" userId="a98889da-8ac2-4790-bc15-de3da5bc6643" providerId="ADAL" clId="{7DD0EF65-C0BC-4D48-A283-D886C4587681}" dt="2022-10-12T07:04:50.337" v="4755" actId="1076"/>
          <ac:picMkLst>
            <pc:docMk/>
            <pc:sldMk cId="4204189490" sldId="314"/>
            <ac:picMk id="4" creationId="{B4A52C7E-2449-E37A-05BA-6834B88BD033}"/>
          </ac:picMkLst>
        </pc:picChg>
        <pc:picChg chg="add del mod ord">
          <ac:chgData name="岩下 佳憲 (Yoshinori Iwashita)" userId="a98889da-8ac2-4790-bc15-de3da5bc6643" providerId="ADAL" clId="{7DD0EF65-C0BC-4D48-A283-D886C4587681}" dt="2022-10-12T06:57:15.417" v="4220" actId="478"/>
          <ac:picMkLst>
            <pc:docMk/>
            <pc:sldMk cId="4204189490" sldId="314"/>
            <ac:picMk id="6" creationId="{C5825F6F-D663-F2F8-A0A1-BB5C777EF569}"/>
          </ac:picMkLst>
        </pc:picChg>
        <pc:picChg chg="del mod">
          <ac:chgData name="岩下 佳憲 (Yoshinori Iwashita)" userId="a98889da-8ac2-4790-bc15-de3da5bc6643" providerId="ADAL" clId="{7DD0EF65-C0BC-4D48-A283-D886C4587681}" dt="2022-10-12T06:48:06.129" v="4205" actId="478"/>
          <ac:picMkLst>
            <pc:docMk/>
            <pc:sldMk cId="4204189490" sldId="314"/>
            <ac:picMk id="8" creationId="{DBF22494-298F-559C-FDC8-FB4536A2021D}"/>
          </ac:picMkLst>
        </pc:picChg>
      </pc:sldChg>
      <pc:sldChg chg="addSp delSp modSp add mod">
        <pc:chgData name="岩下 佳憲 (Yoshinori Iwashita)" userId="a98889da-8ac2-4790-bc15-de3da5bc6643" providerId="ADAL" clId="{7DD0EF65-C0BC-4D48-A283-D886C4587681}" dt="2022-10-21T00:56:30.465" v="11458" actId="1035"/>
        <pc:sldMkLst>
          <pc:docMk/>
          <pc:sldMk cId="29586458" sldId="315"/>
        </pc:sldMkLst>
        <pc:spChg chg="add mod">
          <ac:chgData name="岩下 佳憲 (Yoshinori Iwashita)" userId="a98889da-8ac2-4790-bc15-de3da5bc6643" providerId="ADAL" clId="{7DD0EF65-C0BC-4D48-A283-D886C4587681}" dt="2022-10-21T00:56:30.465" v="11458" actId="1035"/>
          <ac:spMkLst>
            <pc:docMk/>
            <pc:sldMk cId="29586458" sldId="315"/>
            <ac:spMk id="3" creationId="{4507E71F-B2C6-B3AD-43A0-D87E7BA8FE0F}"/>
          </ac:spMkLst>
        </pc:spChg>
        <pc:spChg chg="add mod">
          <ac:chgData name="岩下 佳憲 (Yoshinori Iwashita)" userId="a98889da-8ac2-4790-bc15-de3da5bc6643" providerId="ADAL" clId="{7DD0EF65-C0BC-4D48-A283-D886C4587681}" dt="2022-10-12T06:42:23.054" v="4181" actId="207"/>
          <ac:spMkLst>
            <pc:docMk/>
            <pc:sldMk cId="29586458" sldId="315"/>
            <ac:spMk id="4" creationId="{5194AB03-D3D8-65A1-FC4D-054315422F1B}"/>
          </ac:spMkLst>
        </pc:spChg>
        <pc:spChg chg="del">
          <ac:chgData name="岩下 佳憲 (Yoshinori Iwashita)" userId="a98889da-8ac2-4790-bc15-de3da5bc6643" providerId="ADAL" clId="{7DD0EF65-C0BC-4D48-A283-D886C4587681}" dt="2022-10-12T06:38:52.398" v="4059" actId="478"/>
          <ac:spMkLst>
            <pc:docMk/>
            <pc:sldMk cId="29586458" sldId="315"/>
            <ac:spMk id="5" creationId="{9D878134-78AD-7366-81E6-2190333752BE}"/>
          </ac:spMkLst>
        </pc:spChg>
        <pc:spChg chg="add del mod">
          <ac:chgData name="岩下 佳憲 (Yoshinori Iwashita)" userId="a98889da-8ac2-4790-bc15-de3da5bc6643" providerId="ADAL" clId="{7DD0EF65-C0BC-4D48-A283-D886C4587681}" dt="2022-09-28T02:13:53.107" v="1301" actId="478"/>
          <ac:spMkLst>
            <pc:docMk/>
            <pc:sldMk cId="29586458" sldId="315"/>
            <ac:spMk id="7" creationId="{063EBF97-74BC-BEB3-73E5-99CE21503E1A}"/>
          </ac:spMkLst>
        </pc:spChg>
        <pc:spChg chg="add mod">
          <ac:chgData name="岩下 佳憲 (Yoshinori Iwashita)" userId="a98889da-8ac2-4790-bc15-de3da5bc6643" providerId="ADAL" clId="{7DD0EF65-C0BC-4D48-A283-D886C4587681}" dt="2022-10-12T06:42:32.408" v="4183" actId="14100"/>
          <ac:spMkLst>
            <pc:docMk/>
            <pc:sldMk cId="29586458" sldId="315"/>
            <ac:spMk id="7" creationId="{746C16C7-1175-B0AA-D288-F4B32A03D4B1}"/>
          </ac:spMkLst>
        </pc:spChg>
        <pc:spChg chg="add mod">
          <ac:chgData name="岩下 佳憲 (Yoshinori Iwashita)" userId="a98889da-8ac2-4790-bc15-de3da5bc6643" providerId="ADAL" clId="{7DD0EF65-C0BC-4D48-A283-D886C4587681}" dt="2022-10-12T06:42:42.775" v="4190" actId="1037"/>
          <ac:spMkLst>
            <pc:docMk/>
            <pc:sldMk cId="29586458" sldId="315"/>
            <ac:spMk id="8" creationId="{ECDE6B89-D741-569D-B427-07238D3381E5}"/>
          </ac:spMkLst>
        </pc:spChg>
        <pc:spChg chg="del">
          <ac:chgData name="岩下 佳憲 (Yoshinori Iwashita)" userId="a98889da-8ac2-4790-bc15-de3da5bc6643" providerId="ADAL" clId="{7DD0EF65-C0BC-4D48-A283-D886C4587681}" dt="2022-09-28T01:30:34.049" v="692" actId="478"/>
          <ac:spMkLst>
            <pc:docMk/>
            <pc:sldMk cId="29586458" sldId="315"/>
            <ac:spMk id="10" creationId="{3E95265E-9130-F447-A216-85A1F27DB713}"/>
          </ac:spMkLst>
        </pc:spChg>
        <pc:picChg chg="add del">
          <ac:chgData name="岩下 佳憲 (Yoshinori Iwashita)" userId="a98889da-8ac2-4790-bc15-de3da5bc6643" providerId="ADAL" clId="{7DD0EF65-C0BC-4D48-A283-D886C4587681}" dt="2022-09-27T08:12:20.761" v="328" actId="21"/>
          <ac:picMkLst>
            <pc:docMk/>
            <pc:sldMk cId="29586458" sldId="315"/>
            <ac:picMk id="4" creationId="{AA91C11D-075C-01AE-C230-E6230462A1D5}"/>
          </ac:picMkLst>
        </pc:picChg>
        <pc:picChg chg="mod">
          <ac:chgData name="岩下 佳憲 (Yoshinori Iwashita)" userId="a98889da-8ac2-4790-bc15-de3da5bc6643" providerId="ADAL" clId="{7DD0EF65-C0BC-4D48-A283-D886C4587681}" dt="2022-10-12T06:42:11.161" v="4175" actId="14100"/>
          <ac:picMkLst>
            <pc:docMk/>
            <pc:sldMk cId="29586458" sldId="315"/>
            <ac:picMk id="6" creationId="{AB43766D-E01F-D8AE-09DF-45741025F855}"/>
          </ac:picMkLst>
        </pc:picChg>
      </pc:sldChg>
      <pc:sldChg chg="addSp delSp modSp add del mod">
        <pc:chgData name="岩下 佳憲 (Yoshinori Iwashita)" userId="a98889da-8ac2-4790-bc15-de3da5bc6643" providerId="ADAL" clId="{7DD0EF65-C0BC-4D48-A283-D886C4587681}" dt="2022-09-27T08:10:53.657" v="321" actId="2696"/>
        <pc:sldMkLst>
          <pc:docMk/>
          <pc:sldMk cId="120616430" sldId="315"/>
        </pc:sldMkLst>
        <pc:picChg chg="add del mod">
          <ac:chgData name="岩下 佳憲 (Yoshinori Iwashita)" userId="a98889da-8ac2-4790-bc15-de3da5bc6643" providerId="ADAL" clId="{7DD0EF65-C0BC-4D48-A283-D886C4587681}" dt="2022-09-27T07:46:15.739" v="280" actId="478"/>
          <ac:picMkLst>
            <pc:docMk/>
            <pc:sldMk cId="120616430" sldId="315"/>
            <ac:picMk id="3" creationId="{0EA7A29D-A841-2391-2D81-401A3B06BC84}"/>
          </ac:picMkLst>
        </pc:picChg>
        <pc:picChg chg="add">
          <ac:chgData name="岩下 佳憲 (Yoshinori Iwashita)" userId="a98889da-8ac2-4790-bc15-de3da5bc6643" providerId="ADAL" clId="{7DD0EF65-C0BC-4D48-A283-D886C4587681}" dt="2022-09-27T07:46:16.464" v="281" actId="22"/>
          <ac:picMkLst>
            <pc:docMk/>
            <pc:sldMk cId="120616430" sldId="315"/>
            <ac:picMk id="6" creationId="{AB43766D-E01F-D8AE-09DF-45741025F855}"/>
          </ac:picMkLst>
        </pc:picChg>
      </pc:sldChg>
      <pc:sldChg chg="addSp delSp modSp add mod">
        <pc:chgData name="岩下 佳憲 (Yoshinori Iwashita)" userId="a98889da-8ac2-4790-bc15-de3da5bc6643" providerId="ADAL" clId="{7DD0EF65-C0BC-4D48-A283-D886C4587681}" dt="2022-10-21T00:58:15.627" v="11506" actId="1035"/>
        <pc:sldMkLst>
          <pc:docMk/>
          <pc:sldMk cId="2490647042" sldId="316"/>
        </pc:sldMkLst>
        <pc:spChg chg="del">
          <ac:chgData name="岩下 佳憲 (Yoshinori Iwashita)" userId="a98889da-8ac2-4790-bc15-de3da5bc6643" providerId="ADAL" clId="{7DD0EF65-C0BC-4D48-A283-D886C4587681}" dt="2022-10-20T02:40:48.227" v="10781" actId="478"/>
          <ac:spMkLst>
            <pc:docMk/>
            <pc:sldMk cId="2490647042" sldId="316"/>
            <ac:spMk id="5" creationId="{9D878134-78AD-7366-81E6-2190333752BE}"/>
          </ac:spMkLst>
        </pc:spChg>
        <pc:spChg chg="add del mod">
          <ac:chgData name="岩下 佳憲 (Yoshinori Iwashita)" userId="a98889da-8ac2-4790-bc15-de3da5bc6643" providerId="ADAL" clId="{7DD0EF65-C0BC-4D48-A283-D886C4587681}" dt="2022-09-28T02:14:15.876" v="1323" actId="478"/>
          <ac:spMkLst>
            <pc:docMk/>
            <pc:sldMk cId="2490647042" sldId="316"/>
            <ac:spMk id="6" creationId="{3FA48A2F-C45C-482D-6532-0D8D3BB1E42E}"/>
          </ac:spMkLst>
        </pc:spChg>
        <pc:spChg chg="add mod">
          <ac:chgData name="岩下 佳憲 (Yoshinori Iwashita)" userId="a98889da-8ac2-4790-bc15-de3da5bc6643" providerId="ADAL" clId="{7DD0EF65-C0BC-4D48-A283-D886C4587681}" dt="2022-10-21T00:58:15.627" v="11506" actId="1035"/>
          <ac:spMkLst>
            <pc:docMk/>
            <pc:sldMk cId="2490647042" sldId="316"/>
            <ac:spMk id="9" creationId="{C74BF7F2-3425-C7DC-2E06-B5AC71ABA98C}"/>
          </ac:spMkLst>
        </pc:spChg>
        <pc:spChg chg="del">
          <ac:chgData name="岩下 佳憲 (Yoshinori Iwashita)" userId="a98889da-8ac2-4790-bc15-de3da5bc6643" providerId="ADAL" clId="{7DD0EF65-C0BC-4D48-A283-D886C4587681}" dt="2022-09-28T01:32:31.141" v="751" actId="478"/>
          <ac:spMkLst>
            <pc:docMk/>
            <pc:sldMk cId="2490647042" sldId="316"/>
            <ac:spMk id="10" creationId="{3E95265E-9130-F447-A216-85A1F27DB713}"/>
          </ac:spMkLst>
        </pc:spChg>
        <pc:spChg chg="add mod">
          <ac:chgData name="岩下 佳憲 (Yoshinori Iwashita)" userId="a98889da-8ac2-4790-bc15-de3da5bc6643" providerId="ADAL" clId="{7DD0EF65-C0BC-4D48-A283-D886C4587681}" dt="2022-10-20T02:46:48.322" v="11018" actId="14100"/>
          <ac:spMkLst>
            <pc:docMk/>
            <pc:sldMk cId="2490647042" sldId="316"/>
            <ac:spMk id="15" creationId="{88728D82-322F-0336-34EC-523DA4C796E6}"/>
          </ac:spMkLst>
        </pc:spChg>
        <pc:spChg chg="add mod">
          <ac:chgData name="岩下 佳憲 (Yoshinori Iwashita)" userId="a98889da-8ac2-4790-bc15-de3da5bc6643" providerId="ADAL" clId="{7DD0EF65-C0BC-4D48-A283-D886C4587681}" dt="2022-10-20T02:46:58.321" v="11022" actId="1035"/>
          <ac:spMkLst>
            <pc:docMk/>
            <pc:sldMk cId="2490647042" sldId="316"/>
            <ac:spMk id="16" creationId="{F490B784-30C6-A9D5-9E1E-D4F02A08DF3D}"/>
          </ac:spMkLst>
        </pc:spChg>
        <pc:picChg chg="add del mod">
          <ac:chgData name="岩下 佳憲 (Yoshinori Iwashita)" userId="a98889da-8ac2-4790-bc15-de3da5bc6643" providerId="ADAL" clId="{7DD0EF65-C0BC-4D48-A283-D886C4587681}" dt="2022-10-20T02:44:14.741" v="10968" actId="478"/>
          <ac:picMkLst>
            <pc:docMk/>
            <pc:sldMk cId="2490647042" sldId="316"/>
            <ac:picMk id="4" creationId="{2E655208-147F-FAE4-D836-6ED37F742B87}"/>
          </ac:picMkLst>
        </pc:picChg>
        <pc:picChg chg="add del">
          <ac:chgData name="岩下 佳憲 (Yoshinori Iwashita)" userId="a98889da-8ac2-4790-bc15-de3da5bc6643" providerId="ADAL" clId="{7DD0EF65-C0BC-4D48-A283-D886C4587681}" dt="2022-10-20T02:40:08.718" v="10776" actId="22"/>
          <ac:picMkLst>
            <pc:docMk/>
            <pc:sldMk cId="2490647042" sldId="316"/>
            <ac:picMk id="6" creationId="{A7B5EB37-CF1E-BBDD-DB37-3B168FA84EA2}"/>
          </ac:picMkLst>
        </pc:picChg>
        <pc:picChg chg="add del mod modCrop">
          <ac:chgData name="岩下 佳憲 (Yoshinori Iwashita)" userId="a98889da-8ac2-4790-bc15-de3da5bc6643" providerId="ADAL" clId="{7DD0EF65-C0BC-4D48-A283-D886C4587681}" dt="2022-10-20T02:45:15.558" v="10978" actId="478"/>
          <ac:picMkLst>
            <pc:docMk/>
            <pc:sldMk cId="2490647042" sldId="316"/>
            <ac:picMk id="8" creationId="{657CAD1C-2546-0700-9208-473FB19AB1FE}"/>
          </ac:picMkLst>
        </pc:picChg>
        <pc:picChg chg="add del mod">
          <ac:chgData name="岩下 佳憲 (Yoshinori Iwashita)" userId="a98889da-8ac2-4790-bc15-de3da5bc6643" providerId="ADAL" clId="{7DD0EF65-C0BC-4D48-A283-D886C4587681}" dt="2022-10-20T02:49:49.020" v="11186" actId="478"/>
          <ac:picMkLst>
            <pc:docMk/>
            <pc:sldMk cId="2490647042" sldId="316"/>
            <ac:picMk id="11" creationId="{8CD3F552-4AD3-D949-F4B3-FBA125A7476D}"/>
          </ac:picMkLst>
        </pc:picChg>
        <pc:picChg chg="add del mod">
          <ac:chgData name="岩下 佳憲 (Yoshinori Iwashita)" userId="a98889da-8ac2-4790-bc15-de3da5bc6643" providerId="ADAL" clId="{7DD0EF65-C0BC-4D48-A283-D886C4587681}" dt="2022-10-20T02:46:25.393" v="11014" actId="478"/>
          <ac:picMkLst>
            <pc:docMk/>
            <pc:sldMk cId="2490647042" sldId="316"/>
            <ac:picMk id="13" creationId="{7D58788E-2F87-839E-0522-CCF7B546A789}"/>
          </ac:picMkLst>
        </pc:picChg>
        <pc:picChg chg="add del mod">
          <ac:chgData name="岩下 佳憲 (Yoshinori Iwashita)" userId="a98889da-8ac2-4790-bc15-de3da5bc6643" providerId="ADAL" clId="{7DD0EF65-C0BC-4D48-A283-D886C4587681}" dt="2022-10-20T02:46:05.592" v="11010"/>
          <ac:picMkLst>
            <pc:docMk/>
            <pc:sldMk cId="2490647042" sldId="316"/>
            <ac:picMk id="14" creationId="{7771D560-63E1-0E52-A262-93DF92C03345}"/>
          </ac:picMkLst>
        </pc:picChg>
        <pc:picChg chg="add mod ord">
          <ac:chgData name="岩下 佳憲 (Yoshinori Iwashita)" userId="a98889da-8ac2-4790-bc15-de3da5bc6643" providerId="ADAL" clId="{7DD0EF65-C0BC-4D48-A283-D886C4587681}" dt="2022-10-20T02:49:47.283" v="11185" actId="167"/>
          <ac:picMkLst>
            <pc:docMk/>
            <pc:sldMk cId="2490647042" sldId="316"/>
            <ac:picMk id="18" creationId="{5507C3A0-3339-56AC-EED4-F156D11B6807}"/>
          </ac:picMkLst>
        </pc:picChg>
      </pc:sldChg>
      <pc:sldChg chg="addSp delSp modSp add mod">
        <pc:chgData name="岩下 佳憲 (Yoshinori Iwashita)" userId="a98889da-8ac2-4790-bc15-de3da5bc6643" providerId="ADAL" clId="{7DD0EF65-C0BC-4D48-A283-D886C4587681}" dt="2022-10-21T00:54:16.826" v="11396" actId="1035"/>
        <pc:sldMkLst>
          <pc:docMk/>
          <pc:sldMk cId="3189359690" sldId="317"/>
        </pc:sldMkLst>
        <pc:spChg chg="add del mod">
          <ac:chgData name="岩下 佳憲 (Yoshinori Iwashita)" userId="a98889da-8ac2-4790-bc15-de3da5bc6643" providerId="ADAL" clId="{7DD0EF65-C0BC-4D48-A283-D886C4587681}" dt="2022-09-28T02:13:25.236" v="1285" actId="478"/>
          <ac:spMkLst>
            <pc:docMk/>
            <pc:sldMk cId="3189359690" sldId="317"/>
            <ac:spMk id="3" creationId="{45DEEA25-7031-664E-7F1B-B0A3A91BAAFE}"/>
          </ac:spMkLst>
        </pc:spChg>
        <pc:spChg chg="mod">
          <ac:chgData name="岩下 佳憲 (Yoshinori Iwashita)" userId="a98889da-8ac2-4790-bc15-de3da5bc6643" providerId="ADAL" clId="{7DD0EF65-C0BC-4D48-A283-D886C4587681}" dt="2022-10-21T00:54:16.826" v="11396" actId="1035"/>
          <ac:spMkLst>
            <pc:docMk/>
            <pc:sldMk cId="3189359690" sldId="317"/>
            <ac:spMk id="5" creationId="{9D878134-78AD-7366-81E6-2190333752BE}"/>
          </ac:spMkLst>
        </pc:spChg>
        <pc:spChg chg="add mod">
          <ac:chgData name="岩下 佳憲 (Yoshinori Iwashita)" userId="a98889da-8ac2-4790-bc15-de3da5bc6643" providerId="ADAL" clId="{7DD0EF65-C0BC-4D48-A283-D886C4587681}" dt="2022-10-12T06:44:42.878" v="4203" actId="207"/>
          <ac:spMkLst>
            <pc:docMk/>
            <pc:sldMk cId="3189359690" sldId="317"/>
            <ac:spMk id="6" creationId="{C7CC67A5-C2E6-15C3-E3B3-F4208D73BAB9}"/>
          </ac:spMkLst>
        </pc:spChg>
        <pc:spChg chg="add mod">
          <ac:chgData name="岩下 佳憲 (Yoshinori Iwashita)" userId="a98889da-8ac2-4790-bc15-de3da5bc6643" providerId="ADAL" clId="{7DD0EF65-C0BC-4D48-A283-D886C4587681}" dt="2022-09-27T07:32:42.835" v="205" actId="1076"/>
          <ac:spMkLst>
            <pc:docMk/>
            <pc:sldMk cId="3189359690" sldId="317"/>
            <ac:spMk id="7" creationId="{7A3C5071-D111-4EA0-2695-24F53015C499}"/>
          </ac:spMkLst>
        </pc:spChg>
        <pc:spChg chg="add del mod">
          <ac:chgData name="岩下 佳憲 (Yoshinori Iwashita)" userId="a98889da-8ac2-4790-bc15-de3da5bc6643" providerId="ADAL" clId="{7DD0EF65-C0BC-4D48-A283-D886C4587681}" dt="2022-10-12T06:39:06.188" v="4062" actId="478"/>
          <ac:spMkLst>
            <pc:docMk/>
            <pc:sldMk cId="3189359690" sldId="317"/>
            <ac:spMk id="8" creationId="{AF6AD89B-4D84-9FBE-F9DB-0879A37CF962}"/>
          </ac:spMkLst>
        </pc:spChg>
        <pc:spChg chg="del">
          <ac:chgData name="岩下 佳憲 (Yoshinori Iwashita)" userId="a98889da-8ac2-4790-bc15-de3da5bc6643" providerId="ADAL" clId="{7DD0EF65-C0BC-4D48-A283-D886C4587681}" dt="2022-09-28T01:29:26.734" v="660" actId="478"/>
          <ac:spMkLst>
            <pc:docMk/>
            <pc:sldMk cId="3189359690" sldId="317"/>
            <ac:spMk id="10" creationId="{3E95265E-9130-F447-A216-85A1F27DB713}"/>
          </ac:spMkLst>
        </pc:spChg>
        <pc:picChg chg="add mod">
          <ac:chgData name="岩下 佳憲 (Yoshinori Iwashita)" userId="a98889da-8ac2-4790-bc15-de3da5bc6643" providerId="ADAL" clId="{7DD0EF65-C0BC-4D48-A283-D886C4587681}" dt="2022-10-12T06:43:16.644" v="4198" actId="14100"/>
          <ac:picMkLst>
            <pc:docMk/>
            <pc:sldMk cId="3189359690" sldId="317"/>
            <ac:picMk id="4" creationId="{96D53389-2E47-FD73-589F-644003CCEA21}"/>
          </ac:picMkLst>
        </pc:picChg>
      </pc:sldChg>
      <pc:sldChg chg="addSp delSp modSp add mod">
        <pc:chgData name="岩下 佳憲 (Yoshinori Iwashita)" userId="a98889da-8ac2-4790-bc15-de3da5bc6643" providerId="ADAL" clId="{7DD0EF65-C0BC-4D48-A283-D886C4587681}" dt="2022-10-21T00:53:45.096" v="11386" actId="1035"/>
        <pc:sldMkLst>
          <pc:docMk/>
          <pc:sldMk cId="2213745410" sldId="318"/>
        </pc:sldMkLst>
        <pc:spChg chg="del">
          <ac:chgData name="岩下 佳憲 (Yoshinori Iwashita)" userId="a98889da-8ac2-4790-bc15-de3da5bc6643" providerId="ADAL" clId="{7DD0EF65-C0BC-4D48-A283-D886C4587681}" dt="2022-10-20T02:47:29.232" v="11042" actId="478"/>
          <ac:spMkLst>
            <pc:docMk/>
            <pc:sldMk cId="2213745410" sldId="318"/>
            <ac:spMk id="5" creationId="{9D878134-78AD-7366-81E6-2190333752BE}"/>
          </ac:spMkLst>
        </pc:spChg>
        <pc:spChg chg="add mod">
          <ac:chgData name="岩下 佳憲 (Yoshinori Iwashita)" userId="a98889da-8ac2-4790-bc15-de3da5bc6643" providerId="ADAL" clId="{7DD0EF65-C0BC-4D48-A283-D886C4587681}" dt="2022-10-21T00:53:45.096" v="11386" actId="1035"/>
          <ac:spMkLst>
            <pc:docMk/>
            <pc:sldMk cId="2213745410" sldId="318"/>
            <ac:spMk id="6" creationId="{1BE8845B-0687-68E7-DC55-2D4B2E13BD6B}"/>
          </ac:spMkLst>
        </pc:spChg>
        <pc:spChg chg="add del mod">
          <ac:chgData name="岩下 佳憲 (Yoshinori Iwashita)" userId="a98889da-8ac2-4790-bc15-de3da5bc6643" providerId="ADAL" clId="{7DD0EF65-C0BC-4D48-A283-D886C4587681}" dt="2022-09-28T02:14:16.816" v="1324" actId="478"/>
          <ac:spMkLst>
            <pc:docMk/>
            <pc:sldMk cId="2213745410" sldId="318"/>
            <ac:spMk id="7" creationId="{78D332D3-178B-C781-AE3B-B61B69EC1AE4}"/>
          </ac:spMkLst>
        </pc:spChg>
        <pc:spChg chg="del">
          <ac:chgData name="岩下 佳憲 (Yoshinori Iwashita)" userId="a98889da-8ac2-4790-bc15-de3da5bc6643" providerId="ADAL" clId="{7DD0EF65-C0BC-4D48-A283-D886C4587681}" dt="2022-09-28T01:32:36.046" v="754" actId="478"/>
          <ac:spMkLst>
            <pc:docMk/>
            <pc:sldMk cId="2213745410" sldId="318"/>
            <ac:spMk id="10" creationId="{3E95265E-9130-F447-A216-85A1F27DB713}"/>
          </ac:spMkLst>
        </pc:spChg>
        <pc:picChg chg="add del mod">
          <ac:chgData name="岩下 佳憲 (Yoshinori Iwashita)" userId="a98889da-8ac2-4790-bc15-de3da5bc6643" providerId="ADAL" clId="{7DD0EF65-C0BC-4D48-A283-D886C4587681}" dt="2022-10-20T02:48:27.606" v="11175" actId="478"/>
          <ac:picMkLst>
            <pc:docMk/>
            <pc:sldMk cId="2213745410" sldId="318"/>
            <ac:picMk id="3" creationId="{7C4DDD0A-FA17-160D-E07F-6705980F52D2}"/>
          </ac:picMkLst>
        </pc:picChg>
        <pc:picChg chg="add del mod">
          <ac:chgData name="岩下 佳憲 (Yoshinori Iwashita)" userId="a98889da-8ac2-4790-bc15-de3da5bc6643" providerId="ADAL" clId="{7DD0EF65-C0BC-4D48-A283-D886C4587681}" dt="2022-10-20T02:44:46.543" v="10976" actId="21"/>
          <ac:picMkLst>
            <pc:docMk/>
            <pc:sldMk cId="2213745410" sldId="318"/>
            <ac:picMk id="4" creationId="{2FD5151C-3948-C854-688F-004CCC5767CE}"/>
          </ac:picMkLst>
        </pc:picChg>
        <pc:picChg chg="del">
          <ac:chgData name="岩下 佳憲 (Yoshinori Iwashita)" userId="a98889da-8ac2-4790-bc15-de3da5bc6643" providerId="ADAL" clId="{7DD0EF65-C0BC-4D48-A283-D886C4587681}" dt="2022-09-27T07:46:53.059" v="286" actId="478"/>
          <ac:picMkLst>
            <pc:docMk/>
            <pc:sldMk cId="2213745410" sldId="318"/>
            <ac:picMk id="6" creationId="{AB43766D-E01F-D8AE-09DF-45741025F855}"/>
          </ac:picMkLst>
        </pc:picChg>
        <pc:picChg chg="add del mod">
          <ac:chgData name="岩下 佳憲 (Yoshinori Iwashita)" userId="a98889da-8ac2-4790-bc15-de3da5bc6643" providerId="ADAL" clId="{7DD0EF65-C0BC-4D48-A283-D886C4587681}" dt="2022-10-20T02:48:56.941" v="11180" actId="21"/>
          <ac:picMkLst>
            <pc:docMk/>
            <pc:sldMk cId="2213745410" sldId="318"/>
            <ac:picMk id="7" creationId="{29801200-9A1D-5B44-D6C5-1CB1929510CA}"/>
          </ac:picMkLst>
        </pc:picChg>
        <pc:picChg chg="add del ord">
          <ac:chgData name="岩下 佳憲 (Yoshinori Iwashita)" userId="a98889da-8ac2-4790-bc15-de3da5bc6643" providerId="ADAL" clId="{7DD0EF65-C0BC-4D48-A283-D886C4587681}" dt="2022-10-20T02:49:54.202" v="11188" actId="21"/>
          <ac:picMkLst>
            <pc:docMk/>
            <pc:sldMk cId="2213745410" sldId="318"/>
            <ac:picMk id="9" creationId="{F8F19501-F473-D5E1-80BF-5B2C7D736173}"/>
          </ac:picMkLst>
        </pc:picChg>
        <pc:picChg chg="add del mod">
          <ac:chgData name="岩下 佳憲 (Yoshinori Iwashita)" userId="a98889da-8ac2-4790-bc15-de3da5bc6643" providerId="ADAL" clId="{7DD0EF65-C0BC-4D48-A283-D886C4587681}" dt="2022-10-20T02:51:11.920" v="11194" actId="478"/>
          <ac:picMkLst>
            <pc:docMk/>
            <pc:sldMk cId="2213745410" sldId="318"/>
            <ac:picMk id="10" creationId="{94338277-B26B-055D-A4DE-78365F4FB7F9}"/>
          </ac:picMkLst>
        </pc:picChg>
        <pc:picChg chg="add mod ord">
          <ac:chgData name="岩下 佳憲 (Yoshinori Iwashita)" userId="a98889da-8ac2-4790-bc15-de3da5bc6643" providerId="ADAL" clId="{7DD0EF65-C0BC-4D48-A283-D886C4587681}" dt="2022-10-20T02:51:10.153" v="11193" actId="167"/>
          <ac:picMkLst>
            <pc:docMk/>
            <pc:sldMk cId="2213745410" sldId="318"/>
            <ac:picMk id="13" creationId="{D9267EE3-FBE9-95A2-3208-FF906A0D1420}"/>
          </ac:picMkLst>
        </pc:picChg>
      </pc:sldChg>
      <pc:sldChg chg="addSp delSp modSp add del mod">
        <pc:chgData name="岩下 佳憲 (Yoshinori Iwashita)" userId="a98889da-8ac2-4790-bc15-de3da5bc6643" providerId="ADAL" clId="{7DD0EF65-C0BC-4D48-A283-D886C4587681}" dt="2022-10-21T09:59:06.257" v="14832"/>
        <pc:sldMkLst>
          <pc:docMk/>
          <pc:sldMk cId="406695246" sldId="319"/>
        </pc:sldMkLst>
        <pc:spChg chg="add mod">
          <ac:chgData name="岩下 佳憲 (Yoshinori Iwashita)" userId="a98889da-8ac2-4790-bc15-de3da5bc6643" providerId="ADAL" clId="{7DD0EF65-C0BC-4D48-A283-D886C4587681}" dt="2022-10-21T09:59:06.257" v="14832"/>
          <ac:spMkLst>
            <pc:docMk/>
            <pc:sldMk cId="406695246" sldId="319"/>
            <ac:spMk id="3" creationId="{9C9D758A-41E3-44B1-4B4C-867E78EED583}"/>
          </ac:spMkLst>
        </pc:spChg>
        <pc:spChg chg="del">
          <ac:chgData name="岩下 佳憲 (Yoshinori Iwashita)" userId="a98889da-8ac2-4790-bc15-de3da5bc6643" providerId="ADAL" clId="{7DD0EF65-C0BC-4D48-A283-D886C4587681}" dt="2022-10-21T00:58:36.813" v="11507" actId="478"/>
          <ac:spMkLst>
            <pc:docMk/>
            <pc:sldMk cId="406695246" sldId="319"/>
            <ac:spMk id="5" creationId="{9D878134-78AD-7366-81E6-2190333752BE}"/>
          </ac:spMkLst>
        </pc:spChg>
        <pc:spChg chg="add del mod">
          <ac:chgData name="岩下 佳憲 (Yoshinori Iwashita)" userId="a98889da-8ac2-4790-bc15-de3da5bc6643" providerId="ADAL" clId="{7DD0EF65-C0BC-4D48-A283-D886C4587681}" dt="2022-09-28T02:14:26.437" v="1328" actId="478"/>
          <ac:spMkLst>
            <pc:docMk/>
            <pc:sldMk cId="406695246" sldId="319"/>
            <ac:spMk id="6" creationId="{A39D55A5-08A7-E6C8-E38A-11E9938EEE21}"/>
          </ac:spMkLst>
        </pc:spChg>
        <pc:spChg chg="del">
          <ac:chgData name="岩下 佳憲 (Yoshinori Iwashita)" userId="a98889da-8ac2-4790-bc15-de3da5bc6643" providerId="ADAL" clId="{7DD0EF65-C0BC-4D48-A283-D886C4587681}" dt="2022-09-28T01:32:40.627" v="757" actId="478"/>
          <ac:spMkLst>
            <pc:docMk/>
            <pc:sldMk cId="406695246" sldId="319"/>
            <ac:spMk id="10" creationId="{3E95265E-9130-F447-A216-85A1F27DB713}"/>
          </ac:spMkLst>
        </pc:spChg>
        <pc:spChg chg="add mod">
          <ac:chgData name="岩下 佳憲 (Yoshinori Iwashita)" userId="a98889da-8ac2-4790-bc15-de3da5bc6643" providerId="ADAL" clId="{7DD0EF65-C0BC-4D48-A283-D886C4587681}" dt="2022-10-21T03:02:51.391" v="12554" actId="14100"/>
          <ac:spMkLst>
            <pc:docMk/>
            <pc:sldMk cId="406695246" sldId="319"/>
            <ac:spMk id="13" creationId="{EB5F5507-780E-8ADE-FF00-7BA888CC624B}"/>
          </ac:spMkLst>
        </pc:spChg>
        <pc:spChg chg="add mod">
          <ac:chgData name="岩下 佳憲 (Yoshinori Iwashita)" userId="a98889da-8ac2-4790-bc15-de3da5bc6643" providerId="ADAL" clId="{7DD0EF65-C0BC-4D48-A283-D886C4587681}" dt="2022-10-21T03:02:59.341" v="12556" actId="14100"/>
          <ac:spMkLst>
            <pc:docMk/>
            <pc:sldMk cId="406695246" sldId="319"/>
            <ac:spMk id="14" creationId="{E8C4EE0E-2814-D74A-918D-2057FD00009C}"/>
          </ac:spMkLst>
        </pc:spChg>
        <pc:picChg chg="add del mod">
          <ac:chgData name="岩下 佳憲 (Yoshinori Iwashita)" userId="a98889da-8ac2-4790-bc15-de3da5bc6643" providerId="ADAL" clId="{7DD0EF65-C0BC-4D48-A283-D886C4587681}" dt="2022-10-21T02:54:51.356" v="12021" actId="478"/>
          <ac:picMkLst>
            <pc:docMk/>
            <pc:sldMk cId="406695246" sldId="319"/>
            <ac:picMk id="4" creationId="{CAFDF761-76B8-4BD6-5C46-F144D3E60E57}"/>
          </ac:picMkLst>
        </pc:picChg>
        <pc:picChg chg="add del mod">
          <ac:chgData name="岩下 佳憲 (Yoshinori Iwashita)" userId="a98889da-8ac2-4790-bc15-de3da5bc6643" providerId="ADAL" clId="{7DD0EF65-C0BC-4D48-A283-D886C4587681}" dt="2022-10-21T02:56:42.954" v="12027" actId="478"/>
          <ac:picMkLst>
            <pc:docMk/>
            <pc:sldMk cId="406695246" sldId="319"/>
            <ac:picMk id="6" creationId="{9BCA940F-1D0B-ECF9-A25B-5EF0AB9A2FB2}"/>
          </ac:picMkLst>
        </pc:picChg>
        <pc:picChg chg="add mod ord">
          <ac:chgData name="岩下 佳憲 (Yoshinori Iwashita)" userId="a98889da-8ac2-4790-bc15-de3da5bc6643" providerId="ADAL" clId="{7DD0EF65-C0BC-4D48-A283-D886C4587681}" dt="2022-10-21T02:57:06.359" v="12031" actId="1035"/>
          <ac:picMkLst>
            <pc:docMk/>
            <pc:sldMk cId="406695246" sldId="319"/>
            <ac:picMk id="8" creationId="{7CDD9232-8CA9-8ABB-FD09-5167D5CA7DB0}"/>
          </ac:picMkLst>
        </pc:picChg>
        <pc:picChg chg="add del mod">
          <ac:chgData name="岩下 佳憲 (Yoshinori Iwashita)" userId="a98889da-8ac2-4790-bc15-de3da5bc6643" providerId="ADAL" clId="{7DD0EF65-C0BC-4D48-A283-D886C4587681}" dt="2022-10-21T02:56:58.537" v="12029"/>
          <ac:picMkLst>
            <pc:docMk/>
            <pc:sldMk cId="406695246" sldId="319"/>
            <ac:picMk id="9" creationId="{DBCE28BC-E94F-9969-472A-8A4C5D5E6387}"/>
          </ac:picMkLst>
        </pc:picChg>
        <pc:picChg chg="add del">
          <ac:chgData name="岩下 佳憲 (Yoshinori Iwashita)" userId="a98889da-8ac2-4790-bc15-de3da5bc6643" providerId="ADAL" clId="{7DD0EF65-C0BC-4D48-A283-D886C4587681}" dt="2022-10-21T02:59:33.421" v="12238" actId="478"/>
          <ac:picMkLst>
            <pc:docMk/>
            <pc:sldMk cId="406695246" sldId="319"/>
            <ac:picMk id="11" creationId="{C5E5F77E-FDF7-F13D-724C-86F041226D55}"/>
          </ac:picMkLst>
        </pc:picChg>
      </pc:sldChg>
      <pc:sldChg chg="addSp delSp modSp add mod">
        <pc:chgData name="岩下 佳憲 (Yoshinori Iwashita)" userId="a98889da-8ac2-4790-bc15-de3da5bc6643" providerId="ADAL" clId="{7DD0EF65-C0BC-4D48-A283-D886C4587681}" dt="2022-10-21T10:29:05.213" v="16139" actId="21"/>
        <pc:sldMkLst>
          <pc:docMk/>
          <pc:sldMk cId="385189773" sldId="320"/>
        </pc:sldMkLst>
        <pc:spChg chg="add mod">
          <ac:chgData name="岩下 佳憲 (Yoshinori Iwashita)" userId="a98889da-8ac2-4790-bc15-de3da5bc6643" providerId="ADAL" clId="{7DD0EF65-C0BC-4D48-A283-D886C4587681}" dt="2022-10-21T09:30:01.381" v="12792"/>
          <ac:spMkLst>
            <pc:docMk/>
            <pc:sldMk cId="385189773" sldId="320"/>
            <ac:spMk id="3" creationId="{D540E39B-93C6-67B6-07ED-214E1F217A80}"/>
          </ac:spMkLst>
        </pc:spChg>
        <pc:spChg chg="del">
          <ac:chgData name="岩下 佳憲 (Yoshinori Iwashita)" userId="a98889da-8ac2-4790-bc15-de3da5bc6643" providerId="ADAL" clId="{7DD0EF65-C0BC-4D48-A283-D886C4587681}" dt="2022-10-21T00:58:41.750" v="11508" actId="478"/>
          <ac:spMkLst>
            <pc:docMk/>
            <pc:sldMk cId="385189773" sldId="320"/>
            <ac:spMk id="5" creationId="{9D878134-78AD-7366-81E6-2190333752BE}"/>
          </ac:spMkLst>
        </pc:spChg>
        <pc:spChg chg="add del mod">
          <ac:chgData name="岩下 佳憲 (Yoshinori Iwashita)" userId="a98889da-8ac2-4790-bc15-de3da5bc6643" providerId="ADAL" clId="{7DD0EF65-C0BC-4D48-A283-D886C4587681}" dt="2022-09-28T02:14:27.518" v="1329" actId="478"/>
          <ac:spMkLst>
            <pc:docMk/>
            <pc:sldMk cId="385189773" sldId="320"/>
            <ac:spMk id="6" creationId="{916EFC73-B931-0CFD-EDB3-AC6CC7DA86F8}"/>
          </ac:spMkLst>
        </pc:spChg>
        <pc:spChg chg="add mod">
          <ac:chgData name="岩下 佳憲 (Yoshinori Iwashita)" userId="a98889da-8ac2-4790-bc15-de3da5bc6643" providerId="ADAL" clId="{7DD0EF65-C0BC-4D48-A283-D886C4587681}" dt="2022-10-21T10:29:03.858" v="16138" actId="1076"/>
          <ac:spMkLst>
            <pc:docMk/>
            <pc:sldMk cId="385189773" sldId="320"/>
            <ac:spMk id="6" creationId="{B7F66448-16AD-3274-0B3F-B4416333760F}"/>
          </ac:spMkLst>
        </pc:spChg>
        <pc:spChg chg="add mod">
          <ac:chgData name="岩下 佳憲 (Yoshinori Iwashita)" userId="a98889da-8ac2-4790-bc15-de3da5bc6643" providerId="ADAL" clId="{7DD0EF65-C0BC-4D48-A283-D886C4587681}" dt="2022-10-21T10:29:03.858" v="16138" actId="1076"/>
          <ac:spMkLst>
            <pc:docMk/>
            <pc:sldMk cId="385189773" sldId="320"/>
            <ac:spMk id="9" creationId="{DA73A057-40DC-6A45-7023-2151596855A5}"/>
          </ac:spMkLst>
        </pc:spChg>
        <pc:spChg chg="del">
          <ac:chgData name="岩下 佳憲 (Yoshinori Iwashita)" userId="a98889da-8ac2-4790-bc15-de3da5bc6643" providerId="ADAL" clId="{7DD0EF65-C0BC-4D48-A283-D886C4587681}" dt="2022-09-28T01:32:44.665" v="759" actId="478"/>
          <ac:spMkLst>
            <pc:docMk/>
            <pc:sldMk cId="385189773" sldId="320"/>
            <ac:spMk id="10" creationId="{3E95265E-9130-F447-A216-85A1F27DB713}"/>
          </ac:spMkLst>
        </pc:spChg>
        <pc:picChg chg="add mod modCrop">
          <ac:chgData name="岩下 佳憲 (Yoshinori Iwashita)" userId="a98889da-8ac2-4790-bc15-de3da5bc6643" providerId="ADAL" clId="{7DD0EF65-C0BC-4D48-A283-D886C4587681}" dt="2022-10-21T10:29:03.858" v="16138" actId="1076"/>
          <ac:picMkLst>
            <pc:docMk/>
            <pc:sldMk cId="385189773" sldId="320"/>
            <ac:picMk id="4" creationId="{D5F7FB22-7A67-659E-6A79-F96503731B04}"/>
          </ac:picMkLst>
        </pc:picChg>
        <pc:picChg chg="add mod modCrop">
          <ac:chgData name="岩下 佳憲 (Yoshinori Iwashita)" userId="a98889da-8ac2-4790-bc15-de3da5bc6643" providerId="ADAL" clId="{7DD0EF65-C0BC-4D48-A283-D886C4587681}" dt="2022-10-21T09:29:51.826" v="12767" actId="1036"/>
          <ac:picMkLst>
            <pc:docMk/>
            <pc:sldMk cId="385189773" sldId="320"/>
            <ac:picMk id="7" creationId="{7CDFFDAF-451B-FFB6-82A8-33962768496F}"/>
          </ac:picMkLst>
        </pc:picChg>
        <pc:picChg chg="add del mod ord">
          <ac:chgData name="岩下 佳憲 (Yoshinori Iwashita)" userId="a98889da-8ac2-4790-bc15-de3da5bc6643" providerId="ADAL" clId="{7DD0EF65-C0BC-4D48-A283-D886C4587681}" dt="2022-10-21T09:30:16.307" v="12796" actId="478"/>
          <ac:picMkLst>
            <pc:docMk/>
            <pc:sldMk cId="385189773" sldId="320"/>
            <ac:picMk id="8" creationId="{2EC760C0-8318-9962-6F65-DBB6DF6A730B}"/>
          </ac:picMkLst>
        </pc:picChg>
        <pc:picChg chg="add del mod ord">
          <ac:chgData name="岩下 佳憲 (Yoshinori Iwashita)" userId="a98889da-8ac2-4790-bc15-de3da5bc6643" providerId="ADAL" clId="{7DD0EF65-C0BC-4D48-A283-D886C4587681}" dt="2022-10-21T10:29:05.213" v="16139" actId="21"/>
          <ac:picMkLst>
            <pc:docMk/>
            <pc:sldMk cId="385189773" sldId="320"/>
            <ac:picMk id="10" creationId="{C0DB3389-7E8D-8B59-8038-802A1753C15B}"/>
          </ac:picMkLst>
        </pc:picChg>
      </pc:sldChg>
      <pc:sldChg chg="addSp delSp modSp add mod">
        <pc:chgData name="岩下 佳憲 (Yoshinori Iwashita)" userId="a98889da-8ac2-4790-bc15-de3da5bc6643" providerId="ADAL" clId="{7DD0EF65-C0BC-4D48-A283-D886C4587681}" dt="2022-10-26T07:00:49.630" v="17165" actId="1037"/>
        <pc:sldMkLst>
          <pc:docMk/>
          <pc:sldMk cId="1324915030" sldId="321"/>
        </pc:sldMkLst>
        <pc:spChg chg="add mod">
          <ac:chgData name="岩下 佳憲 (Yoshinori Iwashita)" userId="a98889da-8ac2-4790-bc15-de3da5bc6643" providerId="ADAL" clId="{7DD0EF65-C0BC-4D48-A283-D886C4587681}" dt="2022-10-21T09:32:17.567" v="13022"/>
          <ac:spMkLst>
            <pc:docMk/>
            <pc:sldMk cId="1324915030" sldId="321"/>
            <ac:spMk id="3" creationId="{D2AC684B-AB83-33B7-A6C7-5BF7A55A965B}"/>
          </ac:spMkLst>
        </pc:spChg>
        <pc:spChg chg="del">
          <ac:chgData name="岩下 佳憲 (Yoshinori Iwashita)" userId="a98889da-8ac2-4790-bc15-de3da5bc6643" providerId="ADAL" clId="{7DD0EF65-C0BC-4D48-A283-D886C4587681}" dt="2022-10-21T00:58:47.017" v="11509" actId="478"/>
          <ac:spMkLst>
            <pc:docMk/>
            <pc:sldMk cId="1324915030" sldId="321"/>
            <ac:spMk id="5" creationId="{9D878134-78AD-7366-81E6-2190333752BE}"/>
          </ac:spMkLst>
        </pc:spChg>
        <pc:spChg chg="add mod">
          <ac:chgData name="岩下 佳憲 (Yoshinori Iwashita)" userId="a98889da-8ac2-4790-bc15-de3da5bc6643" providerId="ADAL" clId="{7DD0EF65-C0BC-4D48-A283-D886C4587681}" dt="2022-10-26T07:00:49.630" v="17165" actId="1037"/>
          <ac:spMkLst>
            <pc:docMk/>
            <pc:sldMk cId="1324915030" sldId="321"/>
            <ac:spMk id="5" creationId="{C18BBE88-2BAC-DE07-C326-B4B6BB0B8B63}"/>
          </ac:spMkLst>
        </pc:spChg>
        <pc:spChg chg="add del mod">
          <ac:chgData name="岩下 佳憲 (Yoshinori Iwashita)" userId="a98889da-8ac2-4790-bc15-de3da5bc6643" providerId="ADAL" clId="{7DD0EF65-C0BC-4D48-A283-D886C4587681}" dt="2022-09-28T02:14:28.983" v="1330" actId="478"/>
          <ac:spMkLst>
            <pc:docMk/>
            <pc:sldMk cId="1324915030" sldId="321"/>
            <ac:spMk id="6" creationId="{4F5946DF-E547-CCC0-62FA-94F3FF03A160}"/>
          </ac:spMkLst>
        </pc:spChg>
        <pc:spChg chg="add mod">
          <ac:chgData name="岩下 佳憲 (Yoshinori Iwashita)" userId="a98889da-8ac2-4790-bc15-de3da5bc6643" providerId="ADAL" clId="{7DD0EF65-C0BC-4D48-A283-D886C4587681}" dt="2022-10-21T10:29:20.137" v="16144" actId="1036"/>
          <ac:spMkLst>
            <pc:docMk/>
            <pc:sldMk cId="1324915030" sldId="321"/>
            <ac:spMk id="7" creationId="{303F7650-0B23-5383-50E5-8C45974DC2C6}"/>
          </ac:spMkLst>
        </pc:spChg>
        <pc:spChg chg="del">
          <ac:chgData name="岩下 佳憲 (Yoshinori Iwashita)" userId="a98889da-8ac2-4790-bc15-de3da5bc6643" providerId="ADAL" clId="{7DD0EF65-C0BC-4D48-A283-D886C4587681}" dt="2022-09-28T01:32:49.583" v="761" actId="478"/>
          <ac:spMkLst>
            <pc:docMk/>
            <pc:sldMk cId="1324915030" sldId="321"/>
            <ac:spMk id="10" creationId="{3E95265E-9130-F447-A216-85A1F27DB713}"/>
          </ac:spMkLst>
        </pc:spChg>
        <pc:picChg chg="add mod">
          <ac:chgData name="岩下 佳憲 (Yoshinori Iwashita)" userId="a98889da-8ac2-4790-bc15-de3da5bc6643" providerId="ADAL" clId="{7DD0EF65-C0BC-4D48-A283-D886C4587681}" dt="2022-10-21T10:29:13.717" v="16141" actId="1076"/>
          <ac:picMkLst>
            <pc:docMk/>
            <pc:sldMk cId="1324915030" sldId="321"/>
            <ac:picMk id="4" creationId="{5FF2D18A-76C2-7A52-88CE-C27EE96F84A6}"/>
          </ac:picMkLst>
        </pc:picChg>
        <pc:picChg chg="add del mod">
          <ac:chgData name="岩下 佳憲 (Yoshinori Iwashita)" userId="a98889da-8ac2-4790-bc15-de3da5bc6643" providerId="ADAL" clId="{7DD0EF65-C0BC-4D48-A283-D886C4587681}" dt="2022-10-21T09:32:35.791" v="13025" actId="478"/>
          <ac:picMkLst>
            <pc:docMk/>
            <pc:sldMk cId="1324915030" sldId="321"/>
            <ac:picMk id="6" creationId="{B5570320-61CB-44A2-22D1-142B4E0DF4DA}"/>
          </ac:picMkLst>
        </pc:picChg>
        <pc:picChg chg="add del mod">
          <ac:chgData name="岩下 佳憲 (Yoshinori Iwashita)" userId="a98889da-8ac2-4790-bc15-de3da5bc6643" providerId="ADAL" clId="{7DD0EF65-C0BC-4D48-A283-D886C4587681}" dt="2022-10-21T10:29:15.196" v="16142" actId="21"/>
          <ac:picMkLst>
            <pc:docMk/>
            <pc:sldMk cId="1324915030" sldId="321"/>
            <ac:picMk id="8" creationId="{88BCD4D3-0346-A50A-DA6E-B13FF15BAAE6}"/>
          </ac:picMkLst>
        </pc:picChg>
      </pc:sldChg>
      <pc:sldChg chg="addSp delSp modSp add mod">
        <pc:chgData name="岩下 佳憲 (Yoshinori Iwashita)" userId="a98889da-8ac2-4790-bc15-de3da5bc6643" providerId="ADAL" clId="{7DD0EF65-C0BC-4D48-A283-D886C4587681}" dt="2022-10-21T10:29:34.297" v="16147" actId="21"/>
        <pc:sldMkLst>
          <pc:docMk/>
          <pc:sldMk cId="3966453659" sldId="322"/>
        </pc:sldMkLst>
        <pc:spChg chg="add mod">
          <ac:chgData name="岩下 佳憲 (Yoshinori Iwashita)" userId="a98889da-8ac2-4790-bc15-de3da5bc6643" providerId="ADAL" clId="{7DD0EF65-C0BC-4D48-A283-D886C4587681}" dt="2022-10-21T09:49:02.099" v="14009" actId="21"/>
          <ac:spMkLst>
            <pc:docMk/>
            <pc:sldMk cId="3966453659" sldId="322"/>
            <ac:spMk id="3" creationId="{8CF75EAE-A664-6DDC-0B9B-96F8B488761C}"/>
          </ac:spMkLst>
        </pc:spChg>
        <pc:spChg chg="del">
          <ac:chgData name="岩下 佳憲 (Yoshinori Iwashita)" userId="a98889da-8ac2-4790-bc15-de3da5bc6643" providerId="ADAL" clId="{7DD0EF65-C0BC-4D48-A283-D886C4587681}" dt="2022-10-21T00:58:50.752" v="11510" actId="478"/>
          <ac:spMkLst>
            <pc:docMk/>
            <pc:sldMk cId="3966453659" sldId="322"/>
            <ac:spMk id="5" creationId="{9D878134-78AD-7366-81E6-2190333752BE}"/>
          </ac:spMkLst>
        </pc:spChg>
        <pc:spChg chg="add del mod">
          <ac:chgData name="岩下 佳憲 (Yoshinori Iwashita)" userId="a98889da-8ac2-4790-bc15-de3da5bc6643" providerId="ADAL" clId="{7DD0EF65-C0BC-4D48-A283-D886C4587681}" dt="2022-09-28T02:14:29.898" v="1331" actId="478"/>
          <ac:spMkLst>
            <pc:docMk/>
            <pc:sldMk cId="3966453659" sldId="322"/>
            <ac:spMk id="6" creationId="{225CF177-17A1-6459-9A04-89A3857875ED}"/>
          </ac:spMkLst>
        </pc:spChg>
        <pc:spChg chg="add mod">
          <ac:chgData name="岩下 佳憲 (Yoshinori Iwashita)" userId="a98889da-8ac2-4790-bc15-de3da5bc6643" providerId="ADAL" clId="{7DD0EF65-C0BC-4D48-A283-D886C4587681}" dt="2022-10-21T10:29:33.100" v="16146" actId="1076"/>
          <ac:spMkLst>
            <pc:docMk/>
            <pc:sldMk cId="3966453659" sldId="322"/>
            <ac:spMk id="7" creationId="{2400C9CD-021B-99D4-7C64-4D0481C79D81}"/>
          </ac:spMkLst>
        </pc:spChg>
        <pc:spChg chg="add mod">
          <ac:chgData name="岩下 佳憲 (Yoshinori Iwashita)" userId="a98889da-8ac2-4790-bc15-de3da5bc6643" providerId="ADAL" clId="{7DD0EF65-C0BC-4D48-A283-D886C4587681}" dt="2022-10-21T09:36:20.756" v="13195" actId="1076"/>
          <ac:spMkLst>
            <pc:docMk/>
            <pc:sldMk cId="3966453659" sldId="322"/>
            <ac:spMk id="8" creationId="{901C09C2-CB01-9327-6B23-4712CF565A6F}"/>
          </ac:spMkLst>
        </pc:spChg>
        <pc:spChg chg="del">
          <ac:chgData name="岩下 佳憲 (Yoshinori Iwashita)" userId="a98889da-8ac2-4790-bc15-de3da5bc6643" providerId="ADAL" clId="{7DD0EF65-C0BC-4D48-A283-D886C4587681}" dt="2022-09-28T01:32:54.498" v="763" actId="478"/>
          <ac:spMkLst>
            <pc:docMk/>
            <pc:sldMk cId="3966453659" sldId="322"/>
            <ac:spMk id="10" creationId="{3E95265E-9130-F447-A216-85A1F27DB713}"/>
          </ac:spMkLst>
        </pc:spChg>
        <pc:spChg chg="add mod">
          <ac:chgData name="岩下 佳憲 (Yoshinori Iwashita)" userId="a98889da-8ac2-4790-bc15-de3da5bc6643" providerId="ADAL" clId="{7DD0EF65-C0BC-4D48-A283-D886C4587681}" dt="2022-10-21T10:29:33.100" v="16146" actId="1076"/>
          <ac:spMkLst>
            <pc:docMk/>
            <pc:sldMk cId="3966453659" sldId="322"/>
            <ac:spMk id="10" creationId="{86F748B2-D6A7-C8D7-6231-6DB43C4B4337}"/>
          </ac:spMkLst>
        </pc:spChg>
        <pc:spChg chg="add mod">
          <ac:chgData name="岩下 佳憲 (Yoshinori Iwashita)" userId="a98889da-8ac2-4790-bc15-de3da5bc6643" providerId="ADAL" clId="{7DD0EF65-C0BC-4D48-A283-D886C4587681}" dt="2022-10-21T09:37:02.440" v="13208" actId="1037"/>
          <ac:spMkLst>
            <pc:docMk/>
            <pc:sldMk cId="3966453659" sldId="322"/>
            <ac:spMk id="11" creationId="{9FED995F-BE52-A1C4-4F47-106137842C0A}"/>
          </ac:spMkLst>
        </pc:spChg>
        <pc:picChg chg="add mod modCrop">
          <ac:chgData name="岩下 佳憲 (Yoshinori Iwashita)" userId="a98889da-8ac2-4790-bc15-de3da5bc6643" providerId="ADAL" clId="{7DD0EF65-C0BC-4D48-A283-D886C4587681}" dt="2022-10-21T10:29:33.100" v="16146" actId="1076"/>
          <ac:picMkLst>
            <pc:docMk/>
            <pc:sldMk cId="3966453659" sldId="322"/>
            <ac:picMk id="4" creationId="{E3AFF81A-B8C7-DFD9-FCBF-DC555E342EF3}"/>
          </ac:picMkLst>
        </pc:picChg>
        <pc:picChg chg="add mod modCrop">
          <ac:chgData name="岩下 佳憲 (Yoshinori Iwashita)" userId="a98889da-8ac2-4790-bc15-de3da5bc6643" providerId="ADAL" clId="{7DD0EF65-C0BC-4D48-A283-D886C4587681}" dt="2022-10-21T09:36:17.526" v="13194" actId="1076"/>
          <ac:picMkLst>
            <pc:docMk/>
            <pc:sldMk cId="3966453659" sldId="322"/>
            <ac:picMk id="6" creationId="{75687B90-193F-AFFA-0A8A-54C5481D3FE0}"/>
          </ac:picMkLst>
        </pc:picChg>
        <pc:picChg chg="add del mod">
          <ac:chgData name="岩下 佳憲 (Yoshinori Iwashita)" userId="a98889da-8ac2-4790-bc15-de3da5bc6643" providerId="ADAL" clId="{7DD0EF65-C0BC-4D48-A283-D886C4587681}" dt="2022-10-21T09:36:30.770" v="13198" actId="478"/>
          <ac:picMkLst>
            <pc:docMk/>
            <pc:sldMk cId="3966453659" sldId="322"/>
            <ac:picMk id="9" creationId="{296BF1EA-1C3A-99AA-E4D9-44FB85CEE164}"/>
          </ac:picMkLst>
        </pc:picChg>
        <pc:picChg chg="add del mod">
          <ac:chgData name="岩下 佳憲 (Yoshinori Iwashita)" userId="a98889da-8ac2-4790-bc15-de3da5bc6643" providerId="ADAL" clId="{7DD0EF65-C0BC-4D48-A283-D886C4587681}" dt="2022-10-21T10:29:34.297" v="16147" actId="21"/>
          <ac:picMkLst>
            <pc:docMk/>
            <pc:sldMk cId="3966453659" sldId="322"/>
            <ac:picMk id="13" creationId="{261460BD-0404-6B93-3AAE-E65C88885DA0}"/>
          </ac:picMkLst>
        </pc:picChg>
      </pc:sldChg>
      <pc:sldChg chg="addSp delSp modSp add mod">
        <pc:chgData name="岩下 佳憲 (Yoshinori Iwashita)" userId="a98889da-8ac2-4790-bc15-de3da5bc6643" providerId="ADAL" clId="{7DD0EF65-C0BC-4D48-A283-D886C4587681}" dt="2022-10-21T10:29:52.847" v="16154" actId="1036"/>
        <pc:sldMkLst>
          <pc:docMk/>
          <pc:sldMk cId="3346244852" sldId="323"/>
        </pc:sldMkLst>
        <pc:spChg chg="add mod">
          <ac:chgData name="岩下 佳憲 (Yoshinori Iwashita)" userId="a98889da-8ac2-4790-bc15-de3da5bc6643" providerId="ADAL" clId="{7DD0EF65-C0BC-4D48-A283-D886C4587681}" dt="2022-10-21T09:42:41.294" v="13809" actId="20577"/>
          <ac:spMkLst>
            <pc:docMk/>
            <pc:sldMk cId="3346244852" sldId="323"/>
            <ac:spMk id="3" creationId="{9205243F-924D-37DE-7317-1D06E41A3DEC}"/>
          </ac:spMkLst>
        </pc:spChg>
        <pc:spChg chg="del">
          <ac:chgData name="岩下 佳憲 (Yoshinori Iwashita)" userId="a98889da-8ac2-4790-bc15-de3da5bc6643" providerId="ADAL" clId="{7DD0EF65-C0BC-4D48-A283-D886C4587681}" dt="2022-10-21T00:58:54.686" v="11511" actId="478"/>
          <ac:spMkLst>
            <pc:docMk/>
            <pc:sldMk cId="3346244852" sldId="323"/>
            <ac:spMk id="5" creationId="{9D878134-78AD-7366-81E6-2190333752BE}"/>
          </ac:spMkLst>
        </pc:spChg>
        <pc:spChg chg="add del mod">
          <ac:chgData name="岩下 佳憲 (Yoshinori Iwashita)" userId="a98889da-8ac2-4790-bc15-de3da5bc6643" providerId="ADAL" clId="{7DD0EF65-C0BC-4D48-A283-D886C4587681}" dt="2022-09-28T02:14:30.923" v="1332" actId="478"/>
          <ac:spMkLst>
            <pc:docMk/>
            <pc:sldMk cId="3346244852" sldId="323"/>
            <ac:spMk id="6" creationId="{9CC4CC3A-2E1F-7C45-FF8A-B837B4FFD2F2}"/>
          </ac:spMkLst>
        </pc:spChg>
        <pc:spChg chg="add mod">
          <ac:chgData name="岩下 佳憲 (Yoshinori Iwashita)" userId="a98889da-8ac2-4790-bc15-de3da5bc6643" providerId="ADAL" clId="{7DD0EF65-C0BC-4D48-A283-D886C4587681}" dt="2022-10-21T10:29:52.847" v="16154" actId="1036"/>
          <ac:spMkLst>
            <pc:docMk/>
            <pc:sldMk cId="3346244852" sldId="323"/>
            <ac:spMk id="7" creationId="{321DBD95-5607-D03F-F72C-BB320CB11D9F}"/>
          </ac:spMkLst>
        </pc:spChg>
        <pc:spChg chg="add mod">
          <ac:chgData name="岩下 佳憲 (Yoshinori Iwashita)" userId="a98889da-8ac2-4790-bc15-de3da5bc6643" providerId="ADAL" clId="{7DD0EF65-C0BC-4D48-A283-D886C4587681}" dt="2022-10-21T10:29:52.847" v="16154" actId="1036"/>
          <ac:spMkLst>
            <pc:docMk/>
            <pc:sldMk cId="3346244852" sldId="323"/>
            <ac:spMk id="8" creationId="{3D9D1EAB-95E0-3413-7CAA-EFE9958FCA67}"/>
          </ac:spMkLst>
        </pc:spChg>
        <pc:spChg chg="del">
          <ac:chgData name="岩下 佳憲 (Yoshinori Iwashita)" userId="a98889da-8ac2-4790-bc15-de3da5bc6643" providerId="ADAL" clId="{7DD0EF65-C0BC-4D48-A283-D886C4587681}" dt="2022-09-28T01:32:59.390" v="765" actId="478"/>
          <ac:spMkLst>
            <pc:docMk/>
            <pc:sldMk cId="3346244852" sldId="323"/>
            <ac:spMk id="10" creationId="{3E95265E-9130-F447-A216-85A1F27DB713}"/>
          </ac:spMkLst>
        </pc:spChg>
        <pc:picChg chg="add mod">
          <ac:chgData name="岩下 佳憲 (Yoshinori Iwashita)" userId="a98889da-8ac2-4790-bc15-de3da5bc6643" providerId="ADAL" clId="{7DD0EF65-C0BC-4D48-A283-D886C4587681}" dt="2022-10-21T10:29:44.945" v="16149" actId="1076"/>
          <ac:picMkLst>
            <pc:docMk/>
            <pc:sldMk cId="3346244852" sldId="323"/>
            <ac:picMk id="4" creationId="{ACF48BD9-7717-D52D-BF36-608E35487A7E}"/>
          </ac:picMkLst>
        </pc:picChg>
        <pc:picChg chg="add del mod">
          <ac:chgData name="岩下 佳憲 (Yoshinori Iwashita)" userId="a98889da-8ac2-4790-bc15-de3da5bc6643" providerId="ADAL" clId="{7DD0EF65-C0BC-4D48-A283-D886C4587681}" dt="2022-10-21T09:40:50.404" v="13602" actId="478"/>
          <ac:picMkLst>
            <pc:docMk/>
            <pc:sldMk cId="3346244852" sldId="323"/>
            <ac:picMk id="6" creationId="{7627D666-5444-11AC-BBD8-6FA1F52EEFF4}"/>
          </ac:picMkLst>
        </pc:picChg>
        <pc:picChg chg="add del">
          <ac:chgData name="岩下 佳憲 (Yoshinori Iwashita)" userId="a98889da-8ac2-4790-bc15-de3da5bc6643" providerId="ADAL" clId="{7DD0EF65-C0BC-4D48-A283-D886C4587681}" dt="2022-10-21T09:46:04.310" v="13816" actId="478"/>
          <ac:picMkLst>
            <pc:docMk/>
            <pc:sldMk cId="3346244852" sldId="323"/>
            <ac:picMk id="10" creationId="{88210955-E2A8-9243-F3B3-109688BE8903}"/>
          </ac:picMkLst>
        </pc:picChg>
        <pc:picChg chg="add del mod">
          <ac:chgData name="岩下 佳憲 (Yoshinori Iwashita)" userId="a98889da-8ac2-4790-bc15-de3da5bc6643" providerId="ADAL" clId="{7DD0EF65-C0BC-4D48-A283-D886C4587681}" dt="2022-10-21T10:29:45.926" v="16150" actId="21"/>
          <ac:picMkLst>
            <pc:docMk/>
            <pc:sldMk cId="3346244852" sldId="323"/>
            <ac:picMk id="11" creationId="{2476A7F8-9B55-E14F-912C-882F04813CEF}"/>
          </ac:picMkLst>
        </pc:picChg>
      </pc:sldChg>
      <pc:sldChg chg="addSp delSp modSp add del mod">
        <pc:chgData name="岩下 佳憲 (Yoshinori Iwashita)" userId="a98889da-8ac2-4790-bc15-de3da5bc6643" providerId="ADAL" clId="{7DD0EF65-C0BC-4D48-A283-D886C4587681}" dt="2022-10-21T09:45:28.045" v="13813" actId="47"/>
        <pc:sldMkLst>
          <pc:docMk/>
          <pc:sldMk cId="683312182" sldId="324"/>
        </pc:sldMkLst>
        <pc:spChg chg="add mod">
          <ac:chgData name="岩下 佳憲 (Yoshinori Iwashita)" userId="a98889da-8ac2-4790-bc15-de3da5bc6643" providerId="ADAL" clId="{7DD0EF65-C0BC-4D48-A283-D886C4587681}" dt="2022-10-21T09:45:17.151" v="13812"/>
          <ac:spMkLst>
            <pc:docMk/>
            <pc:sldMk cId="683312182" sldId="324"/>
            <ac:spMk id="4" creationId="{82B04C4C-2522-E66A-8D23-BDDFB0CCDFF3}"/>
          </ac:spMkLst>
        </pc:spChg>
        <pc:spChg chg="del">
          <ac:chgData name="岩下 佳憲 (Yoshinori Iwashita)" userId="a98889da-8ac2-4790-bc15-de3da5bc6643" providerId="ADAL" clId="{7DD0EF65-C0BC-4D48-A283-D886C4587681}" dt="2022-10-21T00:59:01.301" v="11513" actId="478"/>
          <ac:spMkLst>
            <pc:docMk/>
            <pc:sldMk cId="683312182" sldId="324"/>
            <ac:spMk id="5" creationId="{9D878134-78AD-7366-81E6-2190333752BE}"/>
          </ac:spMkLst>
        </pc:spChg>
        <pc:spChg chg="add del mod">
          <ac:chgData name="岩下 佳憲 (Yoshinori Iwashita)" userId="a98889da-8ac2-4790-bc15-de3da5bc6643" providerId="ADAL" clId="{7DD0EF65-C0BC-4D48-A283-D886C4587681}" dt="2022-09-28T02:14:31.834" v="1333" actId="478"/>
          <ac:spMkLst>
            <pc:docMk/>
            <pc:sldMk cId="683312182" sldId="324"/>
            <ac:spMk id="7" creationId="{5505BEC5-2031-B2CB-4A08-BED2855DB5B8}"/>
          </ac:spMkLst>
        </pc:spChg>
        <pc:spChg chg="del">
          <ac:chgData name="岩下 佳憲 (Yoshinori Iwashita)" userId="a98889da-8ac2-4790-bc15-de3da5bc6643" providerId="ADAL" clId="{7DD0EF65-C0BC-4D48-A283-D886C4587681}" dt="2022-09-28T01:33:05.473" v="769" actId="478"/>
          <ac:spMkLst>
            <pc:docMk/>
            <pc:sldMk cId="683312182" sldId="324"/>
            <ac:spMk id="10" creationId="{3E95265E-9130-F447-A216-85A1F27DB713}"/>
          </ac:spMkLst>
        </pc:spChg>
        <pc:picChg chg="add mod">
          <ac:chgData name="岩下 佳憲 (Yoshinori Iwashita)" userId="a98889da-8ac2-4790-bc15-de3da5bc6643" providerId="ADAL" clId="{7DD0EF65-C0BC-4D48-A283-D886C4587681}" dt="2022-10-21T00:58:58.882" v="11512" actId="1076"/>
          <ac:picMkLst>
            <pc:docMk/>
            <pc:sldMk cId="683312182" sldId="324"/>
            <ac:picMk id="3" creationId="{78336A00-8416-3133-7F92-C52CDF37761D}"/>
          </ac:picMkLst>
        </pc:picChg>
        <pc:picChg chg="add del">
          <ac:chgData name="岩下 佳憲 (Yoshinori Iwashita)" userId="a98889da-8ac2-4790-bc15-de3da5bc6643" providerId="ADAL" clId="{7DD0EF65-C0BC-4D48-A283-D886C4587681}" dt="2022-09-27T08:09:01.755" v="302" actId="478"/>
          <ac:picMkLst>
            <pc:docMk/>
            <pc:sldMk cId="683312182" sldId="324"/>
            <ac:picMk id="6" creationId="{0F19CC53-F9B0-2115-2929-1BA988C3FC3E}"/>
          </ac:picMkLst>
        </pc:picChg>
      </pc:sldChg>
      <pc:sldChg chg="addSp delSp modSp add mod">
        <pc:chgData name="岩下 佳憲 (Yoshinori Iwashita)" userId="a98889da-8ac2-4790-bc15-de3da5bc6643" providerId="ADAL" clId="{7DD0EF65-C0BC-4D48-A283-D886C4587681}" dt="2022-10-21T00:56:42.159" v="11464" actId="1035"/>
        <pc:sldMkLst>
          <pc:docMk/>
          <pc:sldMk cId="277160323" sldId="325"/>
        </pc:sldMkLst>
        <pc:spChg chg="add del mod">
          <ac:chgData name="岩下 佳憲 (Yoshinori Iwashita)" userId="a98889da-8ac2-4790-bc15-de3da5bc6643" providerId="ADAL" clId="{7DD0EF65-C0BC-4D48-A283-D886C4587681}" dt="2022-09-28T02:13:55.045" v="1303" actId="478"/>
          <ac:spMkLst>
            <pc:docMk/>
            <pc:sldMk cId="277160323" sldId="325"/>
            <ac:spMk id="3" creationId="{E2D04910-CCD9-BB5D-E4C0-0B921E3B8C03}"/>
          </ac:spMkLst>
        </pc:spChg>
        <pc:spChg chg="del">
          <ac:chgData name="岩下 佳憲 (Yoshinori Iwashita)" userId="a98889da-8ac2-4790-bc15-de3da5bc6643" providerId="ADAL" clId="{7DD0EF65-C0BC-4D48-A283-D886C4587681}" dt="2022-10-12T06:59:22.792" v="4370" actId="478"/>
          <ac:spMkLst>
            <pc:docMk/>
            <pc:sldMk cId="277160323" sldId="325"/>
            <ac:spMk id="5" creationId="{9D878134-78AD-7366-81E6-2190333752BE}"/>
          </ac:spMkLst>
        </pc:spChg>
        <pc:spChg chg="add mod">
          <ac:chgData name="岩下 佳憲 (Yoshinori Iwashita)" userId="a98889da-8ac2-4790-bc15-de3da5bc6643" providerId="ADAL" clId="{7DD0EF65-C0BC-4D48-A283-D886C4587681}" dt="2022-10-21T00:56:42.159" v="11464" actId="1035"/>
          <ac:spMkLst>
            <pc:docMk/>
            <pc:sldMk cId="277160323" sldId="325"/>
            <ac:spMk id="7" creationId="{6FCC0FC6-5372-0B37-DE78-0B9541054E06}"/>
          </ac:spMkLst>
        </pc:spChg>
        <pc:spChg chg="add mod">
          <ac:chgData name="岩下 佳憲 (Yoshinori Iwashita)" userId="a98889da-8ac2-4790-bc15-de3da5bc6643" providerId="ADAL" clId="{7DD0EF65-C0BC-4D48-A283-D886C4587681}" dt="2022-10-12T07:05:28.406" v="4783" actId="1037"/>
          <ac:spMkLst>
            <pc:docMk/>
            <pc:sldMk cId="277160323" sldId="325"/>
            <ac:spMk id="10" creationId="{33E81D94-2A5A-0905-31EF-B1D9BF93F4C6}"/>
          </ac:spMkLst>
        </pc:spChg>
        <pc:spChg chg="del">
          <ac:chgData name="岩下 佳憲 (Yoshinori Iwashita)" userId="a98889da-8ac2-4790-bc15-de3da5bc6643" providerId="ADAL" clId="{7DD0EF65-C0BC-4D48-A283-D886C4587681}" dt="2022-09-28T01:30:42.147" v="697" actId="478"/>
          <ac:spMkLst>
            <pc:docMk/>
            <pc:sldMk cId="277160323" sldId="325"/>
            <ac:spMk id="10" creationId="{3E95265E-9130-F447-A216-85A1F27DB713}"/>
          </ac:spMkLst>
        </pc:spChg>
        <pc:picChg chg="del mod">
          <ac:chgData name="岩下 佳憲 (Yoshinori Iwashita)" userId="a98889da-8ac2-4790-bc15-de3da5bc6643" providerId="ADAL" clId="{7DD0EF65-C0BC-4D48-A283-D886C4587681}" dt="2022-10-12T06:58:45.160" v="4337" actId="478"/>
          <ac:picMkLst>
            <pc:docMk/>
            <pc:sldMk cId="277160323" sldId="325"/>
            <ac:picMk id="4" creationId="{8851CFFA-E992-4A4E-B00C-6E60C3DDEAEF}"/>
          </ac:picMkLst>
        </pc:picChg>
        <pc:picChg chg="add mod">
          <ac:chgData name="岩下 佳憲 (Yoshinori Iwashita)" userId="a98889da-8ac2-4790-bc15-de3da5bc6643" providerId="ADAL" clId="{7DD0EF65-C0BC-4D48-A283-D886C4587681}" dt="2022-10-12T07:00:38.826" v="4513" actId="1076"/>
          <ac:picMkLst>
            <pc:docMk/>
            <pc:sldMk cId="277160323" sldId="325"/>
            <ac:picMk id="6" creationId="{7A69FA67-7713-D7DC-EE40-7C806F1B6B2D}"/>
          </ac:picMkLst>
        </pc:picChg>
        <pc:picChg chg="add del mod">
          <ac:chgData name="岩下 佳憲 (Yoshinori Iwashita)" userId="a98889da-8ac2-4790-bc15-de3da5bc6643" providerId="ADAL" clId="{7DD0EF65-C0BC-4D48-A283-D886C4587681}" dt="2022-10-12T07:00:14.593" v="4505" actId="478"/>
          <ac:picMkLst>
            <pc:docMk/>
            <pc:sldMk cId="277160323" sldId="325"/>
            <ac:picMk id="8" creationId="{BE2D4FEB-038F-1D33-45CD-53BE49062DB7}"/>
          </ac:picMkLst>
        </pc:picChg>
        <pc:picChg chg="add del mod">
          <ac:chgData name="岩下 佳憲 (Yoshinori Iwashita)" userId="a98889da-8ac2-4790-bc15-de3da5bc6643" providerId="ADAL" clId="{7DD0EF65-C0BC-4D48-A283-D886C4587681}" dt="2022-10-12T07:00:31.422" v="4511" actId="478"/>
          <ac:picMkLst>
            <pc:docMk/>
            <pc:sldMk cId="277160323" sldId="325"/>
            <ac:picMk id="9" creationId="{F137837F-AB29-9721-81C2-88DE72FB38B7}"/>
          </ac:picMkLst>
        </pc:picChg>
      </pc:sldChg>
      <pc:sldChg chg="addSp delSp modSp add del mod ord">
        <pc:chgData name="岩下 佳憲 (Yoshinori Iwashita)" userId="a98889da-8ac2-4790-bc15-de3da5bc6643" providerId="ADAL" clId="{7DD0EF65-C0BC-4D48-A283-D886C4587681}" dt="2022-09-27T08:10:53.657" v="321" actId="2696"/>
        <pc:sldMkLst>
          <pc:docMk/>
          <pc:sldMk cId="391514818" sldId="325"/>
        </pc:sldMkLst>
        <pc:picChg chg="del">
          <ac:chgData name="岩下 佳憲 (Yoshinori Iwashita)" userId="a98889da-8ac2-4790-bc15-de3da5bc6643" providerId="ADAL" clId="{7DD0EF65-C0BC-4D48-A283-D886C4587681}" dt="2022-09-27T08:09:05.572" v="304" actId="478"/>
          <ac:picMkLst>
            <pc:docMk/>
            <pc:sldMk cId="391514818" sldId="325"/>
            <ac:picMk id="3" creationId="{78336A00-8416-3133-7F92-C52CDF37761D}"/>
          </ac:picMkLst>
        </pc:picChg>
        <pc:picChg chg="add mod">
          <ac:chgData name="岩下 佳憲 (Yoshinori Iwashita)" userId="a98889da-8ac2-4790-bc15-de3da5bc6643" providerId="ADAL" clId="{7DD0EF65-C0BC-4D48-A283-D886C4587681}" dt="2022-09-27T08:09:07.064" v="305"/>
          <ac:picMkLst>
            <pc:docMk/>
            <pc:sldMk cId="391514818" sldId="325"/>
            <ac:picMk id="4" creationId="{8851CFFA-E992-4A4E-B00C-6E60C3DDEAEF}"/>
          </ac:picMkLst>
        </pc:picChg>
        <pc:picChg chg="del">
          <ac:chgData name="岩下 佳憲 (Yoshinori Iwashita)" userId="a98889da-8ac2-4790-bc15-de3da5bc6643" providerId="ADAL" clId="{7DD0EF65-C0BC-4D48-A283-D886C4587681}" dt="2022-09-27T08:09:04.403" v="303" actId="21"/>
          <ac:picMkLst>
            <pc:docMk/>
            <pc:sldMk cId="391514818" sldId="325"/>
            <ac:picMk id="6" creationId="{0F19CC53-F9B0-2115-2929-1BA988C3FC3E}"/>
          </ac:picMkLst>
        </pc:picChg>
        <pc:picChg chg="add del">
          <ac:chgData name="岩下 佳憲 (Yoshinori Iwashita)" userId="a98889da-8ac2-4790-bc15-de3da5bc6643" providerId="ADAL" clId="{7DD0EF65-C0BC-4D48-A283-D886C4587681}" dt="2022-09-27T08:09:48.013" v="310" actId="478"/>
          <ac:picMkLst>
            <pc:docMk/>
            <pc:sldMk cId="391514818" sldId="325"/>
            <ac:picMk id="8" creationId="{E5E01109-8248-C74E-7413-F677B73ACFF6}"/>
          </ac:picMkLst>
        </pc:picChg>
      </pc:sldChg>
      <pc:sldChg chg="addSp delSp modSp add del mod">
        <pc:chgData name="岩下 佳憲 (Yoshinori Iwashita)" userId="a98889da-8ac2-4790-bc15-de3da5bc6643" providerId="ADAL" clId="{7DD0EF65-C0BC-4D48-A283-D886C4587681}" dt="2022-09-27T08:10:53.657" v="321" actId="2696"/>
        <pc:sldMkLst>
          <pc:docMk/>
          <pc:sldMk cId="421170211" sldId="326"/>
        </pc:sldMkLst>
        <pc:picChg chg="add mod">
          <ac:chgData name="岩下 佳憲 (Yoshinori Iwashita)" userId="a98889da-8ac2-4790-bc15-de3da5bc6643" providerId="ADAL" clId="{7DD0EF65-C0BC-4D48-A283-D886C4587681}" dt="2022-09-27T08:09:54.053" v="313"/>
          <ac:picMkLst>
            <pc:docMk/>
            <pc:sldMk cId="421170211" sldId="326"/>
            <ac:picMk id="3" creationId="{7BE773BE-3EEE-5730-CB03-39AE717B06FB}"/>
          </ac:picMkLst>
        </pc:picChg>
        <pc:picChg chg="del">
          <ac:chgData name="岩下 佳憲 (Yoshinori Iwashita)" userId="a98889da-8ac2-4790-bc15-de3da5bc6643" providerId="ADAL" clId="{7DD0EF65-C0BC-4D48-A283-D886C4587681}" dt="2022-09-27T08:09:52.487" v="312" actId="478"/>
          <ac:picMkLst>
            <pc:docMk/>
            <pc:sldMk cId="421170211" sldId="326"/>
            <ac:picMk id="4" creationId="{8851CFFA-E992-4A4E-B00C-6E60C3DDEAEF}"/>
          </ac:picMkLst>
        </pc:picChg>
        <pc:picChg chg="del">
          <ac:chgData name="岩下 佳憲 (Yoshinori Iwashita)" userId="a98889da-8ac2-4790-bc15-de3da5bc6643" providerId="ADAL" clId="{7DD0EF65-C0BC-4D48-A283-D886C4587681}" dt="2022-09-27T08:09:50.573" v="311" actId="21"/>
          <ac:picMkLst>
            <pc:docMk/>
            <pc:sldMk cId="421170211" sldId="326"/>
            <ac:picMk id="8" creationId="{E5E01109-8248-C74E-7413-F677B73ACFF6}"/>
          </ac:picMkLst>
        </pc:picChg>
      </pc:sldChg>
      <pc:sldChg chg="addSp delSp modSp add mod">
        <pc:chgData name="岩下 佳憲 (Yoshinori Iwashita)" userId="a98889da-8ac2-4790-bc15-de3da5bc6643" providerId="ADAL" clId="{7DD0EF65-C0BC-4D48-A283-D886C4587681}" dt="2022-10-21T00:56:46.583" v="11467" actId="1035"/>
        <pc:sldMkLst>
          <pc:docMk/>
          <pc:sldMk cId="4190548224" sldId="326"/>
        </pc:sldMkLst>
        <pc:spChg chg="add del mod">
          <ac:chgData name="岩下 佳憲 (Yoshinori Iwashita)" userId="a98889da-8ac2-4790-bc15-de3da5bc6643" providerId="ADAL" clId="{7DD0EF65-C0BC-4D48-A283-D886C4587681}" dt="2022-09-28T02:13:56.073" v="1304" actId="478"/>
          <ac:spMkLst>
            <pc:docMk/>
            <pc:sldMk cId="4190548224" sldId="326"/>
            <ac:spMk id="4" creationId="{419E3662-B725-E050-6D66-DB04BC7B933E}"/>
          </ac:spMkLst>
        </pc:spChg>
        <pc:spChg chg="add mod">
          <ac:chgData name="岩下 佳憲 (Yoshinori Iwashita)" userId="a98889da-8ac2-4790-bc15-de3da5bc6643" providerId="ADAL" clId="{7DD0EF65-C0BC-4D48-A283-D886C4587681}" dt="2022-10-21T00:56:46.583" v="11467" actId="1035"/>
          <ac:spMkLst>
            <pc:docMk/>
            <pc:sldMk cId="4190548224" sldId="326"/>
            <ac:spMk id="4" creationId="{A6ED6C9A-8789-8880-76E7-E38B7D3D318C}"/>
          </ac:spMkLst>
        </pc:spChg>
        <pc:spChg chg="del">
          <ac:chgData name="岩下 佳憲 (Yoshinori Iwashita)" userId="a98889da-8ac2-4790-bc15-de3da5bc6643" providerId="ADAL" clId="{7DD0EF65-C0BC-4D48-A283-D886C4587681}" dt="2022-10-12T07:01:29.411" v="4582" actId="478"/>
          <ac:spMkLst>
            <pc:docMk/>
            <pc:sldMk cId="4190548224" sldId="326"/>
            <ac:spMk id="5" creationId="{9D878134-78AD-7366-81E6-2190333752BE}"/>
          </ac:spMkLst>
        </pc:spChg>
        <pc:spChg chg="add mod">
          <ac:chgData name="岩下 佳憲 (Yoshinori Iwashita)" userId="a98889da-8ac2-4790-bc15-de3da5bc6643" providerId="ADAL" clId="{7DD0EF65-C0BC-4D48-A283-D886C4587681}" dt="2022-10-12T07:12:30.531" v="4831" actId="1076"/>
          <ac:spMkLst>
            <pc:docMk/>
            <pc:sldMk cId="4190548224" sldId="326"/>
            <ac:spMk id="6" creationId="{98E2B3B3-D33A-9B38-C194-FE1C0E130917}"/>
          </ac:spMkLst>
        </pc:spChg>
        <pc:spChg chg="add mod">
          <ac:chgData name="岩下 佳憲 (Yoshinori Iwashita)" userId="a98889da-8ac2-4790-bc15-de3da5bc6643" providerId="ADAL" clId="{7DD0EF65-C0BC-4D48-A283-D886C4587681}" dt="2022-10-12T07:12:30.531" v="4831" actId="1076"/>
          <ac:spMkLst>
            <pc:docMk/>
            <pc:sldMk cId="4190548224" sldId="326"/>
            <ac:spMk id="8" creationId="{62CA481D-5391-60AE-A6EA-04E67FE42D69}"/>
          </ac:spMkLst>
        </pc:spChg>
        <pc:spChg chg="del">
          <ac:chgData name="岩下 佳憲 (Yoshinori Iwashita)" userId="a98889da-8ac2-4790-bc15-de3da5bc6643" providerId="ADAL" clId="{7DD0EF65-C0BC-4D48-A283-D886C4587681}" dt="2022-09-28T01:30:46.693" v="700" actId="478"/>
          <ac:spMkLst>
            <pc:docMk/>
            <pc:sldMk cId="4190548224" sldId="326"/>
            <ac:spMk id="10" creationId="{3E95265E-9130-F447-A216-85A1F27DB713}"/>
          </ac:spMkLst>
        </pc:spChg>
        <pc:spChg chg="add mod">
          <ac:chgData name="岩下 佳憲 (Yoshinori Iwashita)" userId="a98889da-8ac2-4790-bc15-de3da5bc6643" providerId="ADAL" clId="{7DD0EF65-C0BC-4D48-A283-D886C4587681}" dt="2022-10-12T07:14:56.222" v="4846" actId="1076"/>
          <ac:spMkLst>
            <pc:docMk/>
            <pc:sldMk cId="4190548224" sldId="326"/>
            <ac:spMk id="18" creationId="{E56C0690-DA11-3B3B-B6F6-4D7943C49C23}"/>
          </ac:spMkLst>
        </pc:spChg>
        <pc:spChg chg="add mod">
          <ac:chgData name="岩下 佳憲 (Yoshinori Iwashita)" userId="a98889da-8ac2-4790-bc15-de3da5bc6643" providerId="ADAL" clId="{7DD0EF65-C0BC-4D48-A283-D886C4587681}" dt="2022-10-12T07:16:17.577" v="4994" actId="14100"/>
          <ac:spMkLst>
            <pc:docMk/>
            <pc:sldMk cId="4190548224" sldId="326"/>
            <ac:spMk id="19" creationId="{1E27A26B-9464-A211-53CD-D90EE06D3383}"/>
          </ac:spMkLst>
        </pc:spChg>
        <pc:spChg chg="add mod">
          <ac:chgData name="岩下 佳憲 (Yoshinori Iwashita)" userId="a98889da-8ac2-4790-bc15-de3da5bc6643" providerId="ADAL" clId="{7DD0EF65-C0BC-4D48-A283-D886C4587681}" dt="2022-10-12T07:16:26.633" v="4996" actId="1076"/>
          <ac:spMkLst>
            <pc:docMk/>
            <pc:sldMk cId="4190548224" sldId="326"/>
            <ac:spMk id="20" creationId="{B676D308-5AC5-89C7-2905-E131D6827DB8}"/>
          </ac:spMkLst>
        </pc:spChg>
        <pc:picChg chg="del mod modCrop">
          <ac:chgData name="岩下 佳憲 (Yoshinori Iwashita)" userId="a98889da-8ac2-4790-bc15-de3da5bc6643" providerId="ADAL" clId="{7DD0EF65-C0BC-4D48-A283-D886C4587681}" dt="2022-10-12T07:12:06.107" v="4829" actId="478"/>
          <ac:picMkLst>
            <pc:docMk/>
            <pc:sldMk cId="4190548224" sldId="326"/>
            <ac:picMk id="3" creationId="{7BE773BE-3EEE-5730-CB03-39AE717B06FB}"/>
          </ac:picMkLst>
        </pc:picChg>
        <pc:picChg chg="add del mod">
          <ac:chgData name="岩下 佳憲 (Yoshinori Iwashita)" userId="a98889da-8ac2-4790-bc15-de3da5bc6643" providerId="ADAL" clId="{7DD0EF65-C0BC-4D48-A283-D886C4587681}" dt="2022-10-12T07:05:57.401" v="4789" actId="478"/>
          <ac:picMkLst>
            <pc:docMk/>
            <pc:sldMk cId="4190548224" sldId="326"/>
            <ac:picMk id="7" creationId="{DAF35A2B-D44F-7787-0BED-DF3CCB1E21F2}"/>
          </ac:picMkLst>
        </pc:picChg>
        <pc:picChg chg="add mod ord modCrop">
          <ac:chgData name="岩下 佳憲 (Yoshinori Iwashita)" userId="a98889da-8ac2-4790-bc15-de3da5bc6643" providerId="ADAL" clId="{7DD0EF65-C0BC-4D48-A283-D886C4587681}" dt="2022-10-12T07:12:30.531" v="4831" actId="1076"/>
          <ac:picMkLst>
            <pc:docMk/>
            <pc:sldMk cId="4190548224" sldId="326"/>
            <ac:picMk id="10" creationId="{D0105152-3D06-0BD4-529B-D3CE02E36044}"/>
          </ac:picMkLst>
        </pc:picChg>
        <pc:picChg chg="add del">
          <ac:chgData name="岩下 佳憲 (Yoshinori Iwashita)" userId="a98889da-8ac2-4790-bc15-de3da5bc6643" providerId="ADAL" clId="{7DD0EF65-C0BC-4D48-A283-D886C4587681}" dt="2022-10-12T07:13:44.597" v="4833" actId="478"/>
          <ac:picMkLst>
            <pc:docMk/>
            <pc:sldMk cId="4190548224" sldId="326"/>
            <ac:picMk id="13" creationId="{63E73F23-7D48-D070-B93B-96BF2535A65A}"/>
          </ac:picMkLst>
        </pc:picChg>
        <pc:picChg chg="add mod">
          <ac:chgData name="岩下 佳憲 (Yoshinori Iwashita)" userId="a98889da-8ac2-4790-bc15-de3da5bc6643" providerId="ADAL" clId="{7DD0EF65-C0BC-4D48-A283-D886C4587681}" dt="2022-10-12T07:14:41.178" v="4842" actId="1076"/>
          <ac:picMkLst>
            <pc:docMk/>
            <pc:sldMk cId="4190548224" sldId="326"/>
            <ac:picMk id="15" creationId="{DEAD7232-8F3F-C688-8EDB-5390AD86FC46}"/>
          </ac:picMkLst>
        </pc:picChg>
        <pc:picChg chg="add del">
          <ac:chgData name="岩下 佳憲 (Yoshinori Iwashita)" userId="a98889da-8ac2-4790-bc15-de3da5bc6643" providerId="ADAL" clId="{7DD0EF65-C0BC-4D48-A283-D886C4587681}" dt="2022-10-12T07:14:45.176" v="4844" actId="22"/>
          <ac:picMkLst>
            <pc:docMk/>
            <pc:sldMk cId="4190548224" sldId="326"/>
            <ac:picMk id="17" creationId="{0559252E-F9BA-A831-0A5F-D0DD98C26523}"/>
          </ac:picMkLst>
        </pc:picChg>
      </pc:sldChg>
      <pc:sldChg chg="addSp delSp modSp add del mod">
        <pc:chgData name="岩下 佳憲 (Yoshinori Iwashita)" userId="a98889da-8ac2-4790-bc15-de3da5bc6643" providerId="ADAL" clId="{7DD0EF65-C0BC-4D48-A283-D886C4587681}" dt="2022-09-28T01:35:43.741" v="786" actId="47"/>
        <pc:sldMkLst>
          <pc:docMk/>
          <pc:sldMk cId="83823034" sldId="327"/>
        </pc:sldMkLst>
        <pc:spChg chg="add mod">
          <ac:chgData name="岩下 佳憲 (Yoshinori Iwashita)" userId="a98889da-8ac2-4790-bc15-de3da5bc6643" providerId="ADAL" clId="{7DD0EF65-C0BC-4D48-A283-D886C4587681}" dt="2022-09-28T01:32:14.323" v="743"/>
          <ac:spMkLst>
            <pc:docMk/>
            <pc:sldMk cId="83823034" sldId="327"/>
            <ac:spMk id="4" creationId="{B53C7CC1-66AC-4A14-A0D5-D2212133F348}"/>
          </ac:spMkLst>
        </pc:spChg>
        <pc:spChg chg="del">
          <ac:chgData name="岩下 佳憲 (Yoshinori Iwashita)" userId="a98889da-8ac2-4790-bc15-de3da5bc6643" providerId="ADAL" clId="{7DD0EF65-C0BC-4D48-A283-D886C4587681}" dt="2022-09-28T01:32:13.962" v="742" actId="478"/>
          <ac:spMkLst>
            <pc:docMk/>
            <pc:sldMk cId="83823034" sldId="327"/>
            <ac:spMk id="10" creationId="{3E95265E-9130-F447-A216-85A1F27DB713}"/>
          </ac:spMkLst>
        </pc:spChg>
        <pc:picChg chg="del">
          <ac:chgData name="岩下 佳憲 (Yoshinori Iwashita)" userId="a98889da-8ac2-4790-bc15-de3da5bc6643" providerId="ADAL" clId="{7DD0EF65-C0BC-4D48-A283-D886C4587681}" dt="2022-09-27T08:09:57.618" v="315" actId="478"/>
          <ac:picMkLst>
            <pc:docMk/>
            <pc:sldMk cId="83823034" sldId="327"/>
            <ac:picMk id="3" creationId="{7BE773BE-3EEE-5730-CB03-39AE717B06FB}"/>
          </ac:picMkLst>
        </pc:picChg>
      </pc:sldChg>
      <pc:sldChg chg="addSp delSp modSp add del mod">
        <pc:chgData name="岩下 佳憲 (Yoshinori Iwashita)" userId="a98889da-8ac2-4790-bc15-de3da5bc6643" providerId="ADAL" clId="{7DD0EF65-C0BC-4D48-A283-D886C4587681}" dt="2022-09-28T01:35:44.307" v="787" actId="47"/>
        <pc:sldMkLst>
          <pc:docMk/>
          <pc:sldMk cId="2333999389" sldId="328"/>
        </pc:sldMkLst>
        <pc:spChg chg="add mod">
          <ac:chgData name="岩下 佳憲 (Yoshinori Iwashita)" userId="a98889da-8ac2-4790-bc15-de3da5bc6643" providerId="ADAL" clId="{7DD0EF65-C0BC-4D48-A283-D886C4587681}" dt="2022-09-28T01:32:18.363" v="745"/>
          <ac:spMkLst>
            <pc:docMk/>
            <pc:sldMk cId="2333999389" sldId="328"/>
            <ac:spMk id="3" creationId="{C27858BA-BDC3-0633-E030-E10231316739}"/>
          </ac:spMkLst>
        </pc:spChg>
        <pc:spChg chg="del">
          <ac:chgData name="岩下 佳憲 (Yoshinori Iwashita)" userId="a98889da-8ac2-4790-bc15-de3da5bc6643" providerId="ADAL" clId="{7DD0EF65-C0BC-4D48-A283-D886C4587681}" dt="2022-09-28T01:32:17.988" v="744" actId="478"/>
          <ac:spMkLst>
            <pc:docMk/>
            <pc:sldMk cId="2333999389" sldId="328"/>
            <ac:spMk id="10" creationId="{3E95265E-9130-F447-A216-85A1F27DB713}"/>
          </ac:spMkLst>
        </pc:spChg>
      </pc:sldChg>
      <pc:sldChg chg="addSp delSp modSp add del mod">
        <pc:chgData name="岩下 佳憲 (Yoshinori Iwashita)" userId="a98889da-8ac2-4790-bc15-de3da5bc6643" providerId="ADAL" clId="{7DD0EF65-C0BC-4D48-A283-D886C4587681}" dt="2022-09-28T01:35:45.123" v="788" actId="47"/>
        <pc:sldMkLst>
          <pc:docMk/>
          <pc:sldMk cId="3085392746" sldId="329"/>
        </pc:sldMkLst>
        <pc:spChg chg="add mod">
          <ac:chgData name="岩下 佳憲 (Yoshinori Iwashita)" userId="a98889da-8ac2-4790-bc15-de3da5bc6643" providerId="ADAL" clId="{7DD0EF65-C0BC-4D48-A283-D886C4587681}" dt="2022-09-28T01:32:22.336" v="747"/>
          <ac:spMkLst>
            <pc:docMk/>
            <pc:sldMk cId="3085392746" sldId="329"/>
            <ac:spMk id="3" creationId="{5398D39F-0730-BFF5-67ED-E7ABA0ABD68D}"/>
          </ac:spMkLst>
        </pc:spChg>
        <pc:spChg chg="del">
          <ac:chgData name="岩下 佳憲 (Yoshinori Iwashita)" userId="a98889da-8ac2-4790-bc15-de3da5bc6643" providerId="ADAL" clId="{7DD0EF65-C0BC-4D48-A283-D886C4587681}" dt="2022-09-28T01:32:21.947" v="746" actId="478"/>
          <ac:spMkLst>
            <pc:docMk/>
            <pc:sldMk cId="3085392746" sldId="329"/>
            <ac:spMk id="10" creationId="{3E95265E-9130-F447-A216-85A1F27DB713}"/>
          </ac:spMkLst>
        </pc:spChg>
      </pc:sldChg>
      <pc:sldChg chg="addSp delSp modSp add del mod">
        <pc:chgData name="岩下 佳憲 (Yoshinori Iwashita)" userId="a98889da-8ac2-4790-bc15-de3da5bc6643" providerId="ADAL" clId="{7DD0EF65-C0BC-4D48-A283-D886C4587681}" dt="2022-09-28T01:35:48.033" v="789" actId="47"/>
        <pc:sldMkLst>
          <pc:docMk/>
          <pc:sldMk cId="87421427" sldId="330"/>
        </pc:sldMkLst>
        <pc:spChg chg="add mod">
          <ac:chgData name="岩下 佳憲 (Yoshinori Iwashita)" userId="a98889da-8ac2-4790-bc15-de3da5bc6643" providerId="ADAL" clId="{7DD0EF65-C0BC-4D48-A283-D886C4587681}" dt="2022-09-28T01:32:26.901" v="749"/>
          <ac:spMkLst>
            <pc:docMk/>
            <pc:sldMk cId="87421427" sldId="330"/>
            <ac:spMk id="3" creationId="{C563DBB3-DC33-921E-63A9-954A8C7AE4F9}"/>
          </ac:spMkLst>
        </pc:spChg>
        <pc:spChg chg="del">
          <ac:chgData name="岩下 佳憲 (Yoshinori Iwashita)" userId="a98889da-8ac2-4790-bc15-de3da5bc6643" providerId="ADAL" clId="{7DD0EF65-C0BC-4D48-A283-D886C4587681}" dt="2022-09-28T01:32:26.523" v="748" actId="478"/>
          <ac:spMkLst>
            <pc:docMk/>
            <pc:sldMk cId="87421427" sldId="330"/>
            <ac:spMk id="10" creationId="{3E95265E-9130-F447-A216-85A1F27DB713}"/>
          </ac:spMkLst>
        </pc:spChg>
      </pc:sldChg>
      <pc:sldChg chg="addSp new del mod">
        <pc:chgData name="岩下 佳憲 (Yoshinori Iwashita)" userId="a98889da-8ac2-4790-bc15-de3da5bc6643" providerId="ADAL" clId="{7DD0EF65-C0BC-4D48-A283-D886C4587681}" dt="2022-09-27T08:11:10.167" v="325" actId="47"/>
        <pc:sldMkLst>
          <pc:docMk/>
          <pc:sldMk cId="3091869840" sldId="331"/>
        </pc:sldMkLst>
        <pc:spChg chg="add">
          <ac:chgData name="岩下 佳憲 (Yoshinori Iwashita)" userId="a98889da-8ac2-4790-bc15-de3da5bc6643" providerId="ADAL" clId="{7DD0EF65-C0BC-4D48-A283-D886C4587681}" dt="2022-09-27T08:10:38.132" v="320" actId="11529"/>
          <ac:spMkLst>
            <pc:docMk/>
            <pc:sldMk cId="3091869840" sldId="331"/>
            <ac:spMk id="4" creationId="{302AA5F9-56E8-1190-C8A3-A89DF91FD2E6}"/>
          </ac:spMkLst>
        </pc:spChg>
      </pc:sldChg>
      <pc:sldChg chg="addSp delSp modSp add del mod">
        <pc:chgData name="岩下 佳憲 (Yoshinori Iwashita)" userId="a98889da-8ac2-4790-bc15-de3da5bc6643" providerId="ADAL" clId="{7DD0EF65-C0BC-4D48-A283-D886C4587681}" dt="2022-10-12T06:38:38.389" v="4058" actId="47"/>
        <pc:sldMkLst>
          <pc:docMk/>
          <pc:sldMk cId="4151663138" sldId="331"/>
        </pc:sldMkLst>
        <pc:spChg chg="add del mod">
          <ac:chgData name="岩下 佳憲 (Yoshinori Iwashita)" userId="a98889da-8ac2-4790-bc15-de3da5bc6643" providerId="ADAL" clId="{7DD0EF65-C0BC-4D48-A283-D886C4587681}" dt="2022-09-28T02:13:52.019" v="1300" actId="478"/>
          <ac:spMkLst>
            <pc:docMk/>
            <pc:sldMk cId="4151663138" sldId="331"/>
            <ac:spMk id="4" creationId="{481B7EF9-4496-A6C7-062E-E98CD92479B0}"/>
          </ac:spMkLst>
        </pc:spChg>
        <pc:spChg chg="del">
          <ac:chgData name="岩下 佳憲 (Yoshinori Iwashita)" userId="a98889da-8ac2-4790-bc15-de3da5bc6643" providerId="ADAL" clId="{7DD0EF65-C0BC-4D48-A283-D886C4587681}" dt="2022-09-28T01:30:29.738" v="690" actId="478"/>
          <ac:spMkLst>
            <pc:docMk/>
            <pc:sldMk cId="4151663138" sldId="331"/>
            <ac:spMk id="10" creationId="{3E95265E-9130-F447-A216-85A1F27DB713}"/>
          </ac:spMkLst>
        </pc:spChg>
        <pc:picChg chg="add mod">
          <ac:chgData name="岩下 佳憲 (Yoshinori Iwashita)" userId="a98889da-8ac2-4790-bc15-de3da5bc6643" providerId="ADAL" clId="{7DD0EF65-C0BC-4D48-A283-D886C4587681}" dt="2022-09-28T01:34:33.071" v="779" actId="14100"/>
          <ac:picMkLst>
            <pc:docMk/>
            <pc:sldMk cId="4151663138" sldId="331"/>
            <ac:picMk id="3" creationId="{405E15CE-ABD7-2475-7355-5DE22A87A6CD}"/>
          </ac:picMkLst>
        </pc:picChg>
        <pc:picChg chg="mod">
          <ac:chgData name="岩下 佳憲 (Yoshinori Iwashita)" userId="a98889da-8ac2-4790-bc15-de3da5bc6643" providerId="ADAL" clId="{7DD0EF65-C0BC-4D48-A283-D886C4587681}" dt="2022-10-12T06:26:25.191" v="3897" actId="1076"/>
          <ac:picMkLst>
            <pc:docMk/>
            <pc:sldMk cId="4151663138" sldId="331"/>
            <ac:picMk id="6" creationId="{DB8887D9-C2D6-C587-0E45-66F956AD0584}"/>
          </ac:picMkLst>
        </pc:picChg>
      </pc:sldChg>
      <pc:sldChg chg="new del">
        <pc:chgData name="岩下 佳憲 (Yoshinori Iwashita)" userId="a98889da-8ac2-4790-bc15-de3da5bc6643" providerId="ADAL" clId="{7DD0EF65-C0BC-4D48-A283-D886C4587681}" dt="2022-09-27T08:21:26.081" v="439" actId="47"/>
        <pc:sldMkLst>
          <pc:docMk/>
          <pc:sldMk cId="539507164" sldId="332"/>
        </pc:sldMkLst>
      </pc:sldChg>
      <pc:sldChg chg="addSp delSp modSp new mod ord">
        <pc:chgData name="岩下 佳憲 (Yoshinori Iwashita)" userId="a98889da-8ac2-4790-bc15-de3da5bc6643" providerId="ADAL" clId="{7DD0EF65-C0BC-4D48-A283-D886C4587681}" dt="2022-10-21T00:54:02.072" v="11390" actId="14100"/>
        <pc:sldMkLst>
          <pc:docMk/>
          <pc:sldMk cId="2077796521" sldId="333"/>
        </pc:sldMkLst>
        <pc:spChg chg="add mod ord">
          <ac:chgData name="岩下 佳憲 (Yoshinori Iwashita)" userId="a98889da-8ac2-4790-bc15-de3da5bc6643" providerId="ADAL" clId="{7DD0EF65-C0BC-4D48-A283-D886C4587681}" dt="2022-10-03T08:52:47.550" v="3179" actId="404"/>
          <ac:spMkLst>
            <pc:docMk/>
            <pc:sldMk cId="2077796521" sldId="333"/>
            <ac:spMk id="8" creationId="{2EFEE9EC-6E81-AC3C-F10A-77268B56008F}"/>
          </ac:spMkLst>
        </pc:spChg>
        <pc:spChg chg="add del mod">
          <ac:chgData name="岩下 佳憲 (Yoshinori Iwashita)" userId="a98889da-8ac2-4790-bc15-de3da5bc6643" providerId="ADAL" clId="{7DD0EF65-C0BC-4D48-A283-D886C4587681}" dt="2022-09-28T01:39:21.545" v="1096" actId="478"/>
          <ac:spMkLst>
            <pc:docMk/>
            <pc:sldMk cId="2077796521" sldId="333"/>
            <ac:spMk id="9" creationId="{CA8C62A3-CBB1-D2ED-BA37-329B88CF1229}"/>
          </ac:spMkLst>
        </pc:spChg>
        <pc:spChg chg="add mod">
          <ac:chgData name="岩下 佳憲 (Yoshinori Iwashita)" userId="a98889da-8ac2-4790-bc15-de3da5bc6643" providerId="ADAL" clId="{7DD0EF65-C0BC-4D48-A283-D886C4587681}" dt="2022-10-21T00:54:02.072" v="11390" actId="14100"/>
          <ac:spMkLst>
            <pc:docMk/>
            <pc:sldMk cId="2077796521" sldId="333"/>
            <ac:spMk id="10" creationId="{F07EA500-3859-891C-1384-FA859FB2A29D}"/>
          </ac:spMkLst>
        </pc:spChg>
        <pc:spChg chg="add mod">
          <ac:chgData name="岩下 佳憲 (Yoshinori Iwashita)" userId="a98889da-8ac2-4790-bc15-de3da5bc6643" providerId="ADAL" clId="{7DD0EF65-C0BC-4D48-A283-D886C4587681}" dt="2022-09-28T02:26:23.619" v="1702" actId="120"/>
          <ac:spMkLst>
            <pc:docMk/>
            <pc:sldMk cId="2077796521" sldId="333"/>
            <ac:spMk id="11" creationId="{AC674BD7-4206-89B3-3323-B35ABC574E01}"/>
          </ac:spMkLst>
        </pc:spChg>
        <pc:picChg chg="add del mod">
          <ac:chgData name="岩下 佳憲 (Yoshinori Iwashita)" userId="a98889da-8ac2-4790-bc15-de3da5bc6643" providerId="ADAL" clId="{7DD0EF65-C0BC-4D48-A283-D886C4587681}" dt="2022-09-28T01:46:20.015" v="1106" actId="478"/>
          <ac:picMkLst>
            <pc:docMk/>
            <pc:sldMk cId="2077796521" sldId="333"/>
            <ac:picMk id="5" creationId="{9D0F084B-1ECA-EAF0-FAB1-4B96FE186DC1}"/>
          </ac:picMkLst>
        </pc:picChg>
        <pc:picChg chg="add del mod">
          <ac:chgData name="岩下 佳憲 (Yoshinori Iwashita)" userId="a98889da-8ac2-4790-bc15-de3da5bc6643" providerId="ADAL" clId="{7DD0EF65-C0BC-4D48-A283-D886C4587681}" dt="2022-09-28T01:46:20.015" v="1106" actId="478"/>
          <ac:picMkLst>
            <pc:docMk/>
            <pc:sldMk cId="2077796521" sldId="333"/>
            <ac:picMk id="7" creationId="{B4ACEFA2-39C9-32FD-137E-803C5A31F07B}"/>
          </ac:picMkLst>
        </pc:picChg>
        <pc:picChg chg="add mod">
          <ac:chgData name="岩下 佳憲 (Yoshinori Iwashita)" userId="a98889da-8ac2-4790-bc15-de3da5bc6643" providerId="ADAL" clId="{7DD0EF65-C0BC-4D48-A283-D886C4587681}" dt="2022-09-29T07:03:21.850" v="2360" actId="14861"/>
          <ac:picMkLst>
            <pc:docMk/>
            <pc:sldMk cId="2077796521" sldId="333"/>
            <ac:picMk id="13" creationId="{C759BA6C-D572-243C-4874-64D16E6A6293}"/>
          </ac:picMkLst>
        </pc:picChg>
        <pc:picChg chg="add del mod">
          <ac:chgData name="岩下 佳憲 (Yoshinori Iwashita)" userId="a98889da-8ac2-4790-bc15-de3da5bc6643" providerId="ADAL" clId="{7DD0EF65-C0BC-4D48-A283-D886C4587681}" dt="2022-09-28T01:59:04.976" v="1124" actId="478"/>
          <ac:picMkLst>
            <pc:docMk/>
            <pc:sldMk cId="2077796521" sldId="333"/>
            <ac:picMk id="15" creationId="{7A4FC313-8490-7617-282E-F8BF3ED8B6F1}"/>
          </ac:picMkLst>
        </pc:picChg>
        <pc:picChg chg="add del">
          <ac:chgData name="岩下 佳憲 (Yoshinori Iwashita)" userId="a98889da-8ac2-4790-bc15-de3da5bc6643" providerId="ADAL" clId="{7DD0EF65-C0BC-4D48-A283-D886C4587681}" dt="2022-09-28T01:58:46.922" v="1117" actId="22"/>
          <ac:picMkLst>
            <pc:docMk/>
            <pc:sldMk cId="2077796521" sldId="333"/>
            <ac:picMk id="17" creationId="{FF439BF8-B9A3-5E1B-8DB1-293C731550B9}"/>
          </ac:picMkLst>
        </pc:picChg>
        <pc:picChg chg="add mod">
          <ac:chgData name="岩下 佳憲 (Yoshinori Iwashita)" userId="a98889da-8ac2-4790-bc15-de3da5bc6643" providerId="ADAL" clId="{7DD0EF65-C0BC-4D48-A283-D886C4587681}" dt="2022-09-29T07:03:21.850" v="2360" actId="14861"/>
          <ac:picMkLst>
            <pc:docMk/>
            <pc:sldMk cId="2077796521" sldId="333"/>
            <ac:picMk id="19" creationId="{B7F2BD7A-4F89-CD34-D71E-AA90DF5E437E}"/>
          </ac:picMkLst>
        </pc:picChg>
      </pc:sldChg>
      <pc:sldChg chg="addSp delSp modSp add mod ord">
        <pc:chgData name="岩下 佳憲 (Yoshinori Iwashita)" userId="a98889da-8ac2-4790-bc15-de3da5bc6643" providerId="ADAL" clId="{7DD0EF65-C0BC-4D48-A283-D886C4587681}" dt="2022-10-21T00:54:23.423" v="11399" actId="1035"/>
        <pc:sldMkLst>
          <pc:docMk/>
          <pc:sldMk cId="1817003580" sldId="334"/>
        </pc:sldMkLst>
        <pc:spChg chg="add del mod">
          <ac:chgData name="岩下 佳憲 (Yoshinori Iwashita)" userId="a98889da-8ac2-4790-bc15-de3da5bc6643" providerId="ADAL" clId="{7DD0EF65-C0BC-4D48-A283-D886C4587681}" dt="2022-09-29T07:00:08.783" v="2320" actId="478"/>
          <ac:spMkLst>
            <pc:docMk/>
            <pc:sldMk cId="1817003580" sldId="334"/>
            <ac:spMk id="3" creationId="{1796FED0-E847-17ED-6C56-7923FA6810C5}"/>
          </ac:spMkLst>
        </pc:spChg>
        <pc:spChg chg="add mod">
          <ac:chgData name="岩下 佳憲 (Yoshinori Iwashita)" userId="a98889da-8ac2-4790-bc15-de3da5bc6643" providerId="ADAL" clId="{7DD0EF65-C0BC-4D48-A283-D886C4587681}" dt="2022-10-19T06:05:39.253" v="6494" actId="1076"/>
          <ac:spMkLst>
            <pc:docMk/>
            <pc:sldMk cId="1817003580" sldId="334"/>
            <ac:spMk id="4" creationId="{7C3F3EBA-A489-8A1A-CCA4-F743C1876F23}"/>
          </ac:spMkLst>
        </pc:spChg>
        <pc:spChg chg="del mod">
          <ac:chgData name="岩下 佳憲 (Yoshinori Iwashita)" userId="a98889da-8ac2-4790-bc15-de3da5bc6643" providerId="ADAL" clId="{7DD0EF65-C0BC-4D48-A283-D886C4587681}" dt="2022-10-19T06:05:16.081" v="6489" actId="478"/>
          <ac:spMkLst>
            <pc:docMk/>
            <pc:sldMk cId="1817003580" sldId="334"/>
            <ac:spMk id="5" creationId="{9D878134-78AD-7366-81E6-2190333752BE}"/>
          </ac:spMkLst>
        </pc:spChg>
        <pc:spChg chg="add mod">
          <ac:chgData name="岩下 佳憲 (Yoshinori Iwashita)" userId="a98889da-8ac2-4790-bc15-de3da5bc6643" providerId="ADAL" clId="{7DD0EF65-C0BC-4D48-A283-D886C4587681}" dt="2022-10-21T00:54:23.423" v="11399" actId="1035"/>
          <ac:spMkLst>
            <pc:docMk/>
            <pc:sldMk cId="1817003580" sldId="334"/>
            <ac:spMk id="6" creationId="{26C8676C-4B96-74FA-05CC-41CF8EE9D38E}"/>
          </ac:spMkLst>
        </pc:spChg>
        <pc:spChg chg="add del mod">
          <ac:chgData name="岩下 佳憲 (Yoshinori Iwashita)" userId="a98889da-8ac2-4790-bc15-de3da5bc6643" providerId="ADAL" clId="{7DD0EF65-C0BC-4D48-A283-D886C4587681}" dt="2022-09-29T07:08:59.248" v="2366" actId="478"/>
          <ac:spMkLst>
            <pc:docMk/>
            <pc:sldMk cId="1817003580" sldId="334"/>
            <ac:spMk id="7" creationId="{99844AF0-88BC-18A4-1345-8C64B6BBF474}"/>
          </ac:spMkLst>
        </pc:spChg>
        <pc:spChg chg="add del mod">
          <ac:chgData name="岩下 佳憲 (Yoshinori Iwashita)" userId="a98889da-8ac2-4790-bc15-de3da5bc6643" providerId="ADAL" clId="{7DD0EF65-C0BC-4D48-A283-D886C4587681}" dt="2022-09-29T07:08:59.248" v="2366" actId="478"/>
          <ac:spMkLst>
            <pc:docMk/>
            <pc:sldMk cId="1817003580" sldId="334"/>
            <ac:spMk id="8" creationId="{F5FF4C91-EC9F-B29A-160C-CE42A559623C}"/>
          </ac:spMkLst>
        </pc:spChg>
        <pc:spChg chg="add del mod">
          <ac:chgData name="岩下 佳憲 (Yoshinori Iwashita)" userId="a98889da-8ac2-4790-bc15-de3da5bc6643" providerId="ADAL" clId="{7DD0EF65-C0BC-4D48-A283-D886C4587681}" dt="2022-09-29T07:08:59.248" v="2366" actId="478"/>
          <ac:spMkLst>
            <pc:docMk/>
            <pc:sldMk cId="1817003580" sldId="334"/>
            <ac:spMk id="9" creationId="{9467BC8A-E09F-2826-6284-836A8F26389D}"/>
          </ac:spMkLst>
        </pc:spChg>
        <pc:spChg chg="del">
          <ac:chgData name="岩下 佳憲 (Yoshinori Iwashita)" userId="a98889da-8ac2-4790-bc15-de3da5bc6643" providerId="ADAL" clId="{7DD0EF65-C0BC-4D48-A283-D886C4587681}" dt="2022-09-29T06:57:31.283" v="2173" actId="478"/>
          <ac:spMkLst>
            <pc:docMk/>
            <pc:sldMk cId="1817003580" sldId="334"/>
            <ac:spMk id="13" creationId="{F9B023FF-E79B-EC0B-D659-6276A628A4A0}"/>
          </ac:spMkLst>
        </pc:spChg>
        <pc:spChg chg="del">
          <ac:chgData name="岩下 佳憲 (Yoshinori Iwashita)" userId="a98889da-8ac2-4790-bc15-de3da5bc6643" providerId="ADAL" clId="{7DD0EF65-C0BC-4D48-A283-D886C4587681}" dt="2022-09-29T06:57:31.283" v="2173" actId="478"/>
          <ac:spMkLst>
            <pc:docMk/>
            <pc:sldMk cId="1817003580" sldId="334"/>
            <ac:spMk id="14" creationId="{C1006EF6-0B6B-B7B1-198F-70A222D3CE6A}"/>
          </ac:spMkLst>
        </pc:spChg>
        <pc:spChg chg="del">
          <ac:chgData name="岩下 佳憲 (Yoshinori Iwashita)" userId="a98889da-8ac2-4790-bc15-de3da5bc6643" providerId="ADAL" clId="{7DD0EF65-C0BC-4D48-A283-D886C4587681}" dt="2022-09-29T06:57:31.283" v="2173" actId="478"/>
          <ac:spMkLst>
            <pc:docMk/>
            <pc:sldMk cId="1817003580" sldId="334"/>
            <ac:spMk id="15" creationId="{82F49383-631E-D72E-950C-3CD296FEE01D}"/>
          </ac:spMkLst>
        </pc:spChg>
        <pc:picChg chg="add del mod ord">
          <ac:chgData name="岩下 佳憲 (Yoshinori Iwashita)" userId="a98889da-8ac2-4790-bc15-de3da5bc6643" providerId="ADAL" clId="{7DD0EF65-C0BC-4D48-A283-D886C4587681}" dt="2022-10-19T06:05:26.262" v="6492" actId="478"/>
          <ac:picMkLst>
            <pc:docMk/>
            <pc:sldMk cId="1817003580" sldId="334"/>
            <ac:picMk id="3" creationId="{DED9A2F4-F089-121A-61BB-392448AC7584}"/>
          </ac:picMkLst>
        </pc:picChg>
        <pc:picChg chg="add del mod">
          <ac:chgData name="岩下 佳憲 (Yoshinori Iwashita)" userId="a98889da-8ac2-4790-bc15-de3da5bc6643" providerId="ADAL" clId="{7DD0EF65-C0BC-4D48-A283-D886C4587681}" dt="2022-09-29T07:00:27.014" v="2325" actId="478"/>
          <ac:picMkLst>
            <pc:docMk/>
            <pc:sldMk cId="1817003580" sldId="334"/>
            <ac:picMk id="6" creationId="{43D94419-3F86-2F2D-A5C4-FE23E66F5D65}"/>
          </ac:picMkLst>
        </pc:picChg>
        <pc:picChg chg="del">
          <ac:chgData name="岩下 佳憲 (Yoshinori Iwashita)" userId="a98889da-8ac2-4790-bc15-de3da5bc6643" providerId="ADAL" clId="{7DD0EF65-C0BC-4D48-A283-D886C4587681}" dt="2022-09-29T06:56:56.282" v="2172" actId="478"/>
          <ac:picMkLst>
            <pc:docMk/>
            <pc:sldMk cId="1817003580" sldId="334"/>
            <ac:picMk id="11" creationId="{EC868EA3-DC18-9CBB-D3EB-3AD901A028CB}"/>
          </ac:picMkLst>
        </pc:picChg>
        <pc:picChg chg="mod">
          <ac:chgData name="岩下 佳憲 (Yoshinori Iwashita)" userId="a98889da-8ac2-4790-bc15-de3da5bc6643" providerId="ADAL" clId="{7DD0EF65-C0BC-4D48-A283-D886C4587681}" dt="2022-10-19T06:05:24.527" v="6491" actId="14100"/>
          <ac:picMkLst>
            <pc:docMk/>
            <pc:sldMk cId="1817003580" sldId="334"/>
            <ac:picMk id="17" creationId="{178248B1-AB6D-9872-E474-4EAF3C347B4A}"/>
          </ac:picMkLst>
        </pc:picChg>
      </pc:sldChg>
      <pc:sldChg chg="addSp delSp modSp add mod">
        <pc:chgData name="岩下 佳憲 (Yoshinori Iwashita)" userId="a98889da-8ac2-4790-bc15-de3da5bc6643" providerId="ADAL" clId="{7DD0EF65-C0BC-4D48-A283-D886C4587681}" dt="2022-10-21T00:55:59.401" v="11443" actId="1035"/>
        <pc:sldMkLst>
          <pc:docMk/>
          <pc:sldMk cId="3076155130" sldId="335"/>
        </pc:sldMkLst>
        <pc:spChg chg="mod">
          <ac:chgData name="岩下 佳憲 (Yoshinori Iwashita)" userId="a98889da-8ac2-4790-bc15-de3da5bc6643" providerId="ADAL" clId="{7DD0EF65-C0BC-4D48-A283-D886C4587681}" dt="2022-10-03T10:15:01.198" v="3454" actId="14100"/>
          <ac:spMkLst>
            <pc:docMk/>
            <pc:sldMk cId="3076155130" sldId="335"/>
            <ac:spMk id="4" creationId="{EC552079-CC28-BD5E-AECA-78292EE14832}"/>
          </ac:spMkLst>
        </pc:spChg>
        <pc:spChg chg="mod">
          <ac:chgData name="岩下 佳憲 (Yoshinori Iwashita)" userId="a98889da-8ac2-4790-bc15-de3da5bc6643" providerId="ADAL" clId="{7DD0EF65-C0BC-4D48-A283-D886C4587681}" dt="2022-10-03T10:14:49.286" v="3452" actId="1037"/>
          <ac:spMkLst>
            <pc:docMk/>
            <pc:sldMk cId="3076155130" sldId="335"/>
            <ac:spMk id="6" creationId="{B71A5D6C-80BE-CA94-3B8B-99B5358C82D4}"/>
          </ac:spMkLst>
        </pc:spChg>
        <pc:spChg chg="del">
          <ac:chgData name="岩下 佳憲 (Yoshinori Iwashita)" userId="a98889da-8ac2-4790-bc15-de3da5bc6643" providerId="ADAL" clId="{7DD0EF65-C0BC-4D48-A283-D886C4587681}" dt="2022-10-03T09:09:38.826" v="3264" actId="478"/>
          <ac:spMkLst>
            <pc:docMk/>
            <pc:sldMk cId="3076155130" sldId="335"/>
            <ac:spMk id="8" creationId="{5D4F0A24-2967-001C-DA05-75C736D60251}"/>
          </ac:spMkLst>
        </pc:spChg>
        <pc:spChg chg="add mod">
          <ac:chgData name="岩下 佳憲 (Yoshinori Iwashita)" userId="a98889da-8ac2-4790-bc15-de3da5bc6643" providerId="ADAL" clId="{7DD0EF65-C0BC-4D48-A283-D886C4587681}" dt="2022-10-21T00:55:59.401" v="11443" actId="1035"/>
          <ac:spMkLst>
            <pc:docMk/>
            <pc:sldMk cId="3076155130" sldId="335"/>
            <ac:spMk id="14" creationId="{BF801459-CA68-CC5F-5EC6-3353E4804526}"/>
          </ac:spMkLst>
        </pc:spChg>
        <pc:spChg chg="add mod">
          <ac:chgData name="岩下 佳憲 (Yoshinori Iwashita)" userId="a98889da-8ac2-4790-bc15-de3da5bc6643" providerId="ADAL" clId="{7DD0EF65-C0BC-4D48-A283-D886C4587681}" dt="2022-10-03T10:15:13.022" v="3465" actId="1038"/>
          <ac:spMkLst>
            <pc:docMk/>
            <pc:sldMk cId="3076155130" sldId="335"/>
            <ac:spMk id="15" creationId="{43461978-A8A6-BE54-F302-4A7905CD5253}"/>
          </ac:spMkLst>
        </pc:spChg>
        <pc:picChg chg="del">
          <ac:chgData name="岩下 佳憲 (Yoshinori Iwashita)" userId="a98889da-8ac2-4790-bc15-de3da5bc6643" providerId="ADAL" clId="{7DD0EF65-C0BC-4D48-A283-D886C4587681}" dt="2022-10-03T09:09:12.462" v="3261" actId="478"/>
          <ac:picMkLst>
            <pc:docMk/>
            <pc:sldMk cId="3076155130" sldId="335"/>
            <ac:picMk id="3" creationId="{39A9FE4C-DE42-114B-8410-EF6C4339B172}"/>
          </ac:picMkLst>
        </pc:picChg>
        <pc:picChg chg="add del mod">
          <ac:chgData name="岩下 佳憲 (Yoshinori Iwashita)" userId="a98889da-8ac2-4790-bc15-de3da5bc6643" providerId="ADAL" clId="{7DD0EF65-C0BC-4D48-A283-D886C4587681}" dt="2022-10-03T09:09:14.449" v="3262" actId="478"/>
          <ac:picMkLst>
            <pc:docMk/>
            <pc:sldMk cId="3076155130" sldId="335"/>
            <ac:picMk id="5" creationId="{DAD406F2-866F-612C-E3CD-7C9BB1C574E6}"/>
          </ac:picMkLst>
        </pc:picChg>
        <pc:picChg chg="add del mod">
          <ac:chgData name="岩下 佳憲 (Yoshinori Iwashita)" userId="a98889da-8ac2-4790-bc15-de3da5bc6643" providerId="ADAL" clId="{7DD0EF65-C0BC-4D48-A283-D886C4587681}" dt="2022-10-03T09:08:49.570" v="3253" actId="478"/>
          <ac:picMkLst>
            <pc:docMk/>
            <pc:sldMk cId="3076155130" sldId="335"/>
            <ac:picMk id="9" creationId="{FEB78FA0-A4C5-59A8-235E-09742977E3ED}"/>
          </ac:picMkLst>
        </pc:picChg>
        <pc:picChg chg="del">
          <ac:chgData name="岩下 佳憲 (Yoshinori Iwashita)" userId="a98889da-8ac2-4790-bc15-de3da5bc6643" providerId="ADAL" clId="{7DD0EF65-C0BC-4D48-A283-D886C4587681}" dt="2022-10-03T09:05:52.497" v="3246" actId="478"/>
          <ac:picMkLst>
            <pc:docMk/>
            <pc:sldMk cId="3076155130" sldId="335"/>
            <ac:picMk id="11" creationId="{964C5E85-E4C8-6D8A-668B-B0275FBA00B1}"/>
          </ac:picMkLst>
        </pc:picChg>
        <pc:picChg chg="add mod ord modCrop">
          <ac:chgData name="岩下 佳憲 (Yoshinori Iwashita)" userId="a98889da-8ac2-4790-bc15-de3da5bc6643" providerId="ADAL" clId="{7DD0EF65-C0BC-4D48-A283-D886C4587681}" dt="2022-10-03T10:14:39.705" v="3445" actId="1076"/>
          <ac:picMkLst>
            <pc:docMk/>
            <pc:sldMk cId="3076155130" sldId="335"/>
            <ac:picMk id="13" creationId="{CD26DAC0-6D8E-365C-91AF-DD6E9643C00E}"/>
          </ac:picMkLst>
        </pc:picChg>
      </pc:sldChg>
      <pc:sldChg chg="addSp delSp modSp add mod">
        <pc:chgData name="岩下 佳憲 (Yoshinori Iwashita)" userId="a98889da-8ac2-4790-bc15-de3da5bc6643" providerId="ADAL" clId="{7DD0EF65-C0BC-4D48-A283-D886C4587681}" dt="2022-10-26T06:35:13.674" v="16990" actId="242"/>
        <pc:sldMkLst>
          <pc:docMk/>
          <pc:sldMk cId="2073657494" sldId="336"/>
        </pc:sldMkLst>
        <pc:spChg chg="add mod">
          <ac:chgData name="岩下 佳憲 (Yoshinori Iwashita)" userId="a98889da-8ac2-4790-bc15-de3da5bc6643" providerId="ADAL" clId="{7DD0EF65-C0BC-4D48-A283-D886C4587681}" dt="2022-10-26T06:32:12.920" v="16906" actId="1076"/>
          <ac:spMkLst>
            <pc:docMk/>
            <pc:sldMk cId="2073657494" sldId="336"/>
            <ac:spMk id="3" creationId="{635B542C-973A-B1C7-45CB-0B5DEA1CCC3B}"/>
          </ac:spMkLst>
        </pc:spChg>
        <pc:spChg chg="add del mod">
          <ac:chgData name="岩下 佳憲 (Yoshinori Iwashita)" userId="a98889da-8ac2-4790-bc15-de3da5bc6643" providerId="ADAL" clId="{7DD0EF65-C0BC-4D48-A283-D886C4587681}" dt="2022-10-03T08:44:10.616" v="3033" actId="478"/>
          <ac:spMkLst>
            <pc:docMk/>
            <pc:sldMk cId="2073657494" sldId="336"/>
            <ac:spMk id="4" creationId="{58C950EE-4694-B09A-D7F8-6B85F57696D2}"/>
          </ac:spMkLst>
        </pc:spChg>
        <pc:spChg chg="add mod">
          <ac:chgData name="岩下 佳憲 (Yoshinori Iwashita)" userId="a98889da-8ac2-4790-bc15-de3da5bc6643" providerId="ADAL" clId="{7DD0EF65-C0BC-4D48-A283-D886C4587681}" dt="2022-10-26T06:35:13.674" v="16990" actId="242"/>
          <ac:spMkLst>
            <pc:docMk/>
            <pc:sldMk cId="2073657494" sldId="336"/>
            <ac:spMk id="4" creationId="{CDD5B6C7-F78B-9E63-FC6A-7049A37AF52E}"/>
          </ac:spMkLst>
        </pc:spChg>
        <pc:spChg chg="mod">
          <ac:chgData name="岩下 佳憲 (Yoshinori Iwashita)" userId="a98889da-8ac2-4790-bc15-de3da5bc6643" providerId="ADAL" clId="{7DD0EF65-C0BC-4D48-A283-D886C4587681}" dt="2022-10-21T00:55:46.111" v="11437" actId="1035"/>
          <ac:spMkLst>
            <pc:docMk/>
            <pc:sldMk cId="2073657494" sldId="336"/>
            <ac:spMk id="5" creationId="{9D878134-78AD-7366-81E6-2190333752BE}"/>
          </ac:spMkLst>
        </pc:spChg>
        <pc:spChg chg="add mod">
          <ac:chgData name="岩下 佳憲 (Yoshinori Iwashita)" userId="a98889da-8ac2-4790-bc15-de3da5bc6643" providerId="ADAL" clId="{7DD0EF65-C0BC-4D48-A283-D886C4587681}" dt="2022-10-19T05:31:12.811" v="5712"/>
          <ac:spMkLst>
            <pc:docMk/>
            <pc:sldMk cId="2073657494" sldId="336"/>
            <ac:spMk id="7" creationId="{3A0E86E1-7497-3018-4CB6-81EC9F30BACE}"/>
          </ac:spMkLst>
        </pc:spChg>
        <pc:spChg chg="add mod">
          <ac:chgData name="岩下 佳憲 (Yoshinori Iwashita)" userId="a98889da-8ac2-4790-bc15-de3da5bc6643" providerId="ADAL" clId="{7DD0EF65-C0BC-4D48-A283-D886C4587681}" dt="2022-10-26T06:31:39.774" v="16899" actId="1076"/>
          <ac:spMkLst>
            <pc:docMk/>
            <pc:sldMk cId="2073657494" sldId="336"/>
            <ac:spMk id="11" creationId="{4C9C5F7B-6076-AA33-9F19-A5DEF4B4DA2D}"/>
          </ac:spMkLst>
        </pc:spChg>
        <pc:spChg chg="add mod">
          <ac:chgData name="岩下 佳憲 (Yoshinori Iwashita)" userId="a98889da-8ac2-4790-bc15-de3da5bc6643" providerId="ADAL" clId="{7DD0EF65-C0BC-4D48-A283-D886C4587681}" dt="2022-10-26T06:32:12.920" v="16906" actId="1076"/>
          <ac:spMkLst>
            <pc:docMk/>
            <pc:sldMk cId="2073657494" sldId="336"/>
            <ac:spMk id="13" creationId="{665BB54E-CEBF-2483-6B58-7B07C86FE02E}"/>
          </ac:spMkLst>
        </pc:spChg>
        <pc:spChg chg="del">
          <ac:chgData name="岩下 佳憲 (Yoshinori Iwashita)" userId="a98889da-8ac2-4790-bc15-de3da5bc6643" providerId="ADAL" clId="{7DD0EF65-C0BC-4D48-A283-D886C4587681}" dt="2022-09-29T09:10:25.865" v="2571" actId="478"/>
          <ac:spMkLst>
            <pc:docMk/>
            <pc:sldMk cId="2073657494" sldId="336"/>
            <ac:spMk id="13" creationId="{F9B023FF-E79B-EC0B-D659-6276A628A4A0}"/>
          </ac:spMkLst>
        </pc:spChg>
        <pc:spChg chg="del">
          <ac:chgData name="岩下 佳憲 (Yoshinori Iwashita)" userId="a98889da-8ac2-4790-bc15-de3da5bc6643" providerId="ADAL" clId="{7DD0EF65-C0BC-4D48-A283-D886C4587681}" dt="2022-09-29T09:10:25.865" v="2571" actId="478"/>
          <ac:spMkLst>
            <pc:docMk/>
            <pc:sldMk cId="2073657494" sldId="336"/>
            <ac:spMk id="14" creationId="{C1006EF6-0B6B-B7B1-198F-70A222D3CE6A}"/>
          </ac:spMkLst>
        </pc:spChg>
        <pc:spChg chg="del">
          <ac:chgData name="岩下 佳憲 (Yoshinori Iwashita)" userId="a98889da-8ac2-4790-bc15-de3da5bc6643" providerId="ADAL" clId="{7DD0EF65-C0BC-4D48-A283-D886C4587681}" dt="2022-09-29T09:10:25.865" v="2571" actId="478"/>
          <ac:spMkLst>
            <pc:docMk/>
            <pc:sldMk cId="2073657494" sldId="336"/>
            <ac:spMk id="15" creationId="{82F49383-631E-D72E-950C-3CD296FEE01D}"/>
          </ac:spMkLst>
        </pc:spChg>
        <pc:picChg chg="add del mod ord modCrop">
          <ac:chgData name="岩下 佳憲 (Yoshinori Iwashita)" userId="a98889da-8ac2-4790-bc15-de3da5bc6643" providerId="ADAL" clId="{7DD0EF65-C0BC-4D48-A283-D886C4587681}" dt="2022-10-03T09:03:09.962" v="3222" actId="478"/>
          <ac:picMkLst>
            <pc:docMk/>
            <pc:sldMk cId="2073657494" sldId="336"/>
            <ac:picMk id="3" creationId="{170109EB-DC34-1AF3-C76C-61B0001E00D8}"/>
          </ac:picMkLst>
        </pc:picChg>
        <pc:picChg chg="del">
          <ac:chgData name="岩下 佳憲 (Yoshinori Iwashita)" userId="a98889da-8ac2-4790-bc15-de3da5bc6643" providerId="ADAL" clId="{7DD0EF65-C0BC-4D48-A283-D886C4587681}" dt="2022-09-29T09:03:29.049" v="2477" actId="478"/>
          <ac:picMkLst>
            <pc:docMk/>
            <pc:sldMk cId="2073657494" sldId="336"/>
            <ac:picMk id="4" creationId="{867C7163-A570-D344-D562-E80C0197F50C}"/>
          </ac:picMkLst>
        </pc:picChg>
        <pc:picChg chg="add del mod">
          <ac:chgData name="岩下 佳憲 (Yoshinori Iwashita)" userId="a98889da-8ac2-4790-bc15-de3da5bc6643" providerId="ADAL" clId="{7DD0EF65-C0BC-4D48-A283-D886C4587681}" dt="2022-09-29T09:09:45.441" v="2496" actId="478"/>
          <ac:picMkLst>
            <pc:docMk/>
            <pc:sldMk cId="2073657494" sldId="336"/>
            <ac:picMk id="6" creationId="{36D8435D-0A7E-F4FB-02F9-0C6ADBCCE37D}"/>
          </ac:picMkLst>
        </pc:picChg>
        <pc:picChg chg="del">
          <ac:chgData name="岩下 佳憲 (Yoshinori Iwashita)" userId="a98889da-8ac2-4790-bc15-de3da5bc6643" providerId="ADAL" clId="{7DD0EF65-C0BC-4D48-A283-D886C4587681}" dt="2022-09-29T09:03:40.637" v="2481" actId="478"/>
          <ac:picMkLst>
            <pc:docMk/>
            <pc:sldMk cId="2073657494" sldId="336"/>
            <ac:picMk id="11" creationId="{EC868EA3-DC18-9CBB-D3EB-3AD901A028CB}"/>
          </ac:picMkLst>
        </pc:picChg>
        <pc:picChg chg="add del mod">
          <ac:chgData name="岩下 佳憲 (Yoshinori Iwashita)" userId="a98889da-8ac2-4790-bc15-de3da5bc6643" providerId="ADAL" clId="{7DD0EF65-C0BC-4D48-A283-D886C4587681}" dt="2022-10-03T08:49:39.322" v="3138"/>
          <ac:picMkLst>
            <pc:docMk/>
            <pc:sldMk cId="2073657494" sldId="336"/>
            <ac:picMk id="14" creationId="{B6461710-FAD2-F58F-AA9E-98D0EB356A15}"/>
          </ac:picMkLst>
        </pc:picChg>
        <pc:picChg chg="del">
          <ac:chgData name="岩下 佳憲 (Yoshinori Iwashita)" userId="a98889da-8ac2-4790-bc15-de3da5bc6643" providerId="ADAL" clId="{7DD0EF65-C0BC-4D48-A283-D886C4587681}" dt="2022-09-29T09:03:31.813" v="2478" actId="478"/>
          <ac:picMkLst>
            <pc:docMk/>
            <pc:sldMk cId="2073657494" sldId="336"/>
            <ac:picMk id="17" creationId="{178248B1-AB6D-9872-E474-4EAF3C347B4A}"/>
          </ac:picMkLst>
        </pc:picChg>
        <pc:picChg chg="add mod ord">
          <ac:chgData name="岩下 佳憲 (Yoshinori Iwashita)" userId="a98889da-8ac2-4790-bc15-de3da5bc6643" providerId="ADAL" clId="{7DD0EF65-C0BC-4D48-A283-D886C4587681}" dt="2022-10-26T06:31:27.388" v="16896" actId="1076"/>
          <ac:picMkLst>
            <pc:docMk/>
            <pc:sldMk cId="2073657494" sldId="336"/>
            <ac:picMk id="18" creationId="{156055D3-CEA5-2031-B914-FECEA2109391}"/>
          </ac:picMkLst>
        </pc:picChg>
        <pc:cxnChg chg="add mod">
          <ac:chgData name="岩下 佳憲 (Yoshinori Iwashita)" userId="a98889da-8ac2-4790-bc15-de3da5bc6643" providerId="ADAL" clId="{7DD0EF65-C0BC-4D48-A283-D886C4587681}" dt="2022-10-26T06:32:02.103" v="16903" actId="555"/>
          <ac:cxnSpMkLst>
            <pc:docMk/>
            <pc:sldMk cId="2073657494" sldId="336"/>
            <ac:cxnSpMk id="8" creationId="{6801B84E-C905-043E-D4DB-D391D73ACD0C}"/>
          </ac:cxnSpMkLst>
        </pc:cxnChg>
        <pc:cxnChg chg="add mod">
          <ac:chgData name="岩下 佳憲 (Yoshinori Iwashita)" userId="a98889da-8ac2-4790-bc15-de3da5bc6643" providerId="ADAL" clId="{7DD0EF65-C0BC-4D48-A283-D886C4587681}" dt="2022-10-26T06:32:16.495" v="16907" actId="14100"/>
          <ac:cxnSpMkLst>
            <pc:docMk/>
            <pc:sldMk cId="2073657494" sldId="336"/>
            <ac:cxnSpMk id="9" creationId="{DC4F4C86-50F2-A4A6-BCF4-BE383A1DAA73}"/>
          </ac:cxnSpMkLst>
        </pc:cxnChg>
      </pc:sldChg>
      <pc:sldChg chg="addSp delSp modSp add mod">
        <pc:chgData name="岩下 佳憲 (Yoshinori Iwashita)" userId="a98889da-8ac2-4790-bc15-de3da5bc6643" providerId="ADAL" clId="{7DD0EF65-C0BC-4D48-A283-D886C4587681}" dt="2022-10-21T00:56:55.552" v="11473" actId="1035"/>
        <pc:sldMkLst>
          <pc:docMk/>
          <pc:sldMk cId="588010023" sldId="337"/>
        </pc:sldMkLst>
        <pc:spChg chg="add mod">
          <ac:chgData name="岩下 佳憲 (Yoshinori Iwashita)" userId="a98889da-8ac2-4790-bc15-de3da5bc6643" providerId="ADAL" clId="{7DD0EF65-C0BC-4D48-A283-D886C4587681}" dt="2022-10-18T09:50:31.223" v="5060"/>
          <ac:spMkLst>
            <pc:docMk/>
            <pc:sldMk cId="588010023" sldId="337"/>
            <ac:spMk id="3" creationId="{0341C49F-0988-486B-70F1-84F85B2F95EA}"/>
          </ac:spMkLst>
        </pc:spChg>
        <pc:spChg chg="del">
          <ac:chgData name="岩下 佳憲 (Yoshinori Iwashita)" userId="a98889da-8ac2-4790-bc15-de3da5bc6643" providerId="ADAL" clId="{7DD0EF65-C0BC-4D48-A283-D886C4587681}" dt="2022-10-18T09:53:01.073" v="5268" actId="478"/>
          <ac:spMkLst>
            <pc:docMk/>
            <pc:sldMk cId="588010023" sldId="337"/>
            <ac:spMk id="5" creationId="{9D878134-78AD-7366-81E6-2190333752BE}"/>
          </ac:spMkLst>
        </pc:spChg>
        <pc:spChg chg="add mod">
          <ac:chgData name="岩下 佳憲 (Yoshinori Iwashita)" userId="a98889da-8ac2-4790-bc15-de3da5bc6643" providerId="ADAL" clId="{7DD0EF65-C0BC-4D48-A283-D886C4587681}" dt="2022-10-21T00:56:55.552" v="11473" actId="1035"/>
          <ac:spMkLst>
            <pc:docMk/>
            <pc:sldMk cId="588010023" sldId="337"/>
            <ac:spMk id="6" creationId="{D97CBF1B-140F-0540-6CF9-488534698D7C}"/>
          </ac:spMkLst>
        </pc:spChg>
        <pc:spChg chg="add mod">
          <ac:chgData name="岩下 佳憲 (Yoshinori Iwashita)" userId="a98889da-8ac2-4790-bc15-de3da5bc6643" providerId="ADAL" clId="{7DD0EF65-C0BC-4D48-A283-D886C4587681}" dt="2022-10-18T09:54:36.625" v="5280" actId="1036"/>
          <ac:spMkLst>
            <pc:docMk/>
            <pc:sldMk cId="588010023" sldId="337"/>
            <ac:spMk id="8" creationId="{8CFA245B-8601-7301-18AC-5186AFAC6424}"/>
          </ac:spMkLst>
        </pc:spChg>
        <pc:spChg chg="add mod">
          <ac:chgData name="岩下 佳憲 (Yoshinori Iwashita)" userId="a98889da-8ac2-4790-bc15-de3da5bc6643" providerId="ADAL" clId="{7DD0EF65-C0BC-4D48-A283-D886C4587681}" dt="2022-10-18T09:54:42.726" v="5283" actId="14100"/>
          <ac:spMkLst>
            <pc:docMk/>
            <pc:sldMk cId="588010023" sldId="337"/>
            <ac:spMk id="10" creationId="{B45A470D-5059-2E3F-B8CB-184D0D224320}"/>
          </ac:spMkLst>
        </pc:spChg>
        <pc:picChg chg="mod">
          <ac:chgData name="岩下 佳憲 (Yoshinori Iwashita)" userId="a98889da-8ac2-4790-bc15-de3da5bc6643" providerId="ADAL" clId="{7DD0EF65-C0BC-4D48-A283-D886C4587681}" dt="2022-10-18T09:50:30.400" v="5059" actId="1076"/>
          <ac:picMkLst>
            <pc:docMk/>
            <pc:sldMk cId="588010023" sldId="337"/>
            <ac:picMk id="4" creationId="{A315CC82-16FB-592B-D49B-8D432F0A1A00}"/>
          </ac:picMkLst>
        </pc:picChg>
        <pc:picChg chg="del">
          <ac:chgData name="岩下 佳憲 (Yoshinori Iwashita)" userId="a98889da-8ac2-4790-bc15-de3da5bc6643" providerId="ADAL" clId="{7DD0EF65-C0BC-4D48-A283-D886C4587681}" dt="2022-10-18T07:55:18.715" v="5041" actId="478"/>
          <ac:picMkLst>
            <pc:docMk/>
            <pc:sldMk cId="588010023" sldId="337"/>
            <ac:picMk id="7" creationId="{D7ECDDE5-CFC4-96F6-8923-C7728876D5AF}"/>
          </ac:picMkLst>
        </pc:picChg>
        <pc:picChg chg="del">
          <ac:chgData name="岩下 佳憲 (Yoshinori Iwashita)" userId="a98889da-8ac2-4790-bc15-de3da5bc6643" providerId="ADAL" clId="{7DD0EF65-C0BC-4D48-A283-D886C4587681}" dt="2022-10-18T07:55:18.715" v="5041" actId="478"/>
          <ac:picMkLst>
            <pc:docMk/>
            <pc:sldMk cId="588010023" sldId="337"/>
            <ac:picMk id="9" creationId="{51D7008E-A183-BB84-912B-4D0C5BB21D21}"/>
          </ac:picMkLst>
        </pc:picChg>
      </pc:sldChg>
      <pc:sldChg chg="addSp delSp modSp add mod">
        <pc:chgData name="岩下 佳憲 (Yoshinori Iwashita)" userId="a98889da-8ac2-4790-bc15-de3da5bc6643" providerId="ADAL" clId="{7DD0EF65-C0BC-4D48-A283-D886C4587681}" dt="2022-10-21T00:57:39.190" v="11491" actId="1035"/>
        <pc:sldMkLst>
          <pc:docMk/>
          <pc:sldMk cId="1285189111" sldId="338"/>
        </pc:sldMkLst>
        <pc:spChg chg="mod">
          <ac:chgData name="岩下 佳憲 (Yoshinori Iwashita)" userId="a98889da-8ac2-4790-bc15-de3da5bc6643" providerId="ADAL" clId="{7DD0EF65-C0BC-4D48-A283-D886C4587681}" dt="2022-10-21T00:57:39.190" v="11491" actId="1035"/>
          <ac:spMkLst>
            <pc:docMk/>
            <pc:sldMk cId="1285189111" sldId="338"/>
            <ac:spMk id="6" creationId="{789E3AF8-6C5D-3026-F5F8-6817C0A2E6CC}"/>
          </ac:spMkLst>
        </pc:spChg>
        <pc:spChg chg="mod">
          <ac:chgData name="岩下 佳憲 (Yoshinori Iwashita)" userId="a98889da-8ac2-4790-bc15-de3da5bc6643" providerId="ADAL" clId="{7DD0EF65-C0BC-4D48-A283-D886C4587681}" dt="2022-10-19T05:58:18.711" v="6247" actId="1076"/>
          <ac:spMkLst>
            <pc:docMk/>
            <pc:sldMk cId="1285189111" sldId="338"/>
            <ac:spMk id="10" creationId="{6CDFAAA9-94BF-EB04-5FAF-EBD6633C51FA}"/>
          </ac:spMkLst>
        </pc:spChg>
        <pc:spChg chg="del">
          <ac:chgData name="岩下 佳憲 (Yoshinori Iwashita)" userId="a98889da-8ac2-4790-bc15-de3da5bc6643" providerId="ADAL" clId="{7DD0EF65-C0BC-4D48-A283-D886C4587681}" dt="2022-10-19T05:58:12.193" v="6246" actId="478"/>
          <ac:spMkLst>
            <pc:docMk/>
            <pc:sldMk cId="1285189111" sldId="338"/>
            <ac:spMk id="15" creationId="{26D88EA0-7E76-D009-CAA3-C58EC6FF8F2D}"/>
          </ac:spMkLst>
        </pc:spChg>
        <pc:grpChg chg="add mod ord">
          <ac:chgData name="岩下 佳憲 (Yoshinori Iwashita)" userId="a98889da-8ac2-4790-bc15-de3da5bc6643" providerId="ADAL" clId="{7DD0EF65-C0BC-4D48-A283-D886C4587681}" dt="2022-10-19T06:09:43.300" v="6538" actId="167"/>
          <ac:grpSpMkLst>
            <pc:docMk/>
            <pc:sldMk cId="1285189111" sldId="338"/>
            <ac:grpSpMk id="3" creationId="{152B30EA-6BDC-18B3-F33B-6406550B8BAE}"/>
          </ac:grpSpMkLst>
        </pc:grpChg>
        <pc:picChg chg="mod">
          <ac:chgData name="岩下 佳憲 (Yoshinori Iwashita)" userId="a98889da-8ac2-4790-bc15-de3da5bc6643" providerId="ADAL" clId="{7DD0EF65-C0BC-4D48-A283-D886C4587681}" dt="2022-10-19T06:02:33.805" v="6469" actId="164"/>
          <ac:picMkLst>
            <pc:docMk/>
            <pc:sldMk cId="1285189111" sldId="338"/>
            <ac:picMk id="13" creationId="{033906E7-DE8C-AD92-89B0-97FFACF5ADFC}"/>
          </ac:picMkLst>
        </pc:picChg>
        <pc:picChg chg="mod">
          <ac:chgData name="岩下 佳憲 (Yoshinori Iwashita)" userId="a98889da-8ac2-4790-bc15-de3da5bc6643" providerId="ADAL" clId="{7DD0EF65-C0BC-4D48-A283-D886C4587681}" dt="2022-10-19T06:02:33.805" v="6469" actId="164"/>
          <ac:picMkLst>
            <pc:docMk/>
            <pc:sldMk cId="1285189111" sldId="338"/>
            <ac:picMk id="14" creationId="{B527520A-2F0D-CEAE-ADC1-F9C23634726E}"/>
          </ac:picMkLst>
        </pc:picChg>
      </pc:sldChg>
      <pc:sldChg chg="addSp delSp modSp add mod">
        <pc:chgData name="岩下 佳憲 (Yoshinori Iwashita)" userId="a98889da-8ac2-4790-bc15-de3da5bc6643" providerId="ADAL" clId="{7DD0EF65-C0BC-4D48-A283-D886C4587681}" dt="2022-10-26T06:25:58.497" v="16834" actId="404"/>
        <pc:sldMkLst>
          <pc:docMk/>
          <pc:sldMk cId="2648636769" sldId="339"/>
        </pc:sldMkLst>
        <pc:spChg chg="mod">
          <ac:chgData name="岩下 佳憲 (Yoshinori Iwashita)" userId="a98889da-8ac2-4790-bc15-de3da5bc6643" providerId="ADAL" clId="{7DD0EF65-C0BC-4D48-A283-D886C4587681}" dt="2022-10-21T10:31:02.453" v="16158" actId="20577"/>
          <ac:spMkLst>
            <pc:docMk/>
            <pc:sldMk cId="2648636769" sldId="339"/>
            <ac:spMk id="3" creationId="{510913AF-1E9B-D62F-EA1F-42A685B992FF}"/>
          </ac:spMkLst>
        </pc:spChg>
        <pc:spChg chg="mod">
          <ac:chgData name="岩下 佳憲 (Yoshinori Iwashita)" userId="a98889da-8ac2-4790-bc15-de3da5bc6643" providerId="ADAL" clId="{7DD0EF65-C0BC-4D48-A283-D886C4587681}" dt="2022-10-26T06:25:58.497" v="16834" actId="404"/>
          <ac:spMkLst>
            <pc:docMk/>
            <pc:sldMk cId="2648636769" sldId="339"/>
            <ac:spMk id="9" creationId="{210AC435-E836-29F9-4554-A952696E086E}"/>
          </ac:spMkLst>
        </pc:spChg>
        <pc:spChg chg="mod">
          <ac:chgData name="岩下 佳憲 (Yoshinori Iwashita)" userId="a98889da-8ac2-4790-bc15-de3da5bc6643" providerId="ADAL" clId="{7DD0EF65-C0BC-4D48-A283-D886C4587681}" dt="2022-10-21T10:20:56.718" v="15978" actId="14100"/>
          <ac:spMkLst>
            <pc:docMk/>
            <pc:sldMk cId="2648636769" sldId="339"/>
            <ac:spMk id="15" creationId="{DF93A702-96B8-88CD-33F9-213AD05373A0}"/>
          </ac:spMkLst>
        </pc:spChg>
        <pc:spChg chg="del">
          <ac:chgData name="岩下 佳憲 (Yoshinori Iwashita)" userId="a98889da-8ac2-4790-bc15-de3da5bc6643" providerId="ADAL" clId="{7DD0EF65-C0BC-4D48-A283-D886C4587681}" dt="2022-10-21T10:21:56.228" v="16051" actId="478"/>
          <ac:spMkLst>
            <pc:docMk/>
            <pc:sldMk cId="2648636769" sldId="339"/>
            <ac:spMk id="16" creationId="{98E4A43B-A95C-132D-33CC-759ABE5F8EB9}"/>
          </ac:spMkLst>
        </pc:spChg>
        <pc:spChg chg="mod">
          <ac:chgData name="岩下 佳憲 (Yoshinori Iwashita)" userId="a98889da-8ac2-4790-bc15-de3da5bc6643" providerId="ADAL" clId="{7DD0EF65-C0BC-4D48-A283-D886C4587681}" dt="2022-10-21T10:21:54.066" v="16050" actId="1076"/>
          <ac:spMkLst>
            <pc:docMk/>
            <pc:sldMk cId="2648636769" sldId="339"/>
            <ac:spMk id="17" creationId="{A659436E-7B4F-D384-FA71-34CBD5AE65F5}"/>
          </ac:spMkLst>
        </pc:spChg>
        <pc:spChg chg="del">
          <ac:chgData name="岩下 佳憲 (Yoshinori Iwashita)" userId="a98889da-8ac2-4790-bc15-de3da5bc6643" providerId="ADAL" clId="{7DD0EF65-C0BC-4D48-A283-D886C4587681}" dt="2022-10-21T10:02:07.765" v="14838" actId="478"/>
          <ac:spMkLst>
            <pc:docMk/>
            <pc:sldMk cId="2648636769" sldId="339"/>
            <ac:spMk id="20" creationId="{BF2B5F8A-DC97-0D60-71C6-380DD2E08AE6}"/>
          </ac:spMkLst>
        </pc:spChg>
        <pc:picChg chg="add mod ord">
          <ac:chgData name="岩下 佳憲 (Yoshinori Iwashita)" userId="a98889da-8ac2-4790-bc15-de3da5bc6643" providerId="ADAL" clId="{7DD0EF65-C0BC-4D48-A283-D886C4587681}" dt="2022-10-21T10:20:44.339" v="15976" actId="1076"/>
          <ac:picMkLst>
            <pc:docMk/>
            <pc:sldMk cId="2648636769" sldId="339"/>
            <ac:picMk id="5" creationId="{AFDF5B99-9C73-F11F-05D7-9CD37595B1D3}"/>
          </ac:picMkLst>
        </pc:picChg>
        <pc:picChg chg="del">
          <ac:chgData name="岩下 佳憲 (Yoshinori Iwashita)" userId="a98889da-8ac2-4790-bc15-de3da5bc6643" providerId="ADAL" clId="{7DD0EF65-C0BC-4D48-A283-D886C4587681}" dt="2022-10-21T10:09:32.724" v="15122" actId="478"/>
          <ac:picMkLst>
            <pc:docMk/>
            <pc:sldMk cId="2648636769" sldId="339"/>
            <ac:picMk id="13" creationId="{2B644F8D-4072-C5D0-8841-F18DE44B65BE}"/>
          </ac:picMkLst>
        </pc:picChg>
      </pc:sldChg>
      <pc:sldChg chg="addSp delSp modSp add del mod">
        <pc:chgData name="岩下 佳憲 (Yoshinori Iwashita)" userId="a98889da-8ac2-4790-bc15-de3da5bc6643" providerId="ADAL" clId="{7DD0EF65-C0BC-4D48-A283-D886C4587681}" dt="2022-10-19T10:29:37.729" v="9148" actId="2696"/>
        <pc:sldMkLst>
          <pc:docMk/>
          <pc:sldMk cId="3903420344" sldId="339"/>
        </pc:sldMkLst>
        <pc:spChg chg="add mod">
          <ac:chgData name="岩下 佳憲 (Yoshinori Iwashita)" userId="a98889da-8ac2-4790-bc15-de3da5bc6643" providerId="ADAL" clId="{7DD0EF65-C0BC-4D48-A283-D886C4587681}" dt="2022-10-19T06:39:56.622" v="7648" actId="404"/>
          <ac:spMkLst>
            <pc:docMk/>
            <pc:sldMk cId="3903420344" sldId="339"/>
            <ac:spMk id="3" creationId="{510913AF-1E9B-D62F-EA1F-42A685B992FF}"/>
          </ac:spMkLst>
        </pc:spChg>
        <pc:spChg chg="add del mod">
          <ac:chgData name="岩下 佳憲 (Yoshinori Iwashita)" userId="a98889da-8ac2-4790-bc15-de3da5bc6643" providerId="ADAL" clId="{7DD0EF65-C0BC-4D48-A283-D886C4587681}" dt="2022-10-19T06:27:10.275" v="7328" actId="478"/>
          <ac:spMkLst>
            <pc:docMk/>
            <pc:sldMk cId="3903420344" sldId="339"/>
            <ac:spMk id="4" creationId="{925A1CA9-20CB-CB75-4F55-218A53750AC2}"/>
          </ac:spMkLst>
        </pc:spChg>
        <pc:spChg chg="add del">
          <ac:chgData name="岩下 佳憲 (Yoshinori Iwashita)" userId="a98889da-8ac2-4790-bc15-de3da5bc6643" providerId="ADAL" clId="{7DD0EF65-C0BC-4D48-A283-D886C4587681}" dt="2022-10-19T06:23:55.892" v="7181" actId="478"/>
          <ac:spMkLst>
            <pc:docMk/>
            <pc:sldMk cId="3903420344" sldId="339"/>
            <ac:spMk id="7" creationId="{F0D9AEE3-51AD-EC11-9F9C-62AA43E96959}"/>
          </ac:spMkLst>
        </pc:spChg>
        <pc:spChg chg="mod ord">
          <ac:chgData name="岩下 佳憲 (Yoshinori Iwashita)" userId="a98889da-8ac2-4790-bc15-de3da5bc6643" providerId="ADAL" clId="{7DD0EF65-C0BC-4D48-A283-D886C4587681}" dt="2022-10-19T07:26:21.582" v="8996"/>
          <ac:spMkLst>
            <pc:docMk/>
            <pc:sldMk cId="3903420344" sldId="339"/>
            <ac:spMk id="9" creationId="{210AC435-E836-29F9-4554-A952696E086E}"/>
          </ac:spMkLst>
        </pc:spChg>
        <pc:spChg chg="add del">
          <ac:chgData name="岩下 佳憲 (Yoshinori Iwashita)" userId="a98889da-8ac2-4790-bc15-de3da5bc6643" providerId="ADAL" clId="{7DD0EF65-C0BC-4D48-A283-D886C4587681}" dt="2022-10-19T06:35:11.659" v="7349" actId="11529"/>
          <ac:spMkLst>
            <pc:docMk/>
            <pc:sldMk cId="3903420344" sldId="339"/>
            <ac:spMk id="14" creationId="{F2088328-5CC6-FE56-9E51-479DD37F4F65}"/>
          </ac:spMkLst>
        </pc:spChg>
        <pc:spChg chg="add mod">
          <ac:chgData name="岩下 佳憲 (Yoshinori Iwashita)" userId="a98889da-8ac2-4790-bc15-de3da5bc6643" providerId="ADAL" clId="{7DD0EF65-C0BC-4D48-A283-D886C4587681}" dt="2022-10-19T06:35:35.392" v="7361" actId="14100"/>
          <ac:spMkLst>
            <pc:docMk/>
            <pc:sldMk cId="3903420344" sldId="339"/>
            <ac:spMk id="15" creationId="{DF93A702-96B8-88CD-33F9-213AD05373A0}"/>
          </ac:spMkLst>
        </pc:spChg>
        <pc:spChg chg="add mod">
          <ac:chgData name="岩下 佳憲 (Yoshinori Iwashita)" userId="a98889da-8ac2-4790-bc15-de3da5bc6643" providerId="ADAL" clId="{7DD0EF65-C0BC-4D48-A283-D886C4587681}" dt="2022-10-19T06:35:45.574" v="7364" actId="14100"/>
          <ac:spMkLst>
            <pc:docMk/>
            <pc:sldMk cId="3903420344" sldId="339"/>
            <ac:spMk id="16" creationId="{98E4A43B-A95C-132D-33CC-759ABE5F8EB9}"/>
          </ac:spMkLst>
        </pc:spChg>
        <pc:spChg chg="add mod">
          <ac:chgData name="岩下 佳憲 (Yoshinori Iwashita)" userId="a98889da-8ac2-4790-bc15-de3da5bc6643" providerId="ADAL" clId="{7DD0EF65-C0BC-4D48-A283-D886C4587681}" dt="2022-10-19T06:38:06.950" v="7554" actId="14100"/>
          <ac:spMkLst>
            <pc:docMk/>
            <pc:sldMk cId="3903420344" sldId="339"/>
            <ac:spMk id="17" creationId="{A659436E-7B4F-D384-FA71-34CBD5AE65F5}"/>
          </ac:spMkLst>
        </pc:spChg>
        <pc:spChg chg="add mod">
          <ac:chgData name="岩下 佳憲 (Yoshinori Iwashita)" userId="a98889da-8ac2-4790-bc15-de3da5bc6643" providerId="ADAL" clId="{7DD0EF65-C0BC-4D48-A283-D886C4587681}" dt="2022-10-19T10:29:18.965" v="9143" actId="17032"/>
          <ac:spMkLst>
            <pc:docMk/>
            <pc:sldMk cId="3903420344" sldId="339"/>
            <ac:spMk id="20" creationId="{BF2B5F8A-DC97-0D60-71C6-380DD2E08AE6}"/>
          </ac:spMkLst>
        </pc:spChg>
        <pc:picChg chg="del mod">
          <ac:chgData name="岩下 佳憲 (Yoshinori Iwashita)" userId="a98889da-8ac2-4790-bc15-de3da5bc6643" providerId="ADAL" clId="{7DD0EF65-C0BC-4D48-A283-D886C4587681}" dt="2022-10-19T06:31:39.425" v="7329" actId="478"/>
          <ac:picMkLst>
            <pc:docMk/>
            <pc:sldMk cId="3903420344" sldId="339"/>
            <ac:picMk id="6" creationId="{8236A6E1-A96A-81CF-211A-092724A27E2F}"/>
          </ac:picMkLst>
        </pc:picChg>
        <pc:picChg chg="add del mod modCrop">
          <ac:chgData name="岩下 佳憲 (Yoshinori Iwashita)" userId="a98889da-8ac2-4790-bc15-de3da5bc6643" providerId="ADAL" clId="{7DD0EF65-C0BC-4D48-A283-D886C4587681}" dt="2022-10-19T06:34:48.645" v="7345" actId="478"/>
          <ac:picMkLst>
            <pc:docMk/>
            <pc:sldMk cId="3903420344" sldId="339"/>
            <ac:picMk id="8" creationId="{2BDAAE33-71D7-A81F-6FCF-CC72185B5054}"/>
          </ac:picMkLst>
        </pc:picChg>
        <pc:picChg chg="add del mod">
          <ac:chgData name="岩下 佳憲 (Yoshinori Iwashita)" userId="a98889da-8ac2-4790-bc15-de3da5bc6643" providerId="ADAL" clId="{7DD0EF65-C0BC-4D48-A283-D886C4587681}" dt="2022-10-19T06:32:08.190" v="7336" actId="478"/>
          <ac:picMkLst>
            <pc:docMk/>
            <pc:sldMk cId="3903420344" sldId="339"/>
            <ac:picMk id="10" creationId="{1471BCCE-B08A-F1C9-3FE7-B03E696E53E9}"/>
          </ac:picMkLst>
        </pc:picChg>
        <pc:picChg chg="add mod ord">
          <ac:chgData name="岩下 佳憲 (Yoshinori Iwashita)" userId="a98889da-8ac2-4790-bc15-de3da5bc6643" providerId="ADAL" clId="{7DD0EF65-C0BC-4D48-A283-D886C4587681}" dt="2022-10-19T06:34:47.054" v="7344" actId="167"/>
          <ac:picMkLst>
            <pc:docMk/>
            <pc:sldMk cId="3903420344" sldId="339"/>
            <ac:picMk id="13" creationId="{2B644F8D-4072-C5D0-8841-F18DE44B65BE}"/>
          </ac:picMkLst>
        </pc:picChg>
        <pc:picChg chg="add del">
          <ac:chgData name="岩下 佳憲 (Yoshinori Iwashita)" userId="a98889da-8ac2-4790-bc15-de3da5bc6643" providerId="ADAL" clId="{7DD0EF65-C0BC-4D48-A283-D886C4587681}" dt="2022-10-19T06:39:31.552" v="7557" actId="478"/>
          <ac:picMkLst>
            <pc:docMk/>
            <pc:sldMk cId="3903420344" sldId="339"/>
            <ac:picMk id="19" creationId="{EC6C63B2-6D8F-61A3-414B-D14F036D6645}"/>
          </ac:picMkLst>
        </pc:picChg>
      </pc:sldChg>
      <pc:sldChg chg="addSp delSp modSp add mod">
        <pc:chgData name="岩下 佳憲 (Yoshinori Iwashita)" userId="a98889da-8ac2-4790-bc15-de3da5bc6643" providerId="ADAL" clId="{7DD0EF65-C0BC-4D48-A283-D886C4587681}" dt="2022-10-21T10:31:19.829" v="16161" actId="21"/>
        <pc:sldMkLst>
          <pc:docMk/>
          <pc:sldMk cId="182410304" sldId="340"/>
        </pc:sldMkLst>
        <pc:spChg chg="mod">
          <ac:chgData name="岩下 佳憲 (Yoshinori Iwashita)" userId="a98889da-8ac2-4790-bc15-de3da5bc6643" providerId="ADAL" clId="{7DD0EF65-C0BC-4D48-A283-D886C4587681}" dt="2022-10-21T00:59:13.698" v="11519" actId="1035"/>
          <ac:spMkLst>
            <pc:docMk/>
            <pc:sldMk cId="182410304" sldId="340"/>
            <ac:spMk id="3" creationId="{510913AF-1E9B-D62F-EA1F-42A685B992FF}"/>
          </ac:spMkLst>
        </pc:spChg>
        <pc:spChg chg="mod">
          <ac:chgData name="岩下 佳憲 (Yoshinori Iwashita)" userId="a98889da-8ac2-4790-bc15-de3da5bc6643" providerId="ADAL" clId="{7DD0EF65-C0BC-4D48-A283-D886C4587681}" dt="2022-10-21T10:26:24.083" v="16128" actId="1076"/>
          <ac:spMkLst>
            <pc:docMk/>
            <pc:sldMk cId="182410304" sldId="340"/>
            <ac:spMk id="8" creationId="{E4A51E2B-2CD4-7A10-47DD-27CE98B166A8}"/>
          </ac:spMkLst>
        </pc:spChg>
        <pc:spChg chg="mod">
          <ac:chgData name="岩下 佳憲 (Yoshinori Iwashita)" userId="a98889da-8ac2-4790-bc15-de3da5bc6643" providerId="ADAL" clId="{7DD0EF65-C0BC-4D48-A283-D886C4587681}" dt="2022-10-21T10:26:08.309" v="16116" actId="1037"/>
          <ac:spMkLst>
            <pc:docMk/>
            <pc:sldMk cId="182410304" sldId="340"/>
            <ac:spMk id="15" creationId="{DF93A702-96B8-88CD-33F9-213AD05373A0}"/>
          </ac:spMkLst>
        </pc:spChg>
        <pc:spChg chg="mod">
          <ac:chgData name="岩下 佳憲 (Yoshinori Iwashita)" userId="a98889da-8ac2-4790-bc15-de3da5bc6643" providerId="ADAL" clId="{7DD0EF65-C0BC-4D48-A283-D886C4587681}" dt="2022-10-21T10:26:15.494" v="16126" actId="1037"/>
          <ac:spMkLst>
            <pc:docMk/>
            <pc:sldMk cId="182410304" sldId="340"/>
            <ac:spMk id="16" creationId="{98E4A43B-A95C-132D-33CC-759ABE5F8EB9}"/>
          </ac:spMkLst>
        </pc:spChg>
        <pc:spChg chg="del">
          <ac:chgData name="岩下 佳憲 (Yoshinori Iwashita)" userId="a98889da-8ac2-4790-bc15-de3da5bc6643" providerId="ADAL" clId="{7DD0EF65-C0BC-4D48-A283-D886C4587681}" dt="2022-10-21T10:25:01.890" v="16105" actId="478"/>
          <ac:spMkLst>
            <pc:docMk/>
            <pc:sldMk cId="182410304" sldId="340"/>
            <ac:spMk id="18" creationId="{3C42E23E-FF54-0B69-8704-B031F9FA5ED6}"/>
          </ac:spMkLst>
        </pc:spChg>
        <pc:grpChg chg="del">
          <ac:chgData name="岩下 佳憲 (Yoshinori Iwashita)" userId="a98889da-8ac2-4790-bc15-de3da5bc6643" providerId="ADAL" clId="{7DD0EF65-C0BC-4D48-A283-D886C4587681}" dt="2022-10-21T10:25:38.861" v="16106" actId="478"/>
          <ac:grpSpMkLst>
            <pc:docMk/>
            <pc:sldMk cId="182410304" sldId="340"/>
            <ac:grpSpMk id="7" creationId="{C0BDE0C7-7B06-A3B3-2465-1EBBEBF5BB4D}"/>
          </ac:grpSpMkLst>
        </pc:grpChg>
        <pc:grpChg chg="add mod">
          <ac:chgData name="岩下 佳憲 (Yoshinori Iwashita)" userId="a98889da-8ac2-4790-bc15-de3da5bc6643" providerId="ADAL" clId="{7DD0EF65-C0BC-4D48-A283-D886C4587681}" dt="2022-10-21T10:26:19.674" v="16127" actId="164"/>
          <ac:grpSpMkLst>
            <pc:docMk/>
            <pc:sldMk cId="182410304" sldId="340"/>
            <ac:grpSpMk id="10" creationId="{772E17F3-CA9C-F8BE-5F65-5ABF64674B35}"/>
          </ac:grpSpMkLst>
        </pc:grpChg>
        <pc:picChg chg="add mod ord">
          <ac:chgData name="岩下 佳憲 (Yoshinori Iwashita)" userId="a98889da-8ac2-4790-bc15-de3da5bc6643" providerId="ADAL" clId="{7DD0EF65-C0BC-4D48-A283-D886C4587681}" dt="2022-10-21T10:26:19.674" v="16127" actId="164"/>
          <ac:picMkLst>
            <pc:docMk/>
            <pc:sldMk cId="182410304" sldId="340"/>
            <ac:picMk id="5" creationId="{45FD49BF-AB1C-8540-80BC-AAC7AA034B63}"/>
          </ac:picMkLst>
        </pc:picChg>
        <pc:picChg chg="add mod ord">
          <ac:chgData name="岩下 佳憲 (Yoshinori Iwashita)" userId="a98889da-8ac2-4790-bc15-de3da5bc6643" providerId="ADAL" clId="{7DD0EF65-C0BC-4D48-A283-D886C4587681}" dt="2022-10-21T10:26:19.674" v="16127" actId="164"/>
          <ac:picMkLst>
            <pc:docMk/>
            <pc:sldMk cId="182410304" sldId="340"/>
            <ac:picMk id="9" creationId="{6B6A62B0-AC28-A1EA-1B9B-3A97DEAF80AA}"/>
          </ac:picMkLst>
        </pc:picChg>
        <pc:picChg chg="add del mod ord">
          <ac:chgData name="岩下 佳憲 (Yoshinori Iwashita)" userId="a98889da-8ac2-4790-bc15-de3da5bc6643" providerId="ADAL" clId="{7DD0EF65-C0BC-4D48-A283-D886C4587681}" dt="2022-10-21T10:31:19.829" v="16161" actId="21"/>
          <ac:picMkLst>
            <pc:docMk/>
            <pc:sldMk cId="182410304" sldId="340"/>
            <ac:picMk id="11" creationId="{CAB404DE-C64C-CB35-8A58-1ADBC7D8FE26}"/>
          </ac:picMkLst>
        </pc:picChg>
      </pc:sldChg>
      <pc:sldChg chg="addSp delSp modSp add del mod">
        <pc:chgData name="岩下 佳憲 (Yoshinori Iwashita)" userId="a98889da-8ac2-4790-bc15-de3da5bc6643" providerId="ADAL" clId="{7DD0EF65-C0BC-4D48-A283-D886C4587681}" dt="2022-10-19T10:29:37.729" v="9148" actId="2696"/>
        <pc:sldMkLst>
          <pc:docMk/>
          <pc:sldMk cId="3830242987" sldId="340"/>
        </pc:sldMkLst>
        <pc:spChg chg="mod">
          <ac:chgData name="岩下 佳憲 (Yoshinori Iwashita)" userId="a98889da-8ac2-4790-bc15-de3da5bc6643" providerId="ADAL" clId="{7DD0EF65-C0BC-4D48-A283-D886C4587681}" dt="2022-10-19T07:26:47.193" v="9031"/>
          <ac:spMkLst>
            <pc:docMk/>
            <pc:sldMk cId="3830242987" sldId="340"/>
            <ac:spMk id="3" creationId="{510913AF-1E9B-D62F-EA1F-42A685B992FF}"/>
          </ac:spMkLst>
        </pc:spChg>
        <pc:spChg chg="add mod">
          <ac:chgData name="岩下 佳憲 (Yoshinori Iwashita)" userId="a98889da-8ac2-4790-bc15-de3da5bc6643" providerId="ADAL" clId="{7DD0EF65-C0BC-4D48-A283-D886C4587681}" dt="2022-10-19T06:43:24.884" v="7799" actId="14100"/>
          <ac:spMkLst>
            <pc:docMk/>
            <pc:sldMk cId="3830242987" sldId="340"/>
            <ac:spMk id="8" creationId="{E4A51E2B-2CD4-7A10-47DD-27CE98B166A8}"/>
          </ac:spMkLst>
        </pc:spChg>
        <pc:spChg chg="del">
          <ac:chgData name="岩下 佳憲 (Yoshinori Iwashita)" userId="a98889da-8ac2-4790-bc15-de3da5bc6643" providerId="ADAL" clId="{7DD0EF65-C0BC-4D48-A283-D886C4587681}" dt="2022-10-19T06:40:29.710" v="7652" actId="478"/>
          <ac:spMkLst>
            <pc:docMk/>
            <pc:sldMk cId="3830242987" sldId="340"/>
            <ac:spMk id="9" creationId="{210AC435-E836-29F9-4554-A952696E086E}"/>
          </ac:spMkLst>
        </pc:spChg>
        <pc:spChg chg="add del mod">
          <ac:chgData name="岩下 佳憲 (Yoshinori Iwashita)" userId="a98889da-8ac2-4790-bc15-de3da5bc6643" providerId="ADAL" clId="{7DD0EF65-C0BC-4D48-A283-D886C4587681}" dt="2022-10-19T10:29:22.448" v="9144" actId="478"/>
          <ac:spMkLst>
            <pc:docMk/>
            <pc:sldMk cId="3830242987" sldId="340"/>
            <ac:spMk id="14" creationId="{6627B790-BB0E-1F6F-0FEB-FF35BD754B83}"/>
          </ac:spMkLst>
        </pc:spChg>
        <pc:spChg chg="mod">
          <ac:chgData name="岩下 佳憲 (Yoshinori Iwashita)" userId="a98889da-8ac2-4790-bc15-de3da5bc6643" providerId="ADAL" clId="{7DD0EF65-C0BC-4D48-A283-D886C4587681}" dt="2022-10-19T06:41:40.605" v="7670" actId="1035"/>
          <ac:spMkLst>
            <pc:docMk/>
            <pc:sldMk cId="3830242987" sldId="340"/>
            <ac:spMk id="15" creationId="{DF93A702-96B8-88CD-33F9-213AD05373A0}"/>
          </ac:spMkLst>
        </pc:spChg>
        <pc:spChg chg="mod ord">
          <ac:chgData name="岩下 佳憲 (Yoshinori Iwashita)" userId="a98889da-8ac2-4790-bc15-de3da5bc6643" providerId="ADAL" clId="{7DD0EF65-C0BC-4D48-A283-D886C4587681}" dt="2022-10-19T06:43:09.283" v="7790" actId="14100"/>
          <ac:spMkLst>
            <pc:docMk/>
            <pc:sldMk cId="3830242987" sldId="340"/>
            <ac:spMk id="16" creationId="{98E4A43B-A95C-132D-33CC-759ABE5F8EB9}"/>
          </ac:spMkLst>
        </pc:spChg>
        <pc:spChg chg="del">
          <ac:chgData name="岩下 佳憲 (Yoshinori Iwashita)" userId="a98889da-8ac2-4790-bc15-de3da5bc6643" providerId="ADAL" clId="{7DD0EF65-C0BC-4D48-A283-D886C4587681}" dt="2022-10-19T06:40:08.196" v="7649" actId="478"/>
          <ac:spMkLst>
            <pc:docMk/>
            <pc:sldMk cId="3830242987" sldId="340"/>
            <ac:spMk id="17" creationId="{A659436E-7B4F-D384-FA71-34CBD5AE65F5}"/>
          </ac:spMkLst>
        </pc:spChg>
        <pc:spChg chg="add mod">
          <ac:chgData name="岩下 佳憲 (Yoshinori Iwashita)" userId="a98889da-8ac2-4790-bc15-de3da5bc6643" providerId="ADAL" clId="{7DD0EF65-C0BC-4D48-A283-D886C4587681}" dt="2022-10-19T10:29:22.919" v="9145"/>
          <ac:spMkLst>
            <pc:docMk/>
            <pc:sldMk cId="3830242987" sldId="340"/>
            <ac:spMk id="18" creationId="{3C42E23E-FF54-0B69-8704-B031F9FA5ED6}"/>
          </ac:spMkLst>
        </pc:spChg>
        <pc:grpChg chg="add mod ord">
          <ac:chgData name="岩下 佳憲 (Yoshinori Iwashita)" userId="a98889da-8ac2-4790-bc15-de3da5bc6643" providerId="ADAL" clId="{7DD0EF65-C0BC-4D48-A283-D886C4587681}" dt="2022-10-19T06:42:56.956" v="7788" actId="167"/>
          <ac:grpSpMkLst>
            <pc:docMk/>
            <pc:sldMk cId="3830242987" sldId="340"/>
            <ac:grpSpMk id="7" creationId="{C0BDE0C7-7B06-A3B3-2465-1EBBEBF5BB4D}"/>
          </ac:grpSpMkLst>
        </pc:grpChg>
        <pc:picChg chg="add del mod">
          <ac:chgData name="岩下 佳憲 (Yoshinori Iwashita)" userId="a98889da-8ac2-4790-bc15-de3da5bc6643" providerId="ADAL" clId="{7DD0EF65-C0BC-4D48-A283-D886C4587681}" dt="2022-10-19T06:41:19.431" v="7659" actId="478"/>
          <ac:picMkLst>
            <pc:docMk/>
            <pc:sldMk cId="3830242987" sldId="340"/>
            <ac:picMk id="4" creationId="{D642F1EC-2460-BE5C-1470-7F63434FBC80}"/>
          </ac:picMkLst>
        </pc:picChg>
        <pc:picChg chg="add mod">
          <ac:chgData name="岩下 佳憲 (Yoshinori Iwashita)" userId="a98889da-8ac2-4790-bc15-de3da5bc6643" providerId="ADAL" clId="{7DD0EF65-C0BC-4D48-A283-D886C4587681}" dt="2022-10-19T06:42:49.817" v="7786" actId="164"/>
          <ac:picMkLst>
            <pc:docMk/>
            <pc:sldMk cId="3830242987" sldId="340"/>
            <ac:picMk id="6" creationId="{1789B19B-EDB6-19F3-F4B7-EA4D71130849}"/>
          </ac:picMkLst>
        </pc:picChg>
        <pc:picChg chg="add del">
          <ac:chgData name="岩下 佳憲 (Yoshinori Iwashita)" userId="a98889da-8ac2-4790-bc15-de3da5bc6643" providerId="ADAL" clId="{7DD0EF65-C0BC-4D48-A283-D886C4587681}" dt="2022-10-19T06:44:46.438" v="7894" actId="478"/>
          <ac:picMkLst>
            <pc:docMk/>
            <pc:sldMk cId="3830242987" sldId="340"/>
            <ac:picMk id="11" creationId="{A31EB61F-5A2A-0F84-5E80-CADA4DE05AD2}"/>
          </ac:picMkLst>
        </pc:picChg>
        <pc:picChg chg="del">
          <ac:chgData name="岩下 佳憲 (Yoshinori Iwashita)" userId="a98889da-8ac2-4790-bc15-de3da5bc6643" providerId="ADAL" clId="{7DD0EF65-C0BC-4D48-A283-D886C4587681}" dt="2022-10-19T06:40:08.196" v="7649" actId="478"/>
          <ac:picMkLst>
            <pc:docMk/>
            <pc:sldMk cId="3830242987" sldId="340"/>
            <ac:picMk id="13" creationId="{2B644F8D-4072-C5D0-8841-F18DE44B65BE}"/>
          </ac:picMkLst>
        </pc:picChg>
        <pc:picChg chg="mod ord">
          <ac:chgData name="岩下 佳憲 (Yoshinori Iwashita)" userId="a98889da-8ac2-4790-bc15-de3da5bc6643" providerId="ADAL" clId="{7DD0EF65-C0BC-4D48-A283-D886C4587681}" dt="2022-10-19T06:42:53.512" v="7787" actId="167"/>
          <ac:picMkLst>
            <pc:docMk/>
            <pc:sldMk cId="3830242987" sldId="340"/>
            <ac:picMk id="19" creationId="{EC6C63B2-6D8F-61A3-414B-D14F036D6645}"/>
          </ac:picMkLst>
        </pc:picChg>
      </pc:sldChg>
      <pc:sldChg chg="addSp delSp modSp add mod">
        <pc:chgData name="岩下 佳憲 (Yoshinori Iwashita)" userId="a98889da-8ac2-4790-bc15-de3da5bc6643" providerId="ADAL" clId="{7DD0EF65-C0BC-4D48-A283-D886C4587681}" dt="2022-10-21T10:49:01.085" v="16461" actId="1076"/>
        <pc:sldMkLst>
          <pc:docMk/>
          <pc:sldMk cId="701751642" sldId="341"/>
        </pc:sldMkLst>
        <pc:spChg chg="mod">
          <ac:chgData name="岩下 佳憲 (Yoshinori Iwashita)" userId="a98889da-8ac2-4790-bc15-de3da5bc6643" providerId="ADAL" clId="{7DD0EF65-C0BC-4D48-A283-D886C4587681}" dt="2022-10-21T10:33:21.849" v="16312" actId="313"/>
          <ac:spMkLst>
            <pc:docMk/>
            <pc:sldMk cId="701751642" sldId="341"/>
            <ac:spMk id="3" creationId="{510913AF-1E9B-D62F-EA1F-42A685B992FF}"/>
          </ac:spMkLst>
        </pc:spChg>
        <pc:spChg chg="mod">
          <ac:chgData name="岩下 佳憲 (Yoshinori Iwashita)" userId="a98889da-8ac2-4790-bc15-de3da5bc6643" providerId="ADAL" clId="{7DD0EF65-C0BC-4D48-A283-D886C4587681}" dt="2022-10-21T10:32:31.586" v="16179" actId="14100"/>
          <ac:spMkLst>
            <pc:docMk/>
            <pc:sldMk cId="701751642" sldId="341"/>
            <ac:spMk id="5" creationId="{EA122BCC-EF3C-0ACF-E413-C806DD0BAA00}"/>
          </ac:spMkLst>
        </pc:spChg>
        <pc:spChg chg="mod">
          <ac:chgData name="岩下 佳憲 (Yoshinori Iwashita)" userId="a98889da-8ac2-4790-bc15-de3da5bc6643" providerId="ADAL" clId="{7DD0EF65-C0BC-4D48-A283-D886C4587681}" dt="2022-10-21T10:34:03.975" v="16344" actId="14100"/>
          <ac:spMkLst>
            <pc:docMk/>
            <pc:sldMk cId="701751642" sldId="341"/>
            <ac:spMk id="9" creationId="{5B1270FF-A334-B77F-D84C-90EDEFE1C489}"/>
          </ac:spMkLst>
        </pc:spChg>
        <pc:spChg chg="mod">
          <ac:chgData name="岩下 佳憲 (Yoshinori Iwashita)" userId="a98889da-8ac2-4790-bc15-de3da5bc6643" providerId="ADAL" clId="{7DD0EF65-C0BC-4D48-A283-D886C4587681}" dt="2022-10-21T10:49:01.085" v="16461" actId="1076"/>
          <ac:spMkLst>
            <pc:docMk/>
            <pc:sldMk cId="701751642" sldId="341"/>
            <ac:spMk id="10" creationId="{F7C15D5A-92D1-5AB6-40D3-E5ADAB813DC6}"/>
          </ac:spMkLst>
        </pc:spChg>
        <pc:spChg chg="del">
          <ac:chgData name="岩下 佳憲 (Yoshinori Iwashita)" userId="a98889da-8ac2-4790-bc15-de3da5bc6643" providerId="ADAL" clId="{7DD0EF65-C0BC-4D48-A283-D886C4587681}" dt="2022-10-21T10:26:31.636" v="16129" actId="478"/>
          <ac:spMkLst>
            <pc:docMk/>
            <pc:sldMk cId="701751642" sldId="341"/>
            <ac:spMk id="13" creationId="{936A8909-7F82-9D29-DFA4-4AC5526C1E14}"/>
          </ac:spMkLst>
        </pc:spChg>
        <pc:spChg chg="mod">
          <ac:chgData name="岩下 佳憲 (Yoshinori Iwashita)" userId="a98889da-8ac2-4790-bc15-de3da5bc6643" providerId="ADAL" clId="{7DD0EF65-C0BC-4D48-A283-D886C4587681}" dt="2022-10-21T10:33:35.647" v="16322" actId="1037"/>
          <ac:spMkLst>
            <pc:docMk/>
            <pc:sldMk cId="701751642" sldId="341"/>
            <ac:spMk id="15" creationId="{DF93A702-96B8-88CD-33F9-213AD05373A0}"/>
          </ac:spMkLst>
        </pc:spChg>
        <pc:spChg chg="mod">
          <ac:chgData name="岩下 佳憲 (Yoshinori Iwashita)" userId="a98889da-8ac2-4790-bc15-de3da5bc6643" providerId="ADAL" clId="{7DD0EF65-C0BC-4D48-A283-D886C4587681}" dt="2022-10-21T10:32:24.779" v="16177" actId="14100"/>
          <ac:spMkLst>
            <pc:docMk/>
            <pc:sldMk cId="701751642" sldId="341"/>
            <ac:spMk id="16" creationId="{98E4A43B-A95C-132D-33CC-759ABE5F8EB9}"/>
          </ac:spMkLst>
        </pc:spChg>
        <pc:picChg chg="del">
          <ac:chgData name="岩下 佳憲 (Yoshinori Iwashita)" userId="a98889da-8ac2-4790-bc15-de3da5bc6643" providerId="ADAL" clId="{7DD0EF65-C0BC-4D48-A283-D886C4587681}" dt="2022-10-21T10:28:32.747" v="16130" actId="478"/>
          <ac:picMkLst>
            <pc:docMk/>
            <pc:sldMk cId="701751642" sldId="341"/>
            <ac:picMk id="4" creationId="{F63C9F72-B93D-70DE-388D-FE9B5A9C22A8}"/>
          </ac:picMkLst>
        </pc:picChg>
        <pc:picChg chg="add mod ord">
          <ac:chgData name="岩下 佳憲 (Yoshinori Iwashita)" userId="a98889da-8ac2-4790-bc15-de3da5bc6643" providerId="ADAL" clId="{7DD0EF65-C0BC-4D48-A283-D886C4587681}" dt="2022-10-21T10:33:43.726" v="16324" actId="1076"/>
          <ac:picMkLst>
            <pc:docMk/>
            <pc:sldMk cId="701751642" sldId="341"/>
            <ac:picMk id="7" creationId="{F589207D-4A53-5494-318D-89773DBE4946}"/>
          </ac:picMkLst>
        </pc:picChg>
        <pc:picChg chg="add del mod">
          <ac:chgData name="岩下 佳憲 (Yoshinori Iwashita)" userId="a98889da-8ac2-4790-bc15-de3da5bc6643" providerId="ADAL" clId="{7DD0EF65-C0BC-4D48-A283-D886C4587681}" dt="2022-10-21T10:32:01.479" v="16167" actId="21"/>
          <ac:picMkLst>
            <pc:docMk/>
            <pc:sldMk cId="701751642" sldId="341"/>
            <ac:picMk id="8" creationId="{23064A7D-7556-2EF4-6AC7-79A8742ABB41}"/>
          </ac:picMkLst>
        </pc:picChg>
      </pc:sldChg>
      <pc:sldChg chg="addSp delSp modSp add del mod">
        <pc:chgData name="岩下 佳憲 (Yoshinori Iwashita)" userId="a98889da-8ac2-4790-bc15-de3da5bc6643" providerId="ADAL" clId="{7DD0EF65-C0BC-4D48-A283-D886C4587681}" dt="2022-10-19T10:29:37.729" v="9148" actId="2696"/>
        <pc:sldMkLst>
          <pc:docMk/>
          <pc:sldMk cId="3342412558" sldId="341"/>
        </pc:sldMkLst>
        <pc:spChg chg="mod">
          <ac:chgData name="岩下 佳憲 (Yoshinori Iwashita)" userId="a98889da-8ac2-4790-bc15-de3da5bc6643" providerId="ADAL" clId="{7DD0EF65-C0BC-4D48-A283-D886C4587681}" dt="2022-10-19T06:48:43.527" v="8219" actId="20577"/>
          <ac:spMkLst>
            <pc:docMk/>
            <pc:sldMk cId="3342412558" sldId="341"/>
            <ac:spMk id="3" creationId="{510913AF-1E9B-D62F-EA1F-42A685B992FF}"/>
          </ac:spMkLst>
        </pc:spChg>
        <pc:spChg chg="add mod">
          <ac:chgData name="岩下 佳憲 (Yoshinori Iwashita)" userId="a98889da-8ac2-4790-bc15-de3da5bc6643" providerId="ADAL" clId="{7DD0EF65-C0BC-4D48-A283-D886C4587681}" dt="2022-10-19T06:47:54.072" v="8206" actId="14100"/>
          <ac:spMkLst>
            <pc:docMk/>
            <pc:sldMk cId="3342412558" sldId="341"/>
            <ac:spMk id="5" creationId="{EA122BCC-EF3C-0ACF-E413-C806DD0BAA00}"/>
          </ac:spMkLst>
        </pc:spChg>
        <pc:spChg chg="del">
          <ac:chgData name="岩下 佳憲 (Yoshinori Iwashita)" userId="a98889da-8ac2-4790-bc15-de3da5bc6643" providerId="ADAL" clId="{7DD0EF65-C0BC-4D48-A283-D886C4587681}" dt="2022-10-19T06:48:06.585" v="8210" actId="478"/>
          <ac:spMkLst>
            <pc:docMk/>
            <pc:sldMk cId="3342412558" sldId="341"/>
            <ac:spMk id="8" creationId="{E4A51E2B-2CD4-7A10-47DD-27CE98B166A8}"/>
          </ac:spMkLst>
        </pc:spChg>
        <pc:spChg chg="add mod">
          <ac:chgData name="岩下 佳憲 (Yoshinori Iwashita)" userId="a98889da-8ac2-4790-bc15-de3da5bc6643" providerId="ADAL" clId="{7DD0EF65-C0BC-4D48-A283-D886C4587681}" dt="2022-10-19T06:48:25.019" v="8216" actId="1038"/>
          <ac:spMkLst>
            <pc:docMk/>
            <pc:sldMk cId="3342412558" sldId="341"/>
            <ac:spMk id="9" creationId="{5B1270FF-A334-B77F-D84C-90EDEFE1C489}"/>
          </ac:spMkLst>
        </pc:spChg>
        <pc:spChg chg="add mod">
          <ac:chgData name="岩下 佳憲 (Yoshinori Iwashita)" userId="a98889da-8ac2-4790-bc15-de3da5bc6643" providerId="ADAL" clId="{7DD0EF65-C0BC-4D48-A283-D886C4587681}" dt="2022-10-19T07:17:03.651" v="8683"/>
          <ac:spMkLst>
            <pc:docMk/>
            <pc:sldMk cId="3342412558" sldId="341"/>
            <ac:spMk id="10" creationId="{F7C15D5A-92D1-5AB6-40D3-E5ADAB813DC6}"/>
          </ac:spMkLst>
        </pc:spChg>
        <pc:spChg chg="add mod">
          <ac:chgData name="岩下 佳憲 (Yoshinori Iwashita)" userId="a98889da-8ac2-4790-bc15-de3da5bc6643" providerId="ADAL" clId="{7DD0EF65-C0BC-4D48-A283-D886C4587681}" dt="2022-10-19T10:29:24.873" v="9146"/>
          <ac:spMkLst>
            <pc:docMk/>
            <pc:sldMk cId="3342412558" sldId="341"/>
            <ac:spMk id="13" creationId="{936A8909-7F82-9D29-DFA4-4AC5526C1E14}"/>
          </ac:spMkLst>
        </pc:spChg>
        <pc:spChg chg="mod">
          <ac:chgData name="岩下 佳憲 (Yoshinori Iwashita)" userId="a98889da-8ac2-4790-bc15-de3da5bc6643" providerId="ADAL" clId="{7DD0EF65-C0BC-4D48-A283-D886C4587681}" dt="2022-10-19T06:48:04.232" v="8209" actId="14100"/>
          <ac:spMkLst>
            <pc:docMk/>
            <pc:sldMk cId="3342412558" sldId="341"/>
            <ac:spMk id="15" creationId="{DF93A702-96B8-88CD-33F9-213AD05373A0}"/>
          </ac:spMkLst>
        </pc:spChg>
        <pc:spChg chg="mod">
          <ac:chgData name="岩下 佳憲 (Yoshinori Iwashita)" userId="a98889da-8ac2-4790-bc15-de3da5bc6643" providerId="ADAL" clId="{7DD0EF65-C0BC-4D48-A283-D886C4587681}" dt="2022-10-19T06:47:30.180" v="8192" actId="1037"/>
          <ac:spMkLst>
            <pc:docMk/>
            <pc:sldMk cId="3342412558" sldId="341"/>
            <ac:spMk id="16" creationId="{98E4A43B-A95C-132D-33CC-759ABE5F8EB9}"/>
          </ac:spMkLst>
        </pc:spChg>
        <pc:grpChg chg="del">
          <ac:chgData name="岩下 佳憲 (Yoshinori Iwashita)" userId="a98889da-8ac2-4790-bc15-de3da5bc6643" providerId="ADAL" clId="{7DD0EF65-C0BC-4D48-A283-D886C4587681}" dt="2022-10-19T06:45:02.726" v="7899" actId="478"/>
          <ac:grpSpMkLst>
            <pc:docMk/>
            <pc:sldMk cId="3342412558" sldId="341"/>
            <ac:grpSpMk id="7" creationId="{C0BDE0C7-7B06-A3B3-2465-1EBBEBF5BB4D}"/>
          </ac:grpSpMkLst>
        </pc:grpChg>
        <pc:picChg chg="add mod ord">
          <ac:chgData name="岩下 佳憲 (Yoshinori Iwashita)" userId="a98889da-8ac2-4790-bc15-de3da5bc6643" providerId="ADAL" clId="{7DD0EF65-C0BC-4D48-A283-D886C4587681}" dt="2022-10-19T06:47:35.928" v="8194" actId="1076"/>
          <ac:picMkLst>
            <pc:docMk/>
            <pc:sldMk cId="3342412558" sldId="341"/>
            <ac:picMk id="4" creationId="{F63C9F72-B93D-70DE-388D-FE9B5A9C22A8}"/>
          </ac:picMkLst>
        </pc:picChg>
        <pc:picChg chg="del">
          <ac:chgData name="岩下 佳憲 (Yoshinori Iwashita)" userId="a98889da-8ac2-4790-bc15-de3da5bc6643" providerId="ADAL" clId="{7DD0EF65-C0BC-4D48-A283-D886C4587681}" dt="2022-10-19T06:44:49.764" v="7895" actId="21"/>
          <ac:picMkLst>
            <pc:docMk/>
            <pc:sldMk cId="3342412558" sldId="341"/>
            <ac:picMk id="11" creationId="{A31EB61F-5A2A-0F84-5E80-CADA4DE05AD2}"/>
          </ac:picMkLst>
        </pc:picChg>
      </pc:sldChg>
      <pc:sldChg chg="addSp delSp modSp add del mod">
        <pc:chgData name="岩下 佳憲 (Yoshinori Iwashita)" userId="a98889da-8ac2-4790-bc15-de3da5bc6643" providerId="ADAL" clId="{7DD0EF65-C0BC-4D48-A283-D886C4587681}" dt="2022-10-19T10:29:37.729" v="9148" actId="2696"/>
        <pc:sldMkLst>
          <pc:docMk/>
          <pc:sldMk cId="660589546" sldId="342"/>
        </pc:sldMkLst>
        <pc:spChg chg="mod">
          <ac:chgData name="岩下 佳憲 (Yoshinori Iwashita)" userId="a98889da-8ac2-4790-bc15-de3da5bc6643" providerId="ADAL" clId="{7DD0EF65-C0BC-4D48-A283-D886C4587681}" dt="2022-10-19T07:31:19.017" v="9090" actId="20577"/>
          <ac:spMkLst>
            <pc:docMk/>
            <pc:sldMk cId="660589546" sldId="342"/>
            <ac:spMk id="3" creationId="{510913AF-1E9B-D62F-EA1F-42A685B992FF}"/>
          </ac:spMkLst>
        </pc:spChg>
        <pc:spChg chg="mod">
          <ac:chgData name="岩下 佳憲 (Yoshinori Iwashita)" userId="a98889da-8ac2-4790-bc15-de3da5bc6643" providerId="ADAL" clId="{7DD0EF65-C0BC-4D48-A283-D886C4587681}" dt="2022-10-19T07:31:34.707" v="9094" actId="1038"/>
          <ac:spMkLst>
            <pc:docMk/>
            <pc:sldMk cId="660589546" sldId="342"/>
            <ac:spMk id="5" creationId="{EA122BCC-EF3C-0ACF-E413-C806DD0BAA00}"/>
          </ac:spMkLst>
        </pc:spChg>
        <pc:spChg chg="del">
          <ac:chgData name="岩下 佳憲 (Yoshinori Iwashita)" userId="a98889da-8ac2-4790-bc15-de3da5bc6643" providerId="ADAL" clId="{7DD0EF65-C0BC-4D48-A283-D886C4587681}" dt="2022-10-19T07:32:50.429" v="9125" actId="478"/>
          <ac:spMkLst>
            <pc:docMk/>
            <pc:sldMk cId="660589546" sldId="342"/>
            <ac:spMk id="9" creationId="{5B1270FF-A334-B77F-D84C-90EDEFE1C489}"/>
          </ac:spMkLst>
        </pc:spChg>
        <pc:spChg chg="del">
          <ac:chgData name="岩下 佳憲 (Yoshinori Iwashita)" userId="a98889da-8ac2-4790-bc15-de3da5bc6643" providerId="ADAL" clId="{7DD0EF65-C0BC-4D48-A283-D886C4587681}" dt="2022-10-19T07:29:34.846" v="9046" actId="478"/>
          <ac:spMkLst>
            <pc:docMk/>
            <pc:sldMk cId="660589546" sldId="342"/>
            <ac:spMk id="10" creationId="{F7C15D5A-92D1-5AB6-40D3-E5ADAB813DC6}"/>
          </ac:spMkLst>
        </pc:spChg>
        <pc:spChg chg="mod">
          <ac:chgData name="岩下 佳憲 (Yoshinori Iwashita)" userId="a98889da-8ac2-4790-bc15-de3da5bc6643" providerId="ADAL" clId="{7DD0EF65-C0BC-4D48-A283-D886C4587681}" dt="2022-10-19T07:32:57.485" v="9126" actId="1076"/>
          <ac:spMkLst>
            <pc:docMk/>
            <pc:sldMk cId="660589546" sldId="342"/>
            <ac:spMk id="15" creationId="{DF93A702-96B8-88CD-33F9-213AD05373A0}"/>
          </ac:spMkLst>
        </pc:spChg>
        <pc:spChg chg="del">
          <ac:chgData name="岩下 佳憲 (Yoshinori Iwashita)" userId="a98889da-8ac2-4790-bc15-de3da5bc6643" providerId="ADAL" clId="{7DD0EF65-C0BC-4D48-A283-D886C4587681}" dt="2022-10-19T07:32:50.429" v="9125" actId="478"/>
          <ac:spMkLst>
            <pc:docMk/>
            <pc:sldMk cId="660589546" sldId="342"/>
            <ac:spMk id="16" creationId="{98E4A43B-A95C-132D-33CC-759ABE5F8EB9}"/>
          </ac:spMkLst>
        </pc:spChg>
        <pc:spChg chg="add mod">
          <ac:chgData name="岩下 佳憲 (Yoshinori Iwashita)" userId="a98889da-8ac2-4790-bc15-de3da5bc6643" providerId="ADAL" clId="{7DD0EF65-C0BC-4D48-A283-D886C4587681}" dt="2022-10-19T07:31:44.709" v="9099" actId="1076"/>
          <ac:spMkLst>
            <pc:docMk/>
            <pc:sldMk cId="660589546" sldId="342"/>
            <ac:spMk id="21" creationId="{DB585014-19B8-9E99-430C-A29FEC36467D}"/>
          </ac:spMkLst>
        </pc:spChg>
        <pc:spChg chg="add mod">
          <ac:chgData name="岩下 佳憲 (Yoshinori Iwashita)" userId="a98889da-8ac2-4790-bc15-de3da5bc6643" providerId="ADAL" clId="{7DD0EF65-C0BC-4D48-A283-D886C4587681}" dt="2022-10-19T07:32:45.191" v="9124" actId="1076"/>
          <ac:spMkLst>
            <pc:docMk/>
            <pc:sldMk cId="660589546" sldId="342"/>
            <ac:spMk id="22" creationId="{41E46E62-A4FE-3E4F-8529-52F135E2B2A4}"/>
          </ac:spMkLst>
        </pc:spChg>
        <pc:spChg chg="add mod">
          <ac:chgData name="岩下 佳憲 (Yoshinori Iwashita)" userId="a98889da-8ac2-4790-bc15-de3da5bc6643" providerId="ADAL" clId="{7DD0EF65-C0BC-4D48-A283-D886C4587681}" dt="2022-10-19T10:29:28.813" v="9147"/>
          <ac:spMkLst>
            <pc:docMk/>
            <pc:sldMk cId="660589546" sldId="342"/>
            <ac:spMk id="23" creationId="{FDBA30CC-B364-F3E5-F3DE-19B9F6A85CF8}"/>
          </ac:spMkLst>
        </pc:spChg>
        <pc:picChg chg="del">
          <ac:chgData name="岩下 佳憲 (Yoshinori Iwashita)" userId="a98889da-8ac2-4790-bc15-de3da5bc6643" providerId="ADAL" clId="{7DD0EF65-C0BC-4D48-A283-D886C4587681}" dt="2022-10-19T07:26:54.420" v="9033" actId="478"/>
          <ac:picMkLst>
            <pc:docMk/>
            <pc:sldMk cId="660589546" sldId="342"/>
            <ac:picMk id="4" creationId="{F63C9F72-B93D-70DE-388D-FE9B5A9C22A8}"/>
          </ac:picMkLst>
        </pc:picChg>
        <pc:picChg chg="add mod ord">
          <ac:chgData name="岩下 佳憲 (Yoshinori Iwashita)" userId="a98889da-8ac2-4790-bc15-de3da5bc6643" providerId="ADAL" clId="{7DD0EF65-C0BC-4D48-A283-D886C4587681}" dt="2022-10-19T07:31:57.805" v="9103" actId="1076"/>
          <ac:picMkLst>
            <pc:docMk/>
            <pc:sldMk cId="660589546" sldId="342"/>
            <ac:picMk id="7" creationId="{A4DCC86B-93B1-7785-0F56-AC9DF6B59ACB}"/>
          </ac:picMkLst>
        </pc:picChg>
        <pc:picChg chg="add mod ord">
          <ac:chgData name="岩下 佳憲 (Yoshinori Iwashita)" userId="a98889da-8ac2-4790-bc15-de3da5bc6643" providerId="ADAL" clId="{7DD0EF65-C0BC-4D48-A283-D886C4587681}" dt="2022-10-19T07:32:57.485" v="9126" actId="1076"/>
          <ac:picMkLst>
            <pc:docMk/>
            <pc:sldMk cId="660589546" sldId="342"/>
            <ac:picMk id="11" creationId="{B5D9A939-C32D-6954-AF75-FC256DC81BF3}"/>
          </ac:picMkLst>
        </pc:picChg>
        <pc:picChg chg="add del mod">
          <ac:chgData name="岩下 佳憲 (Yoshinori Iwashita)" userId="a98889da-8ac2-4790-bc15-de3da5bc6643" providerId="ADAL" clId="{7DD0EF65-C0BC-4D48-A283-D886C4587681}" dt="2022-10-19T07:29:05.998" v="9041" actId="478"/>
          <ac:picMkLst>
            <pc:docMk/>
            <pc:sldMk cId="660589546" sldId="342"/>
            <ac:picMk id="14" creationId="{794B7E01-2127-A904-70CE-C6860F377963}"/>
          </ac:picMkLst>
        </pc:picChg>
        <pc:picChg chg="add mod ord">
          <ac:chgData name="岩下 佳憲 (Yoshinori Iwashita)" userId="a98889da-8ac2-4790-bc15-de3da5bc6643" providerId="ADAL" clId="{7DD0EF65-C0BC-4D48-A283-D886C4587681}" dt="2022-10-19T07:33:02.482" v="9127" actId="1076"/>
          <ac:picMkLst>
            <pc:docMk/>
            <pc:sldMk cId="660589546" sldId="342"/>
            <ac:picMk id="18" creationId="{2C9FF72B-D3BA-D65C-F2D1-3758F63E384E}"/>
          </ac:picMkLst>
        </pc:picChg>
        <pc:picChg chg="add mod ord">
          <ac:chgData name="岩下 佳憲 (Yoshinori Iwashita)" userId="a98889da-8ac2-4790-bc15-de3da5bc6643" providerId="ADAL" clId="{7DD0EF65-C0BC-4D48-A283-D886C4587681}" dt="2022-10-19T07:32:02.881" v="9110" actId="1038"/>
          <ac:picMkLst>
            <pc:docMk/>
            <pc:sldMk cId="660589546" sldId="342"/>
            <ac:picMk id="20" creationId="{1FA14851-4816-332C-020A-215A69722026}"/>
          </ac:picMkLst>
        </pc:picChg>
      </pc:sldChg>
      <pc:sldChg chg="delSp modSp add del mod">
        <pc:chgData name="岩下 佳憲 (Yoshinori Iwashita)" userId="a98889da-8ac2-4790-bc15-de3da5bc6643" providerId="ADAL" clId="{7DD0EF65-C0BC-4D48-A283-D886C4587681}" dt="2022-10-21T10:49:51.393" v="16463" actId="47"/>
        <pc:sldMkLst>
          <pc:docMk/>
          <pc:sldMk cId="2319341568" sldId="342"/>
        </pc:sldMkLst>
        <pc:spChg chg="mod">
          <ac:chgData name="岩下 佳憲 (Yoshinori Iwashita)" userId="a98889da-8ac2-4790-bc15-de3da5bc6643" providerId="ADAL" clId="{7DD0EF65-C0BC-4D48-A283-D886C4587681}" dt="2022-10-21T00:59:21.974" v="11525" actId="1035"/>
          <ac:spMkLst>
            <pc:docMk/>
            <pc:sldMk cId="2319341568" sldId="342"/>
            <ac:spMk id="3" creationId="{510913AF-1E9B-D62F-EA1F-42A685B992FF}"/>
          </ac:spMkLst>
        </pc:spChg>
        <pc:spChg chg="del">
          <ac:chgData name="岩下 佳憲 (Yoshinori Iwashita)" userId="a98889da-8ac2-4790-bc15-de3da5bc6643" providerId="ADAL" clId="{7DD0EF65-C0BC-4D48-A283-D886C4587681}" dt="2022-10-21T10:49:07.156" v="16462" actId="478"/>
          <ac:spMkLst>
            <pc:docMk/>
            <pc:sldMk cId="2319341568" sldId="342"/>
            <ac:spMk id="23" creationId="{FDBA30CC-B364-F3E5-F3DE-19B9F6A85CF8}"/>
          </ac:spMkLst>
        </pc:spChg>
      </pc:sldChg>
      <pc:sldChg chg="delSp modSp add del mod">
        <pc:chgData name="岩下 佳憲 (Yoshinori Iwashita)" userId="a98889da-8ac2-4790-bc15-de3da5bc6643" providerId="ADAL" clId="{7DD0EF65-C0BC-4D48-A283-D886C4587681}" dt="2022-10-20T00:47:18.714" v="9864" actId="47"/>
        <pc:sldMkLst>
          <pc:docMk/>
          <pc:sldMk cId="2675187110" sldId="343"/>
        </pc:sldMkLst>
        <pc:spChg chg="mod">
          <ac:chgData name="岩下 佳憲 (Yoshinori Iwashita)" userId="a98889da-8ac2-4790-bc15-de3da5bc6643" providerId="ADAL" clId="{7DD0EF65-C0BC-4D48-A283-D886C4587681}" dt="2022-10-20T00:42:54.695" v="9619" actId="1076"/>
          <ac:spMkLst>
            <pc:docMk/>
            <pc:sldMk cId="2675187110" sldId="343"/>
            <ac:spMk id="13" creationId="{4BC31058-BDF6-110B-15D9-803415DE6DDC}"/>
          </ac:spMkLst>
        </pc:spChg>
        <pc:spChg chg="mod">
          <ac:chgData name="岩下 佳憲 (Yoshinori Iwashita)" userId="a98889da-8ac2-4790-bc15-de3da5bc6643" providerId="ADAL" clId="{7DD0EF65-C0BC-4D48-A283-D886C4587681}" dt="2022-10-20T00:42:54.695" v="9619" actId="1076"/>
          <ac:spMkLst>
            <pc:docMk/>
            <pc:sldMk cId="2675187110" sldId="343"/>
            <ac:spMk id="14" creationId="{7BD61AA3-E92E-1F4D-2FA9-6BC697D00A96}"/>
          </ac:spMkLst>
        </pc:spChg>
        <pc:spChg chg="mod">
          <ac:chgData name="岩下 佳憲 (Yoshinori Iwashita)" userId="a98889da-8ac2-4790-bc15-de3da5bc6643" providerId="ADAL" clId="{7DD0EF65-C0BC-4D48-A283-D886C4587681}" dt="2022-10-20T00:42:54.695" v="9619" actId="1076"/>
          <ac:spMkLst>
            <pc:docMk/>
            <pc:sldMk cId="2675187110" sldId="343"/>
            <ac:spMk id="15" creationId="{B0DCB2DA-ECBB-6DC8-39CB-88BF6D091E51}"/>
          </ac:spMkLst>
        </pc:spChg>
        <pc:spChg chg="del">
          <ac:chgData name="岩下 佳憲 (Yoshinori Iwashita)" userId="a98889da-8ac2-4790-bc15-de3da5bc6643" providerId="ADAL" clId="{7DD0EF65-C0BC-4D48-A283-D886C4587681}" dt="2022-10-20T00:42:48.370" v="9618" actId="478"/>
          <ac:spMkLst>
            <pc:docMk/>
            <pc:sldMk cId="2675187110" sldId="343"/>
            <ac:spMk id="16" creationId="{F14C6726-05F9-ABF9-C3A7-1587E5B3B79A}"/>
          </ac:spMkLst>
        </pc:spChg>
        <pc:picChg chg="del">
          <ac:chgData name="岩下 佳憲 (Yoshinori Iwashita)" userId="a98889da-8ac2-4790-bc15-de3da5bc6643" providerId="ADAL" clId="{7DD0EF65-C0BC-4D48-A283-D886C4587681}" dt="2022-10-20T00:42:48.370" v="9618" actId="478"/>
          <ac:picMkLst>
            <pc:docMk/>
            <pc:sldMk cId="2675187110" sldId="343"/>
            <ac:picMk id="4" creationId="{3669BC5C-9B17-73B3-FA6B-64F749514394}"/>
          </ac:picMkLst>
        </pc:picChg>
        <pc:picChg chg="mod">
          <ac:chgData name="岩下 佳憲 (Yoshinori Iwashita)" userId="a98889da-8ac2-4790-bc15-de3da5bc6643" providerId="ADAL" clId="{7DD0EF65-C0BC-4D48-A283-D886C4587681}" dt="2022-10-20T00:42:58.813" v="9620" actId="1076"/>
          <ac:picMkLst>
            <pc:docMk/>
            <pc:sldMk cId="2675187110" sldId="343"/>
            <ac:picMk id="9" creationId="{56EB2629-C917-914B-85D5-0533C7E67462}"/>
          </ac:picMkLst>
        </pc:picChg>
        <pc:cxnChg chg="del mod">
          <ac:chgData name="岩下 佳憲 (Yoshinori Iwashita)" userId="a98889da-8ac2-4790-bc15-de3da5bc6643" providerId="ADAL" clId="{7DD0EF65-C0BC-4D48-A283-D886C4587681}" dt="2022-10-20T00:42:48.370" v="9618" actId="478"/>
          <ac:cxnSpMkLst>
            <pc:docMk/>
            <pc:sldMk cId="2675187110" sldId="343"/>
            <ac:cxnSpMk id="18" creationId="{9DD1AB07-4840-5858-DC06-833919A6D92F}"/>
          </ac:cxnSpMkLst>
        </pc:cxnChg>
      </pc:sldChg>
      <pc:sldChg chg="addSp modSp add mod">
        <pc:chgData name="岩下 佳憲 (Yoshinori Iwashita)" userId="a98889da-8ac2-4790-bc15-de3da5bc6643" providerId="ADAL" clId="{7DD0EF65-C0BC-4D48-A283-D886C4587681}" dt="2022-10-21T09:58:22.106" v="14778"/>
        <pc:sldMkLst>
          <pc:docMk/>
          <pc:sldMk cId="3531170182" sldId="343"/>
        </pc:sldMkLst>
        <pc:spChg chg="add mod">
          <ac:chgData name="岩下 佳憲 (Yoshinori Iwashita)" userId="a98889da-8ac2-4790-bc15-de3da5bc6643" providerId="ADAL" clId="{7DD0EF65-C0BC-4D48-A283-D886C4587681}" dt="2022-10-21T02:50:48.903" v="11734" actId="14100"/>
          <ac:spMkLst>
            <pc:docMk/>
            <pc:sldMk cId="3531170182" sldId="343"/>
            <ac:spMk id="3" creationId="{71F473E4-E9CB-D033-3E20-06256FAA76E7}"/>
          </ac:spMkLst>
        </pc:spChg>
        <pc:spChg chg="add mod">
          <ac:chgData name="岩下 佳憲 (Yoshinori Iwashita)" userId="a98889da-8ac2-4790-bc15-de3da5bc6643" providerId="ADAL" clId="{7DD0EF65-C0BC-4D48-A283-D886C4587681}" dt="2022-10-21T02:52:30.495" v="11826" actId="1076"/>
          <ac:spMkLst>
            <pc:docMk/>
            <pc:sldMk cId="3531170182" sldId="343"/>
            <ac:spMk id="4" creationId="{E4EC65EB-B738-1417-8608-2F7A749C62BD}"/>
          </ac:spMkLst>
        </pc:spChg>
        <pc:spChg chg="mod">
          <ac:chgData name="岩下 佳憲 (Yoshinori Iwashita)" userId="a98889da-8ac2-4790-bc15-de3da5bc6643" providerId="ADAL" clId="{7DD0EF65-C0BC-4D48-A283-D886C4587681}" dt="2022-10-21T09:58:22.106" v="14778"/>
          <ac:spMkLst>
            <pc:docMk/>
            <pc:sldMk cId="3531170182" sldId="343"/>
            <ac:spMk id="6" creationId="{1BE8845B-0687-68E7-DC55-2D4B2E13BD6B}"/>
          </ac:spMkLst>
        </pc:spChg>
      </pc:sldChg>
      <pc:sldChg chg="addSp delSp modSp add mod">
        <pc:chgData name="岩下 佳憲 (Yoshinori Iwashita)" userId="a98889da-8ac2-4790-bc15-de3da5bc6643" providerId="ADAL" clId="{7DD0EF65-C0BC-4D48-A283-D886C4587681}" dt="2022-10-26T07:04:12.344" v="17280" actId="14100"/>
        <pc:sldMkLst>
          <pc:docMk/>
          <pc:sldMk cId="2999470308" sldId="344"/>
        </pc:sldMkLst>
        <pc:spChg chg="mod">
          <ac:chgData name="岩下 佳憲 (Yoshinori Iwashita)" userId="a98889da-8ac2-4790-bc15-de3da5bc6643" providerId="ADAL" clId="{7DD0EF65-C0BC-4D48-A283-D886C4587681}" dt="2022-10-26T07:04:12.344" v="17280" actId="14100"/>
          <ac:spMkLst>
            <pc:docMk/>
            <pc:sldMk cId="2999470308" sldId="344"/>
            <ac:spMk id="3" creationId="{8D64914D-CE33-4FFD-B917-060A26068191}"/>
          </ac:spMkLst>
        </pc:spChg>
        <pc:spChg chg="add del mod">
          <ac:chgData name="岩下 佳憲 (Yoshinori Iwashita)" userId="a98889da-8ac2-4790-bc15-de3da5bc6643" providerId="ADAL" clId="{7DD0EF65-C0BC-4D48-A283-D886C4587681}" dt="2022-10-26T06:57:44.030" v="17135" actId="478"/>
          <ac:spMkLst>
            <pc:docMk/>
            <pc:sldMk cId="2999470308" sldId="344"/>
            <ac:spMk id="6" creationId="{FC909702-59FC-F614-27ED-790CDED7D510}"/>
          </ac:spMkLst>
        </pc:spChg>
        <pc:spChg chg="del">
          <ac:chgData name="岩下 佳憲 (Yoshinori Iwashita)" userId="a98889da-8ac2-4790-bc15-de3da5bc6643" providerId="ADAL" clId="{7DD0EF65-C0BC-4D48-A283-D886C4587681}" dt="2022-10-26T06:57:43.162" v="17134" actId="478"/>
          <ac:spMkLst>
            <pc:docMk/>
            <pc:sldMk cId="2999470308" sldId="344"/>
            <ac:spMk id="8" creationId="{C90CDA80-0F28-4EAB-95B7-80A586AE381F}"/>
          </ac:spMkLst>
        </pc:spChg>
        <pc:picChg chg="del">
          <ac:chgData name="岩下 佳憲 (Yoshinori Iwashita)" userId="a98889da-8ac2-4790-bc15-de3da5bc6643" providerId="ADAL" clId="{7DD0EF65-C0BC-4D48-A283-D886C4587681}" dt="2022-10-26T06:28:40.567" v="16885" actId="478"/>
          <ac:picMkLst>
            <pc:docMk/>
            <pc:sldMk cId="2999470308" sldId="344"/>
            <ac:picMk id="2" creationId="{8FDBC7D9-24CC-46B1-BC99-5EBCD6C7A816}"/>
          </ac:picMkLst>
        </pc:picChg>
      </pc:sldChg>
      <pc:sldChg chg="addSp delSp modSp add mod">
        <pc:chgData name="岩下 佳憲 (Yoshinori Iwashita)" userId="a98889da-8ac2-4790-bc15-de3da5bc6643" providerId="ADAL" clId="{7DD0EF65-C0BC-4D48-A283-D886C4587681}" dt="2022-10-26T06:59:15.485" v="17156" actId="1038"/>
        <pc:sldMkLst>
          <pc:docMk/>
          <pc:sldMk cId="494485511" sldId="345"/>
        </pc:sldMkLst>
        <pc:spChg chg="mod">
          <ac:chgData name="岩下 佳憲 (Yoshinori Iwashita)" userId="a98889da-8ac2-4790-bc15-de3da5bc6643" providerId="ADAL" clId="{7DD0EF65-C0BC-4D48-A283-D886C4587681}" dt="2022-10-21T09:59:58.875" v="14833" actId="20577"/>
          <ac:spMkLst>
            <pc:docMk/>
            <pc:sldMk cId="494485511" sldId="345"/>
            <ac:spMk id="3" creationId="{9C9D758A-41E3-44B1-4B4C-867E78EED583}"/>
          </ac:spMkLst>
        </pc:spChg>
        <pc:spChg chg="add mod ord">
          <ac:chgData name="岩下 佳憲 (Yoshinori Iwashita)" userId="a98889da-8ac2-4790-bc15-de3da5bc6643" providerId="ADAL" clId="{7DD0EF65-C0BC-4D48-A283-D886C4587681}" dt="2022-10-26T06:59:15.485" v="17156" actId="1038"/>
          <ac:spMkLst>
            <pc:docMk/>
            <pc:sldMk cId="494485511" sldId="345"/>
            <ac:spMk id="5" creationId="{DC592AC5-3F64-4CB1-759A-87A3C8138410}"/>
          </ac:spMkLst>
        </pc:spChg>
        <pc:spChg chg="add mod">
          <ac:chgData name="岩下 佳憲 (Yoshinori Iwashita)" userId="a98889da-8ac2-4790-bc15-de3da5bc6643" providerId="ADAL" clId="{7DD0EF65-C0BC-4D48-A283-D886C4587681}" dt="2022-10-26T06:59:15.485" v="17156" actId="1038"/>
          <ac:spMkLst>
            <pc:docMk/>
            <pc:sldMk cId="494485511" sldId="345"/>
            <ac:spMk id="6" creationId="{A14C19CC-768E-78EF-B92B-4805ED171033}"/>
          </ac:spMkLst>
        </pc:spChg>
        <pc:spChg chg="add mod">
          <ac:chgData name="岩下 佳憲 (Yoshinori Iwashita)" userId="a98889da-8ac2-4790-bc15-de3da5bc6643" providerId="ADAL" clId="{7DD0EF65-C0BC-4D48-A283-D886C4587681}" dt="2022-10-21T03:03:21.391" v="12561" actId="14100"/>
          <ac:spMkLst>
            <pc:docMk/>
            <pc:sldMk cId="494485511" sldId="345"/>
            <ac:spMk id="7" creationId="{1CE13579-A480-1859-F878-2FCC2ECB080C}"/>
          </ac:spMkLst>
        </pc:spChg>
        <pc:spChg chg="add mod">
          <ac:chgData name="岩下 佳憲 (Yoshinori Iwashita)" userId="a98889da-8ac2-4790-bc15-de3da5bc6643" providerId="ADAL" clId="{7DD0EF65-C0BC-4D48-A283-D886C4587681}" dt="2022-10-21T09:25:37.284" v="12584" actId="14100"/>
          <ac:spMkLst>
            <pc:docMk/>
            <pc:sldMk cId="494485511" sldId="345"/>
            <ac:spMk id="9" creationId="{633E9520-2E54-4405-5717-289C3C058A9B}"/>
          </ac:spMkLst>
        </pc:spChg>
        <pc:picChg chg="add mod">
          <ac:chgData name="岩下 佳憲 (Yoshinori Iwashita)" userId="a98889da-8ac2-4790-bc15-de3da5bc6643" providerId="ADAL" clId="{7DD0EF65-C0BC-4D48-A283-D886C4587681}" dt="2022-10-21T02:59:55.052" v="12244"/>
          <ac:picMkLst>
            <pc:docMk/>
            <pc:sldMk cId="494485511" sldId="345"/>
            <ac:picMk id="4" creationId="{DDA6DB32-31BE-1FF5-F210-DBEEB8CD10A9}"/>
          </ac:picMkLst>
        </pc:picChg>
        <pc:picChg chg="del">
          <ac:chgData name="岩下 佳憲 (Yoshinori Iwashita)" userId="a98889da-8ac2-4790-bc15-de3da5bc6643" providerId="ADAL" clId="{7DD0EF65-C0BC-4D48-A283-D886C4587681}" dt="2022-10-21T02:59:54.692" v="12243" actId="478"/>
          <ac:picMkLst>
            <pc:docMk/>
            <pc:sldMk cId="494485511" sldId="345"/>
            <ac:picMk id="8" creationId="{7CDD9232-8CA9-8ABB-FD09-5167D5CA7DB0}"/>
          </ac:picMkLst>
        </pc:picChg>
        <pc:picChg chg="del mod">
          <ac:chgData name="岩下 佳憲 (Yoshinori Iwashita)" userId="a98889da-8ac2-4790-bc15-de3da5bc6643" providerId="ADAL" clId="{7DD0EF65-C0BC-4D48-A283-D886C4587681}" dt="2022-10-21T02:59:53.286" v="12242" actId="21"/>
          <ac:picMkLst>
            <pc:docMk/>
            <pc:sldMk cId="494485511" sldId="345"/>
            <ac:picMk id="11" creationId="{C5E5F77E-FDF7-F13D-724C-86F041226D55}"/>
          </ac:picMkLst>
        </pc:picChg>
        <pc:cxnChg chg="add mod">
          <ac:chgData name="岩下 佳憲 (Yoshinori Iwashita)" userId="a98889da-8ac2-4790-bc15-de3da5bc6643" providerId="ADAL" clId="{7DD0EF65-C0BC-4D48-A283-D886C4587681}" dt="2022-10-26T06:59:15.485" v="17156" actId="1038"/>
          <ac:cxnSpMkLst>
            <pc:docMk/>
            <pc:sldMk cId="494485511" sldId="345"/>
            <ac:cxnSpMk id="10" creationId="{A6B13F02-4BEE-2D48-0EE8-371C79841B0F}"/>
          </ac:cxnSpMkLst>
        </pc:cxnChg>
      </pc:sldChg>
      <pc:sldChg chg="addSp delSp modSp add mod">
        <pc:chgData name="岩下 佳憲 (Yoshinori Iwashita)" userId="a98889da-8ac2-4790-bc15-de3da5bc6643" providerId="ADAL" clId="{7DD0EF65-C0BC-4D48-A283-D886C4587681}" dt="2022-10-21T09:56:54.981" v="14773" actId="20577"/>
        <pc:sldMkLst>
          <pc:docMk/>
          <pc:sldMk cId="2248146072" sldId="346"/>
        </pc:sldMkLst>
        <pc:spChg chg="mod">
          <ac:chgData name="岩下 佳憲 (Yoshinori Iwashita)" userId="a98889da-8ac2-4790-bc15-de3da5bc6643" providerId="ADAL" clId="{7DD0EF65-C0BC-4D48-A283-D886C4587681}" dt="2022-10-21T09:47:39.462" v="13997" actId="20577"/>
          <ac:spMkLst>
            <pc:docMk/>
            <pc:sldMk cId="2248146072" sldId="346"/>
            <ac:spMk id="3" creationId="{9205243F-924D-37DE-7317-1D06E41A3DEC}"/>
          </ac:spMkLst>
        </pc:spChg>
        <pc:spChg chg="add mod">
          <ac:chgData name="岩下 佳憲 (Yoshinori Iwashita)" userId="a98889da-8ac2-4790-bc15-de3da5bc6643" providerId="ADAL" clId="{7DD0EF65-C0BC-4D48-A283-D886C4587681}" dt="2022-10-21T09:48:22.150" v="14007" actId="14100"/>
          <ac:spMkLst>
            <pc:docMk/>
            <pc:sldMk cId="2248146072" sldId="346"/>
            <ac:spMk id="6" creationId="{643D718E-3B40-A39A-4E45-0361876C1FE7}"/>
          </ac:spMkLst>
        </pc:spChg>
        <pc:spChg chg="del">
          <ac:chgData name="岩下 佳憲 (Yoshinori Iwashita)" userId="a98889da-8ac2-4790-bc15-de3da5bc6643" providerId="ADAL" clId="{7DD0EF65-C0BC-4D48-A283-D886C4587681}" dt="2022-10-21T09:48:10.233" v="14004" actId="478"/>
          <ac:spMkLst>
            <pc:docMk/>
            <pc:sldMk cId="2248146072" sldId="346"/>
            <ac:spMk id="7" creationId="{321DBD95-5607-D03F-F72C-BB320CB11D9F}"/>
          </ac:spMkLst>
        </pc:spChg>
        <pc:spChg chg="del">
          <ac:chgData name="岩下 佳憲 (Yoshinori Iwashita)" userId="a98889da-8ac2-4790-bc15-de3da5bc6643" providerId="ADAL" clId="{7DD0EF65-C0BC-4D48-A283-D886C4587681}" dt="2022-10-21T09:48:10.233" v="14004" actId="478"/>
          <ac:spMkLst>
            <pc:docMk/>
            <pc:sldMk cId="2248146072" sldId="346"/>
            <ac:spMk id="8" creationId="{3D9D1EAB-95E0-3413-7CAA-EFE9958FCA67}"/>
          </ac:spMkLst>
        </pc:spChg>
        <pc:spChg chg="add mod">
          <ac:chgData name="岩下 佳憲 (Yoshinori Iwashita)" userId="a98889da-8ac2-4790-bc15-de3da5bc6643" providerId="ADAL" clId="{7DD0EF65-C0BC-4D48-A283-D886C4587681}" dt="2022-10-21T09:56:54.981" v="14773" actId="20577"/>
          <ac:spMkLst>
            <pc:docMk/>
            <pc:sldMk cId="2248146072" sldId="346"/>
            <ac:spMk id="9" creationId="{BDA883E5-582E-F990-FAAA-152478A82591}"/>
          </ac:spMkLst>
        </pc:spChg>
        <pc:picChg chg="del">
          <ac:chgData name="岩下 佳憲 (Yoshinori Iwashita)" userId="a98889da-8ac2-4790-bc15-de3da5bc6643" providerId="ADAL" clId="{7DD0EF65-C0BC-4D48-A283-D886C4587681}" dt="2022-10-21T09:46:10.499" v="13818" actId="478"/>
          <ac:picMkLst>
            <pc:docMk/>
            <pc:sldMk cId="2248146072" sldId="346"/>
            <ac:picMk id="4" creationId="{ACF48BD9-7717-D52D-BF36-608E35487A7E}"/>
          </ac:picMkLst>
        </pc:picChg>
        <pc:picChg chg="add del mod">
          <ac:chgData name="岩下 佳憲 (Yoshinori Iwashita)" userId="a98889da-8ac2-4790-bc15-de3da5bc6643" providerId="ADAL" clId="{7DD0EF65-C0BC-4D48-A283-D886C4587681}" dt="2022-10-21T09:46:43.401" v="13841" actId="478"/>
          <ac:picMkLst>
            <pc:docMk/>
            <pc:sldMk cId="2248146072" sldId="346"/>
            <ac:picMk id="5" creationId="{7B66CD71-BFB1-3716-23F1-895AE1EBF431}"/>
          </ac:picMkLst>
        </pc:picChg>
        <pc:picChg chg="mod">
          <ac:chgData name="岩下 佳憲 (Yoshinori Iwashita)" userId="a98889da-8ac2-4790-bc15-de3da5bc6643" providerId="ADAL" clId="{7DD0EF65-C0BC-4D48-A283-D886C4587681}" dt="2022-10-21T09:48:14.816" v="14005" actId="1076"/>
          <ac:picMkLst>
            <pc:docMk/>
            <pc:sldMk cId="2248146072" sldId="346"/>
            <ac:picMk id="10" creationId="{88210955-E2A8-9243-F3B3-109688BE8903}"/>
          </ac:picMkLst>
        </pc:picChg>
      </pc:sldChg>
      <pc:sldChg chg="addSp delSp modSp add mod">
        <pc:chgData name="岩下 佳憲 (Yoshinori Iwashita)" userId="a98889da-8ac2-4790-bc15-de3da5bc6643" providerId="ADAL" clId="{7DD0EF65-C0BC-4D48-A283-D886C4587681}" dt="2022-10-26T07:03:34.997" v="17273"/>
        <pc:sldMkLst>
          <pc:docMk/>
          <pc:sldMk cId="3677802589" sldId="347"/>
        </pc:sldMkLst>
        <pc:spChg chg="mod">
          <ac:chgData name="岩下 佳憲 (Yoshinori Iwashita)" userId="a98889da-8ac2-4790-bc15-de3da5bc6643" providerId="ADAL" clId="{7DD0EF65-C0BC-4D48-A283-D886C4587681}" dt="2022-10-26T07:03:34.997" v="17273"/>
          <ac:spMkLst>
            <pc:docMk/>
            <pc:sldMk cId="3677802589" sldId="347"/>
            <ac:spMk id="3" creationId="{8D64914D-CE33-4FFD-B917-060A26068191}"/>
          </ac:spMkLst>
        </pc:spChg>
        <pc:spChg chg="mod">
          <ac:chgData name="岩下 佳憲 (Yoshinori Iwashita)" userId="a98889da-8ac2-4790-bc15-de3da5bc6643" providerId="ADAL" clId="{7DD0EF65-C0BC-4D48-A283-D886C4587681}" dt="2022-10-26T07:02:20.214" v="17170" actId="6549"/>
          <ac:spMkLst>
            <pc:docMk/>
            <pc:sldMk cId="3677802589" sldId="347"/>
            <ac:spMk id="5" creationId="{D2C652FB-9AAA-1B47-9689-215D5CA1582D}"/>
          </ac:spMkLst>
        </pc:spChg>
        <pc:spChg chg="add del mod">
          <ac:chgData name="岩下 佳憲 (Yoshinori Iwashita)" userId="a98889da-8ac2-4790-bc15-de3da5bc6643" providerId="ADAL" clId="{7DD0EF65-C0BC-4D48-A283-D886C4587681}" dt="2022-10-26T07:02:43.908" v="17229" actId="478"/>
          <ac:spMkLst>
            <pc:docMk/>
            <pc:sldMk cId="3677802589" sldId="347"/>
            <ac:spMk id="6" creationId="{9E325079-CB56-853D-EC67-3685099E0CF5}"/>
          </ac:spMkLst>
        </pc:spChg>
        <pc:spChg chg="del">
          <ac:chgData name="岩下 佳憲 (Yoshinori Iwashita)" userId="a98889da-8ac2-4790-bc15-de3da5bc6643" providerId="ADAL" clId="{7DD0EF65-C0BC-4D48-A283-D886C4587681}" dt="2022-10-26T07:02:43.006" v="17228" actId="478"/>
          <ac:spMkLst>
            <pc:docMk/>
            <pc:sldMk cId="3677802589" sldId="347"/>
            <ac:spMk id="8" creationId="{C90CDA80-0F28-4EAB-95B7-80A586AE381F}"/>
          </ac:spMkLst>
        </pc:spChg>
        <pc:picChg chg="del">
          <ac:chgData name="岩下 佳憲 (Yoshinori Iwashita)" userId="a98889da-8ac2-4790-bc15-de3da5bc6643" providerId="ADAL" clId="{7DD0EF65-C0BC-4D48-A283-D886C4587681}" dt="2022-10-26T06:28:45.700" v="16886" actId="478"/>
          <ac:picMkLst>
            <pc:docMk/>
            <pc:sldMk cId="3677802589" sldId="347"/>
            <ac:picMk id="2" creationId="{8FDBC7D9-24CC-46B1-BC99-5EBCD6C7A816}"/>
          </ac:picMkLst>
        </pc:picChg>
      </pc:sldChg>
      <pc:sldChg chg="addSp modSp add mod">
        <pc:chgData name="岩下 佳憲 (Yoshinori Iwashita)" userId="a98889da-8ac2-4790-bc15-de3da5bc6643" providerId="ADAL" clId="{7DD0EF65-C0BC-4D48-A283-D886C4587681}" dt="2022-10-26T06:25:17.957" v="16826" actId="1076"/>
        <pc:sldMkLst>
          <pc:docMk/>
          <pc:sldMk cId="635762271" sldId="348"/>
        </pc:sldMkLst>
        <pc:spChg chg="add mod">
          <ac:chgData name="岩下 佳憲 (Yoshinori Iwashita)" userId="a98889da-8ac2-4790-bc15-de3da5bc6643" providerId="ADAL" clId="{7DD0EF65-C0BC-4D48-A283-D886C4587681}" dt="2022-10-26T06:25:17.957" v="16826" actId="1076"/>
          <ac:spMkLst>
            <pc:docMk/>
            <pc:sldMk cId="635762271" sldId="348"/>
            <ac:spMk id="3" creationId="{E14E9887-7209-89A1-0D56-0492EDEE07BF}"/>
          </ac:spMkLst>
        </pc:spChg>
        <pc:spChg chg="mod">
          <ac:chgData name="岩下 佳憲 (Yoshinori Iwashita)" userId="a98889da-8ac2-4790-bc15-de3da5bc6643" providerId="ADAL" clId="{7DD0EF65-C0BC-4D48-A283-D886C4587681}" dt="2022-10-21T10:08:18.404" v="15119"/>
          <ac:spMkLst>
            <pc:docMk/>
            <pc:sldMk cId="635762271" sldId="348"/>
            <ac:spMk id="7" creationId="{F0D9AEE3-51AD-EC11-9F9C-62AA43E96959}"/>
          </ac:spMkLst>
        </pc:spChg>
        <pc:spChg chg="mod">
          <ac:chgData name="岩下 佳憲 (Yoshinori Iwashita)" userId="a98889da-8ac2-4790-bc15-de3da5bc6643" providerId="ADAL" clId="{7DD0EF65-C0BC-4D48-A283-D886C4587681}" dt="2022-10-21T10:06:55.704" v="14981" actId="207"/>
          <ac:spMkLst>
            <pc:docMk/>
            <pc:sldMk cId="635762271" sldId="348"/>
            <ac:spMk id="9" creationId="{210AC435-E836-29F9-4554-A952696E086E}"/>
          </ac:spMkLst>
        </pc:spChg>
      </pc:sldChg>
      <pc:sldChg chg="modSp add mod">
        <pc:chgData name="岩下 佳憲 (Yoshinori Iwashita)" userId="a98889da-8ac2-4790-bc15-de3da5bc6643" providerId="ADAL" clId="{7DD0EF65-C0BC-4D48-A283-D886C4587681}" dt="2022-10-21T10:59:47.878" v="16493" actId="6549"/>
        <pc:sldMkLst>
          <pc:docMk/>
          <pc:sldMk cId="2520801528" sldId="349"/>
        </pc:sldMkLst>
        <pc:spChg chg="mod">
          <ac:chgData name="岩下 佳憲 (Yoshinori Iwashita)" userId="a98889da-8ac2-4790-bc15-de3da5bc6643" providerId="ADAL" clId="{7DD0EF65-C0BC-4D48-A283-D886C4587681}" dt="2022-10-21T10:59:47.878" v="16493" actId="6549"/>
          <ac:spMkLst>
            <pc:docMk/>
            <pc:sldMk cId="2520801528" sldId="349"/>
            <ac:spMk id="5" creationId="{9D878134-78AD-7366-81E6-2190333752BE}"/>
          </ac:spMkLst>
        </pc:spChg>
      </pc:sldChg>
      <pc:sldChg chg="addSp delSp modSp add mod">
        <pc:chgData name="岩下 佳憲 (Yoshinori Iwashita)" userId="a98889da-8ac2-4790-bc15-de3da5bc6643" providerId="ADAL" clId="{7DD0EF65-C0BC-4D48-A283-D886C4587681}" dt="2022-10-26T06:48:57.105" v="17093" actId="6549"/>
        <pc:sldMkLst>
          <pc:docMk/>
          <pc:sldMk cId="2709638226" sldId="350"/>
        </pc:sldMkLst>
        <pc:spChg chg="mod">
          <ac:chgData name="岩下 佳憲 (Yoshinori Iwashita)" userId="a98889da-8ac2-4790-bc15-de3da5bc6643" providerId="ADAL" clId="{7DD0EF65-C0BC-4D48-A283-D886C4587681}" dt="2022-10-26T06:48:47.168" v="17086" actId="6549"/>
          <ac:spMkLst>
            <pc:docMk/>
            <pc:sldMk cId="2709638226" sldId="350"/>
            <ac:spMk id="3" creationId="{8D64914D-CE33-4FFD-B917-060A26068191}"/>
          </ac:spMkLst>
        </pc:spChg>
        <pc:spChg chg="mod">
          <ac:chgData name="岩下 佳憲 (Yoshinori Iwashita)" userId="a98889da-8ac2-4790-bc15-de3da5bc6643" providerId="ADAL" clId="{7DD0EF65-C0BC-4D48-A283-D886C4587681}" dt="2022-10-26T06:48:57.105" v="17093" actId="6549"/>
          <ac:spMkLst>
            <pc:docMk/>
            <pc:sldMk cId="2709638226" sldId="350"/>
            <ac:spMk id="5" creationId="{D2C652FB-9AAA-1B47-9689-215D5CA1582D}"/>
          </ac:spMkLst>
        </pc:spChg>
        <pc:spChg chg="add del mod">
          <ac:chgData name="岩下 佳憲 (Yoshinori Iwashita)" userId="a98889da-8ac2-4790-bc15-de3da5bc6643" providerId="ADAL" clId="{7DD0EF65-C0BC-4D48-A283-D886C4587681}" dt="2022-10-26T06:48:53.505" v="17088" actId="478"/>
          <ac:spMkLst>
            <pc:docMk/>
            <pc:sldMk cId="2709638226" sldId="350"/>
            <ac:spMk id="6" creationId="{67FC5052-F099-D7F1-76EC-9527585CA7B8}"/>
          </ac:spMkLst>
        </pc:spChg>
        <pc:spChg chg="del">
          <ac:chgData name="岩下 佳憲 (Yoshinori Iwashita)" userId="a98889da-8ac2-4790-bc15-de3da5bc6643" providerId="ADAL" clId="{7DD0EF65-C0BC-4D48-A283-D886C4587681}" dt="2022-10-26T06:48:51.102" v="17087" actId="478"/>
          <ac:spMkLst>
            <pc:docMk/>
            <pc:sldMk cId="2709638226" sldId="350"/>
            <ac:spMk id="8" creationId="{C90CDA80-0F28-4EAB-95B7-80A586AE381F}"/>
          </ac:spMkLst>
        </pc:spChg>
        <pc:picChg chg="del">
          <ac:chgData name="岩下 佳憲 (Yoshinori Iwashita)" userId="a98889da-8ac2-4790-bc15-de3da5bc6643" providerId="ADAL" clId="{7DD0EF65-C0BC-4D48-A283-D886C4587681}" dt="2022-10-26T06:28:28.874" v="16884" actId="478"/>
          <ac:picMkLst>
            <pc:docMk/>
            <pc:sldMk cId="2709638226" sldId="350"/>
            <ac:picMk id="2" creationId="{8FDBC7D9-24CC-46B1-BC99-5EBCD6C7A816}"/>
          </ac:picMkLst>
        </pc:picChg>
      </pc:sldChg>
      <pc:sldChg chg="add del">
        <pc:chgData name="岩下 佳憲 (Yoshinori Iwashita)" userId="a98889da-8ac2-4790-bc15-de3da5bc6643" providerId="ADAL" clId="{7DD0EF65-C0BC-4D48-A283-D886C4587681}" dt="2022-10-26T07:04:26.427" v="17282" actId="47"/>
        <pc:sldMkLst>
          <pc:docMk/>
          <pc:sldMk cId="787166734" sldId="351"/>
        </pc:sldMkLst>
      </pc:sldChg>
      <pc:sldMasterChg chg="delSldLayout modSldLayout">
        <pc:chgData name="岩下 佳憲 (Yoshinori Iwashita)" userId="a98889da-8ac2-4790-bc15-de3da5bc6643" providerId="ADAL" clId="{7DD0EF65-C0BC-4D48-A283-D886C4587681}" dt="2022-09-27T07:17:51.361" v="34"/>
        <pc:sldMasterMkLst>
          <pc:docMk/>
          <pc:sldMasterMk cId="3786193216" sldId="2147483684"/>
        </pc:sldMasterMkLst>
        <pc:sldLayoutChg chg="del">
          <pc:chgData name="岩下 佳憲 (Yoshinori Iwashita)" userId="a98889da-8ac2-4790-bc15-de3da5bc6643" providerId="ADAL" clId="{7DD0EF65-C0BC-4D48-A283-D886C4587681}" dt="2022-09-27T07:17:22.939" v="21" actId="2696"/>
          <pc:sldLayoutMkLst>
            <pc:docMk/>
            <pc:sldMasterMk cId="3786193216" sldId="2147483684"/>
            <pc:sldLayoutMk cId="3529692955" sldId="2147483685"/>
          </pc:sldLayoutMkLst>
        </pc:sldLayoutChg>
        <pc:sldLayoutChg chg="del">
          <pc:chgData name="岩下 佳憲 (Yoshinori Iwashita)" userId="a98889da-8ac2-4790-bc15-de3da5bc6643" providerId="ADAL" clId="{7DD0EF65-C0BC-4D48-A283-D886C4587681}" dt="2022-09-27T07:17:24.458" v="22" actId="2696"/>
          <pc:sldLayoutMkLst>
            <pc:docMk/>
            <pc:sldMasterMk cId="3786193216" sldId="2147483684"/>
            <pc:sldLayoutMk cId="3174345472" sldId="2147483688"/>
          </pc:sldLayoutMkLst>
        </pc:sldLayoutChg>
        <pc:sldLayoutChg chg="del">
          <pc:chgData name="岩下 佳憲 (Yoshinori Iwashita)" userId="a98889da-8ac2-4790-bc15-de3da5bc6643" providerId="ADAL" clId="{7DD0EF65-C0BC-4D48-A283-D886C4587681}" dt="2022-09-27T07:17:25.975" v="23" actId="2696"/>
          <pc:sldLayoutMkLst>
            <pc:docMk/>
            <pc:sldMasterMk cId="3786193216" sldId="2147483684"/>
            <pc:sldLayoutMk cId="3545910083" sldId="2147483690"/>
          </pc:sldLayoutMkLst>
        </pc:sldLayoutChg>
        <pc:sldLayoutChg chg="del">
          <pc:chgData name="岩下 佳憲 (Yoshinori Iwashita)" userId="a98889da-8ac2-4790-bc15-de3da5bc6643" providerId="ADAL" clId="{7DD0EF65-C0BC-4D48-A283-D886C4587681}" dt="2022-09-27T07:17:26.421" v="24" actId="2696"/>
          <pc:sldLayoutMkLst>
            <pc:docMk/>
            <pc:sldMasterMk cId="3786193216" sldId="2147483684"/>
            <pc:sldLayoutMk cId="3260908887" sldId="2147483691"/>
          </pc:sldLayoutMkLst>
        </pc:sldLayoutChg>
        <pc:sldLayoutChg chg="del">
          <pc:chgData name="岩下 佳憲 (Yoshinori Iwashita)" userId="a98889da-8ac2-4790-bc15-de3da5bc6643" providerId="ADAL" clId="{7DD0EF65-C0BC-4D48-A283-D886C4587681}" dt="2022-09-27T07:17:27.715" v="25" actId="2696"/>
          <pc:sldLayoutMkLst>
            <pc:docMk/>
            <pc:sldMasterMk cId="3786193216" sldId="2147483684"/>
            <pc:sldLayoutMk cId="2161145171" sldId="2147483693"/>
          </pc:sldLayoutMkLst>
        </pc:sldLayoutChg>
        <pc:sldLayoutChg chg="del">
          <pc:chgData name="岩下 佳憲 (Yoshinori Iwashita)" userId="a98889da-8ac2-4790-bc15-de3da5bc6643" providerId="ADAL" clId="{7DD0EF65-C0BC-4D48-A283-D886C4587681}" dt="2022-09-27T07:17:28.151" v="26" actId="2696"/>
          <pc:sldLayoutMkLst>
            <pc:docMk/>
            <pc:sldMasterMk cId="3786193216" sldId="2147483684"/>
            <pc:sldLayoutMk cId="4167964012" sldId="2147483696"/>
          </pc:sldLayoutMkLst>
        </pc:sldLayoutChg>
        <pc:sldLayoutChg chg="del">
          <pc:chgData name="岩下 佳憲 (Yoshinori Iwashita)" userId="a98889da-8ac2-4790-bc15-de3da5bc6643" providerId="ADAL" clId="{7DD0EF65-C0BC-4D48-A283-D886C4587681}" dt="2022-09-27T07:17:19.047" v="19" actId="2696"/>
          <pc:sldLayoutMkLst>
            <pc:docMk/>
            <pc:sldMasterMk cId="3786193216" sldId="2147483684"/>
            <pc:sldLayoutMk cId="3572071850" sldId="2147483699"/>
          </pc:sldLayoutMkLst>
        </pc:sldLayoutChg>
        <pc:sldLayoutChg chg="del">
          <pc:chgData name="岩下 佳憲 (Yoshinori Iwashita)" userId="a98889da-8ac2-4790-bc15-de3da5bc6643" providerId="ADAL" clId="{7DD0EF65-C0BC-4D48-A283-D886C4587681}" dt="2022-09-27T07:17:19.289" v="20" actId="2696"/>
          <pc:sldLayoutMkLst>
            <pc:docMk/>
            <pc:sldMasterMk cId="3786193216" sldId="2147483684"/>
            <pc:sldLayoutMk cId="3663180700" sldId="2147483700"/>
          </pc:sldLayoutMkLst>
        </pc:sldLayoutChg>
        <pc:sldLayoutChg chg="del">
          <pc:chgData name="岩下 佳憲 (Yoshinori Iwashita)" userId="a98889da-8ac2-4790-bc15-de3da5bc6643" providerId="ADAL" clId="{7DD0EF65-C0BC-4D48-A283-D886C4587681}" dt="2022-09-27T07:17:31.358" v="28" actId="2696"/>
          <pc:sldLayoutMkLst>
            <pc:docMk/>
            <pc:sldMasterMk cId="3786193216" sldId="2147483684"/>
            <pc:sldLayoutMk cId="1506822886" sldId="2147483701"/>
          </pc:sldLayoutMkLst>
        </pc:sldLayoutChg>
        <pc:sldLayoutChg chg="del">
          <pc:chgData name="岩下 佳憲 (Yoshinori Iwashita)" userId="a98889da-8ac2-4790-bc15-de3da5bc6643" providerId="ADAL" clId="{7DD0EF65-C0BC-4D48-A283-D886C4587681}" dt="2022-09-27T07:17:31.680" v="29" actId="2696"/>
          <pc:sldLayoutMkLst>
            <pc:docMk/>
            <pc:sldMasterMk cId="3786193216" sldId="2147483684"/>
            <pc:sldLayoutMk cId="2023791507" sldId="2147483702"/>
          </pc:sldLayoutMkLst>
        </pc:sldLayoutChg>
        <pc:sldLayoutChg chg="del">
          <pc:chgData name="岩下 佳憲 (Yoshinori Iwashita)" userId="a98889da-8ac2-4790-bc15-de3da5bc6643" providerId="ADAL" clId="{7DD0EF65-C0BC-4D48-A283-D886C4587681}" dt="2022-09-27T07:17:33.276" v="30" actId="2696"/>
          <pc:sldLayoutMkLst>
            <pc:docMk/>
            <pc:sldMasterMk cId="3786193216" sldId="2147483684"/>
            <pc:sldLayoutMk cId="3057778153" sldId="2147483703"/>
          </pc:sldLayoutMkLst>
        </pc:sldLayoutChg>
        <pc:sldLayoutChg chg="del">
          <pc:chgData name="岩下 佳憲 (Yoshinori Iwashita)" userId="a98889da-8ac2-4790-bc15-de3da5bc6643" providerId="ADAL" clId="{7DD0EF65-C0BC-4D48-A283-D886C4587681}" dt="2022-09-27T07:17:34.078" v="31" actId="2696"/>
          <pc:sldLayoutMkLst>
            <pc:docMk/>
            <pc:sldMasterMk cId="3786193216" sldId="2147483684"/>
            <pc:sldLayoutMk cId="261183357" sldId="2147483705"/>
          </pc:sldLayoutMkLst>
        </pc:sldLayoutChg>
        <pc:sldLayoutChg chg="addSp modSp">
          <pc:chgData name="岩下 佳憲 (Yoshinori Iwashita)" userId="a98889da-8ac2-4790-bc15-de3da5bc6643" providerId="ADAL" clId="{7DD0EF65-C0BC-4D48-A283-D886C4587681}" dt="2022-09-27T07:17:51.361" v="34"/>
          <pc:sldLayoutMkLst>
            <pc:docMk/>
            <pc:sldMasterMk cId="3786193216" sldId="2147483684"/>
            <pc:sldLayoutMk cId="583474406" sldId="2147483705"/>
          </pc:sldLayoutMkLst>
          <pc:spChg chg="add mod">
            <ac:chgData name="岩下 佳憲 (Yoshinori Iwashita)" userId="a98889da-8ac2-4790-bc15-de3da5bc6643" providerId="ADAL" clId="{7DD0EF65-C0BC-4D48-A283-D886C4587681}" dt="2022-09-27T07:17:51.361" v="34"/>
            <ac:spMkLst>
              <pc:docMk/>
              <pc:sldMasterMk cId="3786193216" sldId="2147483684"/>
              <pc:sldLayoutMk cId="583474406" sldId="2147483705"/>
              <ac:spMk id="2" creationId="{6E9D2918-BC79-95D8-8A12-5D7B186F52F5}"/>
            </ac:spMkLst>
          </pc:spChg>
        </pc:sldLayoutChg>
        <pc:sldLayoutChg chg="del">
          <pc:chgData name="岩下 佳憲 (Yoshinori Iwashita)" userId="a98889da-8ac2-4790-bc15-de3da5bc6643" providerId="ADAL" clId="{7DD0EF65-C0BC-4D48-A283-D886C4587681}" dt="2022-09-27T07:17:34.386" v="32" actId="2696"/>
          <pc:sldLayoutMkLst>
            <pc:docMk/>
            <pc:sldMasterMk cId="3786193216" sldId="2147483684"/>
            <pc:sldLayoutMk cId="2630570711" sldId="2147483706"/>
          </pc:sldLayoutMkLst>
        </pc:sldLayoutChg>
        <pc:sldLayoutChg chg="del">
          <pc:chgData name="岩下 佳憲 (Yoshinori Iwashita)" userId="a98889da-8ac2-4790-bc15-de3da5bc6643" providerId="ADAL" clId="{7DD0EF65-C0BC-4D48-A283-D886C4587681}" dt="2022-09-27T07:16:42.438" v="2" actId="47"/>
          <pc:sldLayoutMkLst>
            <pc:docMk/>
            <pc:sldMasterMk cId="3786193216" sldId="2147483684"/>
            <pc:sldLayoutMk cId="3553040334" sldId="2147483707"/>
          </pc:sldLayoutMkLst>
        </pc:sldLayoutChg>
        <pc:sldLayoutChg chg="del">
          <pc:chgData name="岩下 佳憲 (Yoshinori Iwashita)" userId="a98889da-8ac2-4790-bc15-de3da5bc6643" providerId="ADAL" clId="{7DD0EF65-C0BC-4D48-A283-D886C4587681}" dt="2022-09-27T07:17:34.860" v="33" actId="2696"/>
          <pc:sldLayoutMkLst>
            <pc:docMk/>
            <pc:sldMasterMk cId="3786193216" sldId="2147483684"/>
            <pc:sldLayoutMk cId="2934626584" sldId="2147483719"/>
          </pc:sldLayoutMkLst>
        </pc:sldLayoutChg>
        <pc:sldLayoutChg chg="del">
          <pc:chgData name="岩下 佳憲 (Yoshinori Iwashita)" userId="a98889da-8ac2-4790-bc15-de3da5bc6643" providerId="ADAL" clId="{7DD0EF65-C0BC-4D48-A283-D886C4587681}" dt="2022-09-27T07:17:30.590" v="27" actId="2696"/>
          <pc:sldLayoutMkLst>
            <pc:docMk/>
            <pc:sldMasterMk cId="3786193216" sldId="2147483684"/>
            <pc:sldLayoutMk cId="2348861028" sldId="2147483720"/>
          </pc:sldLayoutMkLst>
        </pc:sldLayoutChg>
      </pc:sldMasterChg>
    </pc:docChg>
  </pc:docChgLst>
  <pc:docChgLst>
    <pc:chgData name="岩下 佳憲 (Yoshinori Iwashita)" userId="a98889da-8ac2-4790-bc15-de3da5bc6643" providerId="ADAL" clId="{AD9D676F-AACE-464C-B519-685AA13C77AB}"/>
    <pc:docChg chg="undo redo custSel modSld">
      <pc:chgData name="岩下 佳憲 (Yoshinori Iwashita)" userId="a98889da-8ac2-4790-bc15-de3da5bc6643" providerId="ADAL" clId="{AD9D676F-AACE-464C-B519-685AA13C77AB}" dt="2022-11-16T02:28:02.560" v="1084"/>
      <pc:docMkLst>
        <pc:docMk/>
      </pc:docMkLst>
      <pc:sldChg chg="modSp mod">
        <pc:chgData name="岩下 佳憲 (Yoshinori Iwashita)" userId="a98889da-8ac2-4790-bc15-de3da5bc6643" providerId="ADAL" clId="{AD9D676F-AACE-464C-B519-685AA13C77AB}" dt="2022-11-02T08:39:34.360" v="1041"/>
        <pc:sldMkLst>
          <pc:docMk/>
          <pc:sldMk cId="2917748310" sldId="262"/>
        </pc:sldMkLst>
        <pc:spChg chg="mod">
          <ac:chgData name="岩下 佳憲 (Yoshinori Iwashita)" userId="a98889da-8ac2-4790-bc15-de3da5bc6643" providerId="ADAL" clId="{AD9D676F-AACE-464C-B519-685AA13C77AB}" dt="2022-11-02T08:39:34.360" v="1041"/>
          <ac:spMkLst>
            <pc:docMk/>
            <pc:sldMk cId="2917748310" sldId="262"/>
            <ac:spMk id="17" creationId="{8B859228-5860-4318-B900-4B73FD32E512}"/>
          </ac:spMkLst>
        </pc:spChg>
        <pc:spChg chg="mod">
          <ac:chgData name="岩下 佳憲 (Yoshinori Iwashita)" userId="a98889da-8ac2-4790-bc15-de3da5bc6643" providerId="ADAL" clId="{AD9D676F-AACE-464C-B519-685AA13C77AB}" dt="2022-11-02T07:54:31.527" v="922"/>
          <ac:spMkLst>
            <pc:docMk/>
            <pc:sldMk cId="2917748310" sldId="262"/>
            <ac:spMk id="19" creationId="{C4A1A3CE-636B-45CD-A966-55B209896F89}"/>
          </ac:spMkLst>
        </pc:spChg>
        <pc:spChg chg="mod">
          <ac:chgData name="岩下 佳憲 (Yoshinori Iwashita)" userId="a98889da-8ac2-4790-bc15-de3da5bc6643" providerId="ADAL" clId="{AD9D676F-AACE-464C-B519-685AA13C77AB}" dt="2022-11-02T07:55:15.353" v="928" actId="120"/>
          <ac:spMkLst>
            <pc:docMk/>
            <pc:sldMk cId="2917748310" sldId="262"/>
            <ac:spMk id="21" creationId="{646651E7-8244-4A9F-919E-0DF1B2EE904D}"/>
          </ac:spMkLst>
        </pc:spChg>
        <pc:spChg chg="mod">
          <ac:chgData name="岩下 佳憲 (Yoshinori Iwashita)" userId="a98889da-8ac2-4790-bc15-de3da5bc6643" providerId="ADAL" clId="{AD9D676F-AACE-464C-B519-685AA13C77AB}" dt="2022-11-02T07:55:03.214" v="925" actId="20577"/>
          <ac:spMkLst>
            <pc:docMk/>
            <pc:sldMk cId="2917748310" sldId="262"/>
            <ac:spMk id="23" creationId="{28C5688F-A860-457F-948C-20CE1637B3A8}"/>
          </ac:spMkLst>
        </pc:spChg>
      </pc:sldChg>
      <pc:sldChg chg="modSp mod">
        <pc:chgData name="岩下 佳憲 (Yoshinori Iwashita)" userId="a98889da-8ac2-4790-bc15-de3da5bc6643" providerId="ADAL" clId="{AD9D676F-AACE-464C-B519-685AA13C77AB}" dt="2022-11-02T08:39:34.360" v="1041"/>
        <pc:sldMkLst>
          <pc:docMk/>
          <pc:sldMk cId="198236483" sldId="277"/>
        </pc:sldMkLst>
        <pc:spChg chg="mod">
          <ac:chgData name="岩下 佳憲 (Yoshinori Iwashita)" userId="a98889da-8ac2-4790-bc15-de3da5bc6643" providerId="ADAL" clId="{AD9D676F-AACE-464C-B519-685AA13C77AB}" dt="2022-11-02T08:39:34.360" v="1041"/>
          <ac:spMkLst>
            <pc:docMk/>
            <pc:sldMk cId="198236483" sldId="277"/>
            <ac:spMk id="2" creationId="{9A581D09-F596-4DD3-AC85-2D0013B6757B}"/>
          </ac:spMkLst>
        </pc:spChg>
        <pc:spChg chg="mod">
          <ac:chgData name="岩下 佳憲 (Yoshinori Iwashita)" userId="a98889da-8ac2-4790-bc15-de3da5bc6643" providerId="ADAL" clId="{AD9D676F-AACE-464C-B519-685AA13C77AB}" dt="2022-11-02T07:59:50.414" v="1026" actId="313"/>
          <ac:spMkLst>
            <pc:docMk/>
            <pc:sldMk cId="198236483" sldId="277"/>
            <ac:spMk id="13" creationId="{9362D3BF-CA04-4142-93A1-545BF975437F}"/>
          </ac:spMkLst>
        </pc:spChg>
      </pc:sldChg>
      <pc:sldChg chg="modSp">
        <pc:chgData name="岩下 佳憲 (Yoshinori Iwashita)" userId="a98889da-8ac2-4790-bc15-de3da5bc6643" providerId="ADAL" clId="{AD9D676F-AACE-464C-B519-685AA13C77AB}" dt="2022-11-02T08:39:34.360" v="1041"/>
        <pc:sldMkLst>
          <pc:docMk/>
          <pc:sldMk cId="70103670" sldId="278"/>
        </pc:sldMkLst>
        <pc:spChg chg="mod">
          <ac:chgData name="岩下 佳憲 (Yoshinori Iwashita)" userId="a98889da-8ac2-4790-bc15-de3da5bc6643" providerId="ADAL" clId="{AD9D676F-AACE-464C-B519-685AA13C77AB}" dt="2022-11-02T08:39:34.360" v="1041"/>
          <ac:spMkLst>
            <pc:docMk/>
            <pc:sldMk cId="70103670" sldId="278"/>
            <ac:spMk id="3" creationId="{8D64914D-CE33-4FFD-B917-060A26068191}"/>
          </ac:spMkLst>
        </pc:spChg>
      </pc:sldChg>
      <pc:sldChg chg="addSp modSp mod">
        <pc:chgData name="岩下 佳憲 (Yoshinori Iwashita)" userId="a98889da-8ac2-4790-bc15-de3da5bc6643" providerId="ADAL" clId="{AD9D676F-AACE-464C-B519-685AA13C77AB}" dt="2022-11-02T08:39:34.360" v="1041"/>
        <pc:sldMkLst>
          <pc:docMk/>
          <pc:sldMk cId="3211849570" sldId="279"/>
        </pc:sldMkLst>
        <pc:spChg chg="add mod">
          <ac:chgData name="岩下 佳憲 (Yoshinori Iwashita)" userId="a98889da-8ac2-4790-bc15-de3da5bc6643" providerId="ADAL" clId="{AD9D676F-AACE-464C-B519-685AA13C77AB}" dt="2022-11-02T08:39:34.360" v="1041"/>
          <ac:spMkLst>
            <pc:docMk/>
            <pc:sldMk cId="3211849570" sldId="279"/>
            <ac:spMk id="4" creationId="{272DC330-510E-CA4A-797D-D748C29F4D8A}"/>
          </ac:spMkLst>
        </pc:spChg>
        <pc:spChg chg="mod">
          <ac:chgData name="岩下 佳憲 (Yoshinori Iwashita)" userId="a98889da-8ac2-4790-bc15-de3da5bc6643" providerId="ADAL" clId="{AD9D676F-AACE-464C-B519-685AA13C77AB}" dt="2022-11-02T08:39:34.360" v="1041"/>
          <ac:spMkLst>
            <pc:docMk/>
            <pc:sldMk cId="3211849570" sldId="279"/>
            <ac:spMk id="5" creationId="{9D878134-78AD-7366-81E6-2190333752BE}"/>
          </ac:spMkLst>
        </pc:spChg>
      </pc:sldChg>
      <pc:sldChg chg="addSp modSp">
        <pc:chgData name="岩下 佳憲 (Yoshinori Iwashita)" userId="a98889da-8ac2-4790-bc15-de3da5bc6643" providerId="ADAL" clId="{AD9D676F-AACE-464C-B519-685AA13C77AB}" dt="2022-11-02T08:39:34.360" v="1041"/>
        <pc:sldMkLst>
          <pc:docMk/>
          <pc:sldMk cId="2740742551" sldId="284"/>
        </pc:sldMkLst>
        <pc:spChg chg="add mod">
          <ac:chgData name="岩下 佳憲 (Yoshinori Iwashita)" userId="a98889da-8ac2-4790-bc15-de3da5bc6643" providerId="ADAL" clId="{AD9D676F-AACE-464C-B519-685AA13C77AB}" dt="2022-11-02T08:39:34.360" v="1041"/>
          <ac:spMkLst>
            <pc:docMk/>
            <pc:sldMk cId="2740742551" sldId="284"/>
            <ac:spMk id="3" creationId="{E440B608-405F-67D5-BA5F-CC4AEFEE6649}"/>
          </ac:spMkLst>
        </pc:spChg>
      </pc:sldChg>
      <pc:sldChg chg="addSp modSp">
        <pc:chgData name="岩下 佳憲 (Yoshinori Iwashita)" userId="a98889da-8ac2-4790-bc15-de3da5bc6643" providerId="ADAL" clId="{AD9D676F-AACE-464C-B519-685AA13C77AB}" dt="2022-11-02T08:39:34.360" v="1041"/>
        <pc:sldMkLst>
          <pc:docMk/>
          <pc:sldMk cId="2533787982" sldId="288"/>
        </pc:sldMkLst>
        <pc:spChg chg="add mod">
          <ac:chgData name="岩下 佳憲 (Yoshinori Iwashita)" userId="a98889da-8ac2-4790-bc15-de3da5bc6643" providerId="ADAL" clId="{AD9D676F-AACE-464C-B519-685AA13C77AB}" dt="2022-11-02T08:39:34.360" v="1041"/>
          <ac:spMkLst>
            <pc:docMk/>
            <pc:sldMk cId="2533787982" sldId="288"/>
            <ac:spMk id="3" creationId="{67370904-6BC4-4AD4-2D9F-A0DAC3D462CD}"/>
          </ac:spMkLst>
        </pc:spChg>
        <pc:spChg chg="mod">
          <ac:chgData name="岩下 佳憲 (Yoshinori Iwashita)" userId="a98889da-8ac2-4790-bc15-de3da5bc6643" providerId="ADAL" clId="{AD9D676F-AACE-464C-B519-685AA13C77AB}" dt="2022-11-02T08:39:34.360" v="1041"/>
          <ac:spMkLst>
            <pc:docMk/>
            <pc:sldMk cId="2533787982" sldId="288"/>
            <ac:spMk id="5" creationId="{4F930328-3D28-74C8-3E0F-352BCF26AD76}"/>
          </ac:spMkLst>
        </pc:spChg>
      </pc:sldChg>
      <pc:sldChg chg="addSp modSp">
        <pc:chgData name="岩下 佳憲 (Yoshinori Iwashita)" userId="a98889da-8ac2-4790-bc15-de3da5bc6643" providerId="ADAL" clId="{AD9D676F-AACE-464C-B519-685AA13C77AB}" dt="2022-11-02T08:39:34.360" v="1041"/>
        <pc:sldMkLst>
          <pc:docMk/>
          <pc:sldMk cId="2009102480" sldId="289"/>
        </pc:sldMkLst>
        <pc:spChg chg="add mod">
          <ac:chgData name="岩下 佳憲 (Yoshinori Iwashita)" userId="a98889da-8ac2-4790-bc15-de3da5bc6643" providerId="ADAL" clId="{AD9D676F-AACE-464C-B519-685AA13C77AB}" dt="2022-11-02T08:39:34.360" v="1041"/>
          <ac:spMkLst>
            <pc:docMk/>
            <pc:sldMk cId="2009102480" sldId="289"/>
            <ac:spMk id="3" creationId="{E68BD5A8-5ADE-81DC-01BE-6E20F4517CC3}"/>
          </ac:spMkLst>
        </pc:spChg>
      </pc:sldChg>
      <pc:sldChg chg="addSp modSp mod">
        <pc:chgData name="岩下 佳憲 (Yoshinori Iwashita)" userId="a98889da-8ac2-4790-bc15-de3da5bc6643" providerId="ADAL" clId="{AD9D676F-AACE-464C-B519-685AA13C77AB}" dt="2022-11-16T02:28:02.560" v="1084"/>
        <pc:sldMkLst>
          <pc:docMk/>
          <pc:sldMk cId="2968703533" sldId="290"/>
        </pc:sldMkLst>
        <pc:spChg chg="mod">
          <ac:chgData name="岩下 佳憲 (Yoshinori Iwashita)" userId="a98889da-8ac2-4790-bc15-de3da5bc6643" providerId="ADAL" clId="{AD9D676F-AACE-464C-B519-685AA13C77AB}" dt="2022-11-16T02:27:53.336" v="1076" actId="1076"/>
          <ac:spMkLst>
            <pc:docMk/>
            <pc:sldMk cId="2968703533" sldId="290"/>
            <ac:spMk id="3" creationId="{59F99F92-5E2F-F20A-AA3A-AA62BADECDBE}"/>
          </ac:spMkLst>
        </pc:spChg>
        <pc:spChg chg="mod">
          <ac:chgData name="岩下 佳憲 (Yoshinori Iwashita)" userId="a98889da-8ac2-4790-bc15-de3da5bc6643" providerId="ADAL" clId="{AD9D676F-AACE-464C-B519-685AA13C77AB}" dt="2022-11-16T02:28:02.560" v="1084"/>
          <ac:spMkLst>
            <pc:docMk/>
            <pc:sldMk cId="2968703533" sldId="290"/>
            <ac:spMk id="8" creationId="{B60165B8-66E0-7929-8C7F-BACBA6FDBE38}"/>
          </ac:spMkLst>
        </pc:spChg>
        <pc:spChg chg="add mod">
          <ac:chgData name="岩下 佳憲 (Yoshinori Iwashita)" userId="a98889da-8ac2-4790-bc15-de3da5bc6643" providerId="ADAL" clId="{AD9D676F-AACE-464C-B519-685AA13C77AB}" dt="2022-11-02T08:39:34.360" v="1041"/>
          <ac:spMkLst>
            <pc:docMk/>
            <pc:sldMk cId="2968703533" sldId="290"/>
            <ac:spMk id="15" creationId="{AD7EE998-F83E-917B-BCFC-67A2DB5340FF}"/>
          </ac:spMkLst>
        </pc:spChg>
      </pc:sldChg>
      <pc:sldChg chg="addSp modSp">
        <pc:chgData name="岩下 佳憲 (Yoshinori Iwashita)" userId="a98889da-8ac2-4790-bc15-de3da5bc6643" providerId="ADAL" clId="{AD9D676F-AACE-464C-B519-685AA13C77AB}" dt="2022-11-02T08:39:34.360" v="1041"/>
        <pc:sldMkLst>
          <pc:docMk/>
          <pc:sldMk cId="1596225395" sldId="292"/>
        </pc:sldMkLst>
        <pc:spChg chg="add mod">
          <ac:chgData name="岩下 佳憲 (Yoshinori Iwashita)" userId="a98889da-8ac2-4790-bc15-de3da5bc6643" providerId="ADAL" clId="{AD9D676F-AACE-464C-B519-685AA13C77AB}" dt="2022-11-02T08:39:34.360" v="1041"/>
          <ac:spMkLst>
            <pc:docMk/>
            <pc:sldMk cId="1596225395" sldId="292"/>
            <ac:spMk id="9" creationId="{9D615A63-FB0C-E6FC-FABA-09942DA04E2D}"/>
          </ac:spMkLst>
        </pc:spChg>
      </pc:sldChg>
      <pc:sldChg chg="addSp modSp">
        <pc:chgData name="岩下 佳憲 (Yoshinori Iwashita)" userId="a98889da-8ac2-4790-bc15-de3da5bc6643" providerId="ADAL" clId="{AD9D676F-AACE-464C-B519-685AA13C77AB}" dt="2022-11-02T07:56:54.074" v="988"/>
        <pc:sldMkLst>
          <pc:docMk/>
          <pc:sldMk cId="4186212007" sldId="296"/>
        </pc:sldMkLst>
        <pc:spChg chg="add mod">
          <ac:chgData name="岩下 佳憲 (Yoshinori Iwashita)" userId="a98889da-8ac2-4790-bc15-de3da5bc6643" providerId="ADAL" clId="{AD9D676F-AACE-464C-B519-685AA13C77AB}" dt="2022-11-02T07:56:54.074" v="988"/>
          <ac:spMkLst>
            <pc:docMk/>
            <pc:sldMk cId="4186212007" sldId="296"/>
            <ac:spMk id="3" creationId="{995732D8-2C4C-EF10-37A9-A362E5E9FC9B}"/>
          </ac:spMkLst>
        </pc:spChg>
      </pc:sldChg>
      <pc:sldChg chg="addSp modSp">
        <pc:chgData name="岩下 佳憲 (Yoshinori Iwashita)" userId="a98889da-8ac2-4790-bc15-de3da5bc6643" providerId="ADAL" clId="{AD9D676F-AACE-464C-B519-685AA13C77AB}" dt="2022-11-02T07:56:56.443" v="990"/>
        <pc:sldMkLst>
          <pc:docMk/>
          <pc:sldMk cId="498397711" sldId="297"/>
        </pc:sldMkLst>
        <pc:spChg chg="add mod">
          <ac:chgData name="岩下 佳憲 (Yoshinori Iwashita)" userId="a98889da-8ac2-4790-bc15-de3da5bc6643" providerId="ADAL" clId="{AD9D676F-AACE-464C-B519-685AA13C77AB}" dt="2022-11-02T07:56:56.443" v="990"/>
          <ac:spMkLst>
            <pc:docMk/>
            <pc:sldMk cId="498397711" sldId="297"/>
            <ac:spMk id="3" creationId="{C3471D30-9632-3E61-2264-3854328CB7ED}"/>
          </ac:spMkLst>
        </pc:spChg>
      </pc:sldChg>
      <pc:sldChg chg="addSp modSp">
        <pc:chgData name="岩下 佳憲 (Yoshinori Iwashita)" userId="a98889da-8ac2-4790-bc15-de3da5bc6643" providerId="ADAL" clId="{AD9D676F-AACE-464C-B519-685AA13C77AB}" dt="2022-11-02T07:56:57.522" v="991"/>
        <pc:sldMkLst>
          <pc:docMk/>
          <pc:sldMk cId="694442855" sldId="298"/>
        </pc:sldMkLst>
        <pc:spChg chg="add mod">
          <ac:chgData name="岩下 佳憲 (Yoshinori Iwashita)" userId="a98889da-8ac2-4790-bc15-de3da5bc6643" providerId="ADAL" clId="{AD9D676F-AACE-464C-B519-685AA13C77AB}" dt="2022-11-02T07:56:57.522" v="991"/>
          <ac:spMkLst>
            <pc:docMk/>
            <pc:sldMk cId="694442855" sldId="298"/>
            <ac:spMk id="3" creationId="{1FD1DA03-0563-659F-6AF5-7C5663E4AD26}"/>
          </ac:spMkLst>
        </pc:spChg>
      </pc:sldChg>
      <pc:sldChg chg="addSp modSp">
        <pc:chgData name="岩下 佳憲 (Yoshinori Iwashita)" userId="a98889da-8ac2-4790-bc15-de3da5bc6643" providerId="ADAL" clId="{AD9D676F-AACE-464C-B519-685AA13C77AB}" dt="2022-11-02T07:56:58.672" v="992"/>
        <pc:sldMkLst>
          <pc:docMk/>
          <pc:sldMk cId="1208281635" sldId="299"/>
        </pc:sldMkLst>
        <pc:spChg chg="add mod">
          <ac:chgData name="岩下 佳憲 (Yoshinori Iwashita)" userId="a98889da-8ac2-4790-bc15-de3da5bc6643" providerId="ADAL" clId="{AD9D676F-AACE-464C-B519-685AA13C77AB}" dt="2022-11-02T07:56:58.672" v="992"/>
          <ac:spMkLst>
            <pc:docMk/>
            <pc:sldMk cId="1208281635" sldId="299"/>
            <ac:spMk id="5" creationId="{F39B8DC9-4814-BAB3-5CB9-338C7B68EB29}"/>
          </ac:spMkLst>
        </pc:spChg>
      </pc:sldChg>
      <pc:sldChg chg="addSp modSp">
        <pc:chgData name="岩下 佳憲 (Yoshinori Iwashita)" userId="a98889da-8ac2-4790-bc15-de3da5bc6643" providerId="ADAL" clId="{AD9D676F-AACE-464C-B519-685AA13C77AB}" dt="2022-11-02T07:57:00.224" v="993"/>
        <pc:sldMkLst>
          <pc:docMk/>
          <pc:sldMk cId="1283152494" sldId="300"/>
        </pc:sldMkLst>
        <pc:spChg chg="add mod">
          <ac:chgData name="岩下 佳憲 (Yoshinori Iwashita)" userId="a98889da-8ac2-4790-bc15-de3da5bc6643" providerId="ADAL" clId="{AD9D676F-AACE-464C-B519-685AA13C77AB}" dt="2022-11-02T07:57:00.224" v="993"/>
          <ac:spMkLst>
            <pc:docMk/>
            <pc:sldMk cId="1283152494" sldId="300"/>
            <ac:spMk id="3" creationId="{49A6EEF1-7F80-1267-439F-2B740CFD5542}"/>
          </ac:spMkLst>
        </pc:spChg>
      </pc:sldChg>
      <pc:sldChg chg="addSp modSp">
        <pc:chgData name="岩下 佳憲 (Yoshinori Iwashita)" userId="a98889da-8ac2-4790-bc15-de3da5bc6643" providerId="ADAL" clId="{AD9D676F-AACE-464C-B519-685AA13C77AB}" dt="2022-11-02T07:57:01.479" v="994"/>
        <pc:sldMkLst>
          <pc:docMk/>
          <pc:sldMk cId="1504773252" sldId="301"/>
        </pc:sldMkLst>
        <pc:spChg chg="add mod">
          <ac:chgData name="岩下 佳憲 (Yoshinori Iwashita)" userId="a98889da-8ac2-4790-bc15-de3da5bc6643" providerId="ADAL" clId="{AD9D676F-AACE-464C-B519-685AA13C77AB}" dt="2022-11-02T07:57:01.479" v="994"/>
          <ac:spMkLst>
            <pc:docMk/>
            <pc:sldMk cId="1504773252" sldId="301"/>
            <ac:spMk id="3" creationId="{808C3F2D-DF4D-582A-2B49-1DFB13A16C84}"/>
          </ac:spMkLst>
        </pc:spChg>
      </pc:sldChg>
      <pc:sldChg chg="addSp modSp">
        <pc:chgData name="岩下 佳憲 (Yoshinori Iwashita)" userId="a98889da-8ac2-4790-bc15-de3da5bc6643" providerId="ADAL" clId="{AD9D676F-AACE-464C-B519-685AA13C77AB}" dt="2022-11-02T08:39:34.360" v="1041"/>
        <pc:sldMkLst>
          <pc:docMk/>
          <pc:sldMk cId="1047074571" sldId="303"/>
        </pc:sldMkLst>
        <pc:spChg chg="add mod">
          <ac:chgData name="岩下 佳憲 (Yoshinori Iwashita)" userId="a98889da-8ac2-4790-bc15-de3da5bc6643" providerId="ADAL" clId="{AD9D676F-AACE-464C-B519-685AA13C77AB}" dt="2022-11-02T07:57:03.762" v="996"/>
          <ac:spMkLst>
            <pc:docMk/>
            <pc:sldMk cId="1047074571" sldId="303"/>
            <ac:spMk id="3" creationId="{BD521DA0-5956-36A0-6BDC-BE46FCB46E3F}"/>
          </ac:spMkLst>
        </pc:spChg>
        <pc:spChg chg="mod">
          <ac:chgData name="岩下 佳憲 (Yoshinori Iwashita)" userId="a98889da-8ac2-4790-bc15-de3da5bc6643" providerId="ADAL" clId="{AD9D676F-AACE-464C-B519-685AA13C77AB}" dt="2022-11-02T08:39:34.360" v="1041"/>
          <ac:spMkLst>
            <pc:docMk/>
            <pc:sldMk cId="1047074571" sldId="303"/>
            <ac:spMk id="9" creationId="{210AC435-E836-29F9-4554-A952696E086E}"/>
          </ac:spMkLst>
        </pc:spChg>
      </pc:sldChg>
      <pc:sldChg chg="addSp modSp">
        <pc:chgData name="岩下 佳憲 (Yoshinori Iwashita)" userId="a98889da-8ac2-4790-bc15-de3da5bc6643" providerId="ADAL" clId="{AD9D676F-AACE-464C-B519-685AA13C77AB}" dt="2022-11-02T07:57:04.849" v="997"/>
        <pc:sldMkLst>
          <pc:docMk/>
          <pc:sldMk cId="3697480093" sldId="304"/>
        </pc:sldMkLst>
        <pc:spChg chg="add mod">
          <ac:chgData name="岩下 佳憲 (Yoshinori Iwashita)" userId="a98889da-8ac2-4790-bc15-de3da5bc6643" providerId="ADAL" clId="{AD9D676F-AACE-464C-B519-685AA13C77AB}" dt="2022-11-02T07:57:04.849" v="997"/>
          <ac:spMkLst>
            <pc:docMk/>
            <pc:sldMk cId="3697480093" sldId="304"/>
            <ac:spMk id="3" creationId="{AF006D2B-0DD8-8810-1B66-128D78573EA1}"/>
          </ac:spMkLst>
        </pc:spChg>
      </pc:sldChg>
      <pc:sldChg chg="addSp modSp">
        <pc:chgData name="岩下 佳憲 (Yoshinori Iwashita)" userId="a98889da-8ac2-4790-bc15-de3da5bc6643" providerId="ADAL" clId="{AD9D676F-AACE-464C-B519-685AA13C77AB}" dt="2022-11-02T08:39:34.360" v="1041"/>
        <pc:sldMkLst>
          <pc:docMk/>
          <pc:sldMk cId="33334512" sldId="306"/>
        </pc:sldMkLst>
        <pc:spChg chg="add mod">
          <ac:chgData name="岩下 佳憲 (Yoshinori Iwashita)" userId="a98889da-8ac2-4790-bc15-de3da5bc6643" providerId="ADAL" clId="{AD9D676F-AACE-464C-B519-685AA13C77AB}" dt="2022-11-02T07:57:05.947" v="998"/>
          <ac:spMkLst>
            <pc:docMk/>
            <pc:sldMk cId="33334512" sldId="306"/>
            <ac:spMk id="3" creationId="{EFB40129-1936-8106-C156-7A29F28BD8DF}"/>
          </ac:spMkLst>
        </pc:spChg>
        <pc:spChg chg="mod">
          <ac:chgData name="岩下 佳憲 (Yoshinori Iwashita)" userId="a98889da-8ac2-4790-bc15-de3da5bc6643" providerId="ADAL" clId="{AD9D676F-AACE-464C-B519-685AA13C77AB}" dt="2022-11-02T08:39:34.360" v="1041"/>
          <ac:spMkLst>
            <pc:docMk/>
            <pc:sldMk cId="33334512" sldId="306"/>
            <ac:spMk id="10" creationId="{D460A7CE-9E53-244D-3472-5CEFCE205382}"/>
          </ac:spMkLst>
        </pc:spChg>
      </pc:sldChg>
      <pc:sldChg chg="addSp modSp">
        <pc:chgData name="岩下 佳憲 (Yoshinori Iwashita)" userId="a98889da-8ac2-4790-bc15-de3da5bc6643" providerId="ADAL" clId="{AD9D676F-AACE-464C-B519-685AA13C77AB}" dt="2022-11-02T07:57:07.002" v="999"/>
        <pc:sldMkLst>
          <pc:docMk/>
          <pc:sldMk cId="2257180563" sldId="307"/>
        </pc:sldMkLst>
        <pc:spChg chg="add mod">
          <ac:chgData name="岩下 佳憲 (Yoshinori Iwashita)" userId="a98889da-8ac2-4790-bc15-de3da5bc6643" providerId="ADAL" clId="{AD9D676F-AACE-464C-B519-685AA13C77AB}" dt="2022-11-02T07:57:07.002" v="999"/>
          <ac:spMkLst>
            <pc:docMk/>
            <pc:sldMk cId="2257180563" sldId="307"/>
            <ac:spMk id="5" creationId="{23EE34A3-CE0D-E1B0-0746-BB4E2897689B}"/>
          </ac:spMkLst>
        </pc:spChg>
      </pc:sldChg>
      <pc:sldChg chg="addSp modSp mod">
        <pc:chgData name="岩下 佳憲 (Yoshinori Iwashita)" userId="a98889da-8ac2-4790-bc15-de3da5bc6643" providerId="ADAL" clId="{AD9D676F-AACE-464C-B519-685AA13C77AB}" dt="2022-11-02T07:57:08.080" v="1000"/>
        <pc:sldMkLst>
          <pc:docMk/>
          <pc:sldMk cId="4218831919" sldId="308"/>
        </pc:sldMkLst>
        <pc:spChg chg="add mod">
          <ac:chgData name="岩下 佳憲 (Yoshinori Iwashita)" userId="a98889da-8ac2-4790-bc15-de3da5bc6643" providerId="ADAL" clId="{AD9D676F-AACE-464C-B519-685AA13C77AB}" dt="2022-11-02T07:57:08.080" v="1000"/>
          <ac:spMkLst>
            <pc:docMk/>
            <pc:sldMk cId="4218831919" sldId="308"/>
            <ac:spMk id="3" creationId="{253A7BE9-FBFE-CFF6-055D-4E182D5791D3}"/>
          </ac:spMkLst>
        </pc:spChg>
        <pc:spChg chg="mod">
          <ac:chgData name="岩下 佳憲 (Yoshinori Iwashita)" userId="a98889da-8ac2-4790-bc15-de3da5bc6643" providerId="ADAL" clId="{AD9D676F-AACE-464C-B519-685AA13C77AB}" dt="2022-11-02T07:41:40.740" v="664" actId="1038"/>
          <ac:spMkLst>
            <pc:docMk/>
            <pc:sldMk cId="4218831919" sldId="308"/>
            <ac:spMk id="21" creationId="{3E0750B6-8F64-A87E-1E74-908B34C0E1C2}"/>
          </ac:spMkLst>
        </pc:spChg>
      </pc:sldChg>
      <pc:sldChg chg="addSp modSp mod">
        <pc:chgData name="岩下 佳憲 (Yoshinori Iwashita)" userId="a98889da-8ac2-4790-bc15-de3da5bc6643" providerId="ADAL" clId="{AD9D676F-AACE-464C-B519-685AA13C77AB}" dt="2022-11-02T07:56:43.977" v="983" actId="20577"/>
        <pc:sldMkLst>
          <pc:docMk/>
          <pc:sldMk cId="3089292500" sldId="313"/>
        </pc:sldMkLst>
        <pc:spChg chg="add mod">
          <ac:chgData name="岩下 佳憲 (Yoshinori Iwashita)" userId="a98889da-8ac2-4790-bc15-de3da5bc6643" providerId="ADAL" clId="{AD9D676F-AACE-464C-B519-685AA13C77AB}" dt="2022-11-02T07:56:43.977" v="983" actId="20577"/>
          <ac:spMkLst>
            <pc:docMk/>
            <pc:sldMk cId="3089292500" sldId="313"/>
            <ac:spMk id="3" creationId="{30CA72DF-2002-5D6F-A86B-A2D4C5A0B93B}"/>
          </ac:spMkLst>
        </pc:spChg>
      </pc:sldChg>
      <pc:sldChg chg="addSp modSp">
        <pc:chgData name="岩下 佳憲 (Yoshinori Iwashita)" userId="a98889da-8ac2-4790-bc15-de3da5bc6643" providerId="ADAL" clId="{AD9D676F-AACE-464C-B519-685AA13C77AB}" dt="2022-11-02T08:39:34.360" v="1041"/>
        <pc:sldMkLst>
          <pc:docMk/>
          <pc:sldMk cId="4204189490" sldId="314"/>
        </pc:sldMkLst>
        <pc:spChg chg="add mod">
          <ac:chgData name="岩下 佳憲 (Yoshinori Iwashita)" userId="a98889da-8ac2-4790-bc15-de3da5bc6643" providerId="ADAL" clId="{AD9D676F-AACE-464C-B519-685AA13C77AB}" dt="2022-11-02T07:56:50.295" v="985"/>
          <ac:spMkLst>
            <pc:docMk/>
            <pc:sldMk cId="4204189490" sldId="314"/>
            <ac:spMk id="3" creationId="{31F652A2-7B59-3269-FDBF-6DCCCDE95937}"/>
          </ac:spMkLst>
        </pc:spChg>
        <pc:spChg chg="mod">
          <ac:chgData name="岩下 佳憲 (Yoshinori Iwashita)" userId="a98889da-8ac2-4790-bc15-de3da5bc6643" providerId="ADAL" clId="{AD9D676F-AACE-464C-B519-685AA13C77AB}" dt="2022-11-02T08:39:34.360" v="1041"/>
          <ac:spMkLst>
            <pc:docMk/>
            <pc:sldMk cId="4204189490" sldId="314"/>
            <ac:spMk id="7" creationId="{48635D5D-0EA1-3944-4E22-59A9361B4511}"/>
          </ac:spMkLst>
        </pc:spChg>
      </pc:sldChg>
      <pc:sldChg chg="addSp delSp modSp mod">
        <pc:chgData name="岩下 佳憲 (Yoshinori Iwashita)" userId="a98889da-8ac2-4790-bc15-de3da5bc6643" providerId="ADAL" clId="{AD9D676F-AACE-464C-B519-685AA13C77AB}" dt="2022-11-02T08:39:34.360" v="1041"/>
        <pc:sldMkLst>
          <pc:docMk/>
          <pc:sldMk cId="29586458" sldId="315"/>
        </pc:sldMkLst>
        <pc:spChg chg="del mod">
          <ac:chgData name="岩下 佳憲 (Yoshinori Iwashita)" userId="a98889da-8ac2-4790-bc15-de3da5bc6643" providerId="ADAL" clId="{AD9D676F-AACE-464C-B519-685AA13C77AB}" dt="2022-11-02T07:35:07.528" v="607" actId="478"/>
          <ac:spMkLst>
            <pc:docMk/>
            <pc:sldMk cId="29586458" sldId="315"/>
            <ac:spMk id="3" creationId="{4507E71F-B2C6-B3AD-43A0-D87E7BA8FE0F}"/>
          </ac:spMkLst>
        </pc:spChg>
        <pc:spChg chg="del">
          <ac:chgData name="岩下 佳憲 (Yoshinori Iwashita)" userId="a98889da-8ac2-4790-bc15-de3da5bc6643" providerId="ADAL" clId="{AD9D676F-AACE-464C-B519-685AA13C77AB}" dt="2022-11-02T07:34:31.031" v="579" actId="478"/>
          <ac:spMkLst>
            <pc:docMk/>
            <pc:sldMk cId="29586458" sldId="315"/>
            <ac:spMk id="4" creationId="{5194AB03-D3D8-65A1-FC4D-054315422F1B}"/>
          </ac:spMkLst>
        </pc:spChg>
        <pc:spChg chg="mod">
          <ac:chgData name="岩下 佳憲 (Yoshinori Iwashita)" userId="a98889da-8ac2-4790-bc15-de3da5bc6643" providerId="ADAL" clId="{AD9D676F-AACE-464C-B519-685AA13C77AB}" dt="2022-11-02T07:34:36.639" v="580" actId="1076"/>
          <ac:spMkLst>
            <pc:docMk/>
            <pc:sldMk cId="29586458" sldId="315"/>
            <ac:spMk id="7" creationId="{746C16C7-1175-B0AA-D288-F4B32A03D4B1}"/>
          </ac:spMkLst>
        </pc:spChg>
        <pc:spChg chg="del">
          <ac:chgData name="岩下 佳憲 (Yoshinori Iwashita)" userId="a98889da-8ac2-4790-bc15-de3da5bc6643" providerId="ADAL" clId="{AD9D676F-AACE-464C-B519-685AA13C77AB}" dt="2022-11-02T07:34:39.007" v="581" actId="478"/>
          <ac:spMkLst>
            <pc:docMk/>
            <pc:sldMk cId="29586458" sldId="315"/>
            <ac:spMk id="8" creationId="{ECDE6B89-D741-569D-B427-07238D3381E5}"/>
          </ac:spMkLst>
        </pc:spChg>
        <pc:spChg chg="add mod">
          <ac:chgData name="岩下 佳憲 (Yoshinori Iwashita)" userId="a98889da-8ac2-4790-bc15-de3da5bc6643" providerId="ADAL" clId="{AD9D676F-AACE-464C-B519-685AA13C77AB}" dt="2022-11-02T08:39:34.360" v="1041"/>
          <ac:spMkLst>
            <pc:docMk/>
            <pc:sldMk cId="29586458" sldId="315"/>
            <ac:spMk id="9" creationId="{87FEE757-2704-8515-A669-C7DA5E907578}"/>
          </ac:spMkLst>
        </pc:spChg>
        <pc:spChg chg="add mod">
          <ac:chgData name="岩下 佳憲 (Yoshinori Iwashita)" userId="a98889da-8ac2-4790-bc15-de3da5bc6643" providerId="ADAL" clId="{AD9D676F-AACE-464C-B519-685AA13C77AB}" dt="2022-11-02T07:56:49.179" v="984"/>
          <ac:spMkLst>
            <pc:docMk/>
            <pc:sldMk cId="29586458" sldId="315"/>
            <ac:spMk id="13" creationId="{8B5849CB-07D0-1AC4-80D4-3FFDD49BB9C8}"/>
          </ac:spMkLst>
        </pc:spChg>
        <pc:picChg chg="add del mod">
          <ac:chgData name="岩下 佳憲 (Yoshinori Iwashita)" userId="a98889da-8ac2-4790-bc15-de3da5bc6643" providerId="ADAL" clId="{AD9D676F-AACE-464C-B519-685AA13C77AB}" dt="2022-11-02T07:34:29.124" v="578" actId="478"/>
          <ac:picMkLst>
            <pc:docMk/>
            <pc:sldMk cId="29586458" sldId="315"/>
            <ac:picMk id="5" creationId="{4493662E-E26B-3217-18F9-2E210D477514}"/>
          </ac:picMkLst>
        </pc:picChg>
        <pc:picChg chg="del">
          <ac:chgData name="岩下 佳憲 (Yoshinori Iwashita)" userId="a98889da-8ac2-4790-bc15-de3da5bc6643" providerId="ADAL" clId="{AD9D676F-AACE-464C-B519-685AA13C77AB}" dt="2022-11-02T07:32:13.737" v="569" actId="478"/>
          <ac:picMkLst>
            <pc:docMk/>
            <pc:sldMk cId="29586458" sldId="315"/>
            <ac:picMk id="6" creationId="{AB43766D-E01F-D8AE-09DF-45741025F855}"/>
          </ac:picMkLst>
        </pc:picChg>
        <pc:picChg chg="add mod ord">
          <ac:chgData name="岩下 佳憲 (Yoshinori Iwashita)" userId="a98889da-8ac2-4790-bc15-de3da5bc6643" providerId="ADAL" clId="{AD9D676F-AACE-464C-B519-685AA13C77AB}" dt="2022-11-02T07:34:27.134" v="577" actId="167"/>
          <ac:picMkLst>
            <pc:docMk/>
            <pc:sldMk cId="29586458" sldId="315"/>
            <ac:picMk id="11" creationId="{6A53B744-AEC3-E3A6-4569-06A8906893FA}"/>
          </ac:picMkLst>
        </pc:picChg>
      </pc:sldChg>
      <pc:sldChg chg="addSp modSp">
        <pc:chgData name="岩下 佳憲 (Yoshinori Iwashita)" userId="a98889da-8ac2-4790-bc15-de3da5bc6643" providerId="ADAL" clId="{AD9D676F-AACE-464C-B519-685AA13C77AB}" dt="2022-11-02T07:57:09.135" v="1001"/>
        <pc:sldMkLst>
          <pc:docMk/>
          <pc:sldMk cId="2490647042" sldId="316"/>
        </pc:sldMkLst>
        <pc:spChg chg="add mod">
          <ac:chgData name="岩下 佳憲 (Yoshinori Iwashita)" userId="a98889da-8ac2-4790-bc15-de3da5bc6643" providerId="ADAL" clId="{AD9D676F-AACE-464C-B519-685AA13C77AB}" dt="2022-11-02T07:57:09.135" v="1001"/>
          <ac:spMkLst>
            <pc:docMk/>
            <pc:sldMk cId="2490647042" sldId="316"/>
            <ac:spMk id="3" creationId="{B20A8A22-7666-DD22-5F28-F4367D188D8A}"/>
          </ac:spMkLst>
        </pc:spChg>
      </pc:sldChg>
      <pc:sldChg chg="addSp delSp modSp mod">
        <pc:chgData name="岩下 佳憲 (Yoshinori Iwashita)" userId="a98889da-8ac2-4790-bc15-de3da5bc6643" providerId="ADAL" clId="{AD9D676F-AACE-464C-B519-685AA13C77AB}" dt="2022-11-02T08:39:34.360" v="1041"/>
        <pc:sldMkLst>
          <pc:docMk/>
          <pc:sldMk cId="3189359690" sldId="317"/>
        </pc:sldMkLst>
        <pc:spChg chg="del">
          <ac:chgData name="岩下 佳憲 (Yoshinori Iwashita)" userId="a98889da-8ac2-4790-bc15-de3da5bc6643" providerId="ADAL" clId="{AD9D676F-AACE-464C-B519-685AA13C77AB}" dt="2022-11-02T06:59:45.634" v="394" actId="478"/>
          <ac:spMkLst>
            <pc:docMk/>
            <pc:sldMk cId="3189359690" sldId="317"/>
            <ac:spMk id="5" creationId="{9D878134-78AD-7366-81E6-2190333752BE}"/>
          </ac:spMkLst>
        </pc:spChg>
        <pc:spChg chg="del mod">
          <ac:chgData name="岩下 佳憲 (Yoshinori Iwashita)" userId="a98889da-8ac2-4790-bc15-de3da5bc6643" providerId="ADAL" clId="{AD9D676F-AACE-464C-B519-685AA13C77AB}" dt="2022-11-02T07:01:46.875" v="539" actId="478"/>
          <ac:spMkLst>
            <pc:docMk/>
            <pc:sldMk cId="3189359690" sldId="317"/>
            <ac:spMk id="6" creationId="{C7CC67A5-C2E6-15C3-E3B3-F4208D73BAB9}"/>
          </ac:spMkLst>
        </pc:spChg>
        <pc:spChg chg="mod">
          <ac:chgData name="岩下 佳憲 (Yoshinori Iwashita)" userId="a98889da-8ac2-4790-bc15-de3da5bc6643" providerId="ADAL" clId="{AD9D676F-AACE-464C-B519-685AA13C77AB}" dt="2022-11-02T07:01:59.430" v="543" actId="14100"/>
          <ac:spMkLst>
            <pc:docMk/>
            <pc:sldMk cId="3189359690" sldId="317"/>
            <ac:spMk id="7" creationId="{7A3C5071-D111-4EA0-2695-24F53015C499}"/>
          </ac:spMkLst>
        </pc:spChg>
        <pc:spChg chg="add mod">
          <ac:chgData name="岩下 佳憲 (Yoshinori Iwashita)" userId="a98889da-8ac2-4790-bc15-de3da5bc6643" providerId="ADAL" clId="{AD9D676F-AACE-464C-B519-685AA13C77AB}" dt="2022-11-02T08:39:34.360" v="1041"/>
          <ac:spMkLst>
            <pc:docMk/>
            <pc:sldMk cId="3189359690" sldId="317"/>
            <ac:spMk id="9" creationId="{7EAF9BFE-7C16-7AFF-9E34-0DD6B02400DD}"/>
          </ac:spMkLst>
        </pc:spChg>
        <pc:spChg chg="add mod">
          <ac:chgData name="岩下 佳憲 (Yoshinori Iwashita)" userId="a98889da-8ac2-4790-bc15-de3da5bc6643" providerId="ADAL" clId="{AD9D676F-AACE-464C-B519-685AA13C77AB}" dt="2022-11-02T08:39:34.360" v="1041"/>
          <ac:spMkLst>
            <pc:docMk/>
            <pc:sldMk cId="3189359690" sldId="317"/>
            <ac:spMk id="11" creationId="{CD95D867-73ED-6EC0-C6CE-1C3172D58EA3}"/>
          </ac:spMkLst>
        </pc:spChg>
        <pc:picChg chg="del">
          <ac:chgData name="岩下 佳憲 (Yoshinori Iwashita)" userId="a98889da-8ac2-4790-bc15-de3da5bc6643" providerId="ADAL" clId="{AD9D676F-AACE-464C-B519-685AA13C77AB}" dt="2022-11-02T06:59:35.515" v="392" actId="478"/>
          <ac:picMkLst>
            <pc:docMk/>
            <pc:sldMk cId="3189359690" sldId="317"/>
            <ac:picMk id="4" creationId="{96D53389-2E47-FD73-589F-644003CCEA21}"/>
          </ac:picMkLst>
        </pc:picChg>
        <pc:picChg chg="add mod ord">
          <ac:chgData name="岩下 佳憲 (Yoshinori Iwashita)" userId="a98889da-8ac2-4790-bc15-de3da5bc6643" providerId="ADAL" clId="{AD9D676F-AACE-464C-B519-685AA13C77AB}" dt="2022-11-02T07:36:19.888" v="614" actId="167"/>
          <ac:picMkLst>
            <pc:docMk/>
            <pc:sldMk cId="3189359690" sldId="317"/>
            <ac:picMk id="8" creationId="{545B1629-F4BB-BF98-81EC-AABE129B28EA}"/>
          </ac:picMkLst>
        </pc:picChg>
        <pc:picChg chg="add del mod">
          <ac:chgData name="岩下 佳憲 (Yoshinori Iwashita)" userId="a98889da-8ac2-4790-bc15-de3da5bc6643" providerId="ADAL" clId="{AD9D676F-AACE-464C-B519-685AA13C77AB}" dt="2022-11-02T07:00:18.780" v="403" actId="478"/>
          <ac:picMkLst>
            <pc:docMk/>
            <pc:sldMk cId="3189359690" sldId="317"/>
            <ac:picMk id="10" creationId="{ABCCF340-7C2D-3A22-0F6F-3E4CD32500A3}"/>
          </ac:picMkLst>
        </pc:picChg>
      </pc:sldChg>
      <pc:sldChg chg="addSp modSp">
        <pc:chgData name="岩下 佳憲 (Yoshinori Iwashita)" userId="a98889da-8ac2-4790-bc15-de3da5bc6643" providerId="ADAL" clId="{AD9D676F-AACE-464C-B519-685AA13C77AB}" dt="2022-11-02T08:39:34.360" v="1041"/>
        <pc:sldMkLst>
          <pc:docMk/>
          <pc:sldMk cId="2213745410" sldId="318"/>
        </pc:sldMkLst>
        <pc:spChg chg="add mod">
          <ac:chgData name="岩下 佳憲 (Yoshinori Iwashita)" userId="a98889da-8ac2-4790-bc15-de3da5bc6643" providerId="ADAL" clId="{AD9D676F-AACE-464C-B519-685AA13C77AB}" dt="2022-11-02T07:57:10.267" v="1002"/>
          <ac:spMkLst>
            <pc:docMk/>
            <pc:sldMk cId="2213745410" sldId="318"/>
            <ac:spMk id="3" creationId="{2B61FB95-17BE-7B1A-80C9-36214E2F2D6C}"/>
          </ac:spMkLst>
        </pc:spChg>
        <pc:spChg chg="mod">
          <ac:chgData name="岩下 佳憲 (Yoshinori Iwashita)" userId="a98889da-8ac2-4790-bc15-de3da5bc6643" providerId="ADAL" clId="{AD9D676F-AACE-464C-B519-685AA13C77AB}" dt="2022-11-02T08:39:34.360" v="1041"/>
          <ac:spMkLst>
            <pc:docMk/>
            <pc:sldMk cId="2213745410" sldId="318"/>
            <ac:spMk id="6" creationId="{1BE8845B-0687-68E7-DC55-2D4B2E13BD6B}"/>
          </ac:spMkLst>
        </pc:spChg>
      </pc:sldChg>
      <pc:sldChg chg="addSp modSp">
        <pc:chgData name="岩下 佳憲 (Yoshinori Iwashita)" userId="a98889da-8ac2-4790-bc15-de3da5bc6643" providerId="ADAL" clId="{AD9D676F-AACE-464C-B519-685AA13C77AB}" dt="2022-11-02T07:57:51.780" v="1010"/>
        <pc:sldMkLst>
          <pc:docMk/>
          <pc:sldMk cId="406695246" sldId="319"/>
        </pc:sldMkLst>
        <pc:spChg chg="add mod">
          <ac:chgData name="岩下 佳憲 (Yoshinori Iwashita)" userId="a98889da-8ac2-4790-bc15-de3da5bc6643" providerId="ADAL" clId="{AD9D676F-AACE-464C-B519-685AA13C77AB}" dt="2022-11-02T07:57:51.780" v="1010"/>
          <ac:spMkLst>
            <pc:docMk/>
            <pc:sldMk cId="406695246" sldId="319"/>
            <ac:spMk id="4" creationId="{34E9F28C-5CD1-0835-D301-F3934F0ECE9C}"/>
          </ac:spMkLst>
        </pc:spChg>
      </pc:sldChg>
      <pc:sldChg chg="addSp modSp">
        <pc:chgData name="岩下 佳憲 (Yoshinori Iwashita)" userId="a98889da-8ac2-4790-bc15-de3da5bc6643" providerId="ADAL" clId="{AD9D676F-AACE-464C-B519-685AA13C77AB}" dt="2022-11-02T07:57:53.888" v="1012"/>
        <pc:sldMkLst>
          <pc:docMk/>
          <pc:sldMk cId="385189773" sldId="320"/>
        </pc:sldMkLst>
        <pc:spChg chg="add mod">
          <ac:chgData name="岩下 佳憲 (Yoshinori Iwashita)" userId="a98889da-8ac2-4790-bc15-de3da5bc6643" providerId="ADAL" clId="{AD9D676F-AACE-464C-B519-685AA13C77AB}" dt="2022-11-02T07:57:53.888" v="1012"/>
          <ac:spMkLst>
            <pc:docMk/>
            <pc:sldMk cId="385189773" sldId="320"/>
            <ac:spMk id="5" creationId="{06152FF5-CC6B-49AB-9E4A-EFE906B729C8}"/>
          </ac:spMkLst>
        </pc:spChg>
      </pc:sldChg>
      <pc:sldChg chg="addSp modSp">
        <pc:chgData name="岩下 佳憲 (Yoshinori Iwashita)" userId="a98889da-8ac2-4790-bc15-de3da5bc6643" providerId="ADAL" clId="{AD9D676F-AACE-464C-B519-685AA13C77AB}" dt="2022-11-02T07:57:54.919" v="1013"/>
        <pc:sldMkLst>
          <pc:docMk/>
          <pc:sldMk cId="1324915030" sldId="321"/>
        </pc:sldMkLst>
        <pc:spChg chg="add mod">
          <ac:chgData name="岩下 佳憲 (Yoshinori Iwashita)" userId="a98889da-8ac2-4790-bc15-de3da5bc6643" providerId="ADAL" clId="{AD9D676F-AACE-464C-B519-685AA13C77AB}" dt="2022-11-02T07:57:54.919" v="1013"/>
          <ac:spMkLst>
            <pc:docMk/>
            <pc:sldMk cId="1324915030" sldId="321"/>
            <ac:spMk id="6" creationId="{CDE32A74-509D-65CE-7BF5-A37EE366411E}"/>
          </ac:spMkLst>
        </pc:spChg>
      </pc:sldChg>
      <pc:sldChg chg="addSp modSp">
        <pc:chgData name="岩下 佳憲 (Yoshinori Iwashita)" userId="a98889da-8ac2-4790-bc15-de3da5bc6643" providerId="ADAL" clId="{AD9D676F-AACE-464C-B519-685AA13C77AB}" dt="2022-11-02T07:57:55.968" v="1014"/>
        <pc:sldMkLst>
          <pc:docMk/>
          <pc:sldMk cId="3966453659" sldId="322"/>
        </pc:sldMkLst>
        <pc:spChg chg="add mod">
          <ac:chgData name="岩下 佳憲 (Yoshinori Iwashita)" userId="a98889da-8ac2-4790-bc15-de3da5bc6643" providerId="ADAL" clId="{AD9D676F-AACE-464C-B519-685AA13C77AB}" dt="2022-11-02T07:57:55.968" v="1014"/>
          <ac:spMkLst>
            <pc:docMk/>
            <pc:sldMk cId="3966453659" sldId="322"/>
            <ac:spMk id="5" creationId="{F20D0AFC-7BA3-1F56-7A37-F03CB766643F}"/>
          </ac:spMkLst>
        </pc:spChg>
      </pc:sldChg>
      <pc:sldChg chg="addSp modSp">
        <pc:chgData name="岩下 佳憲 (Yoshinori Iwashita)" userId="a98889da-8ac2-4790-bc15-de3da5bc6643" providerId="ADAL" clId="{AD9D676F-AACE-464C-B519-685AA13C77AB}" dt="2022-11-02T07:57:57.008" v="1015"/>
        <pc:sldMkLst>
          <pc:docMk/>
          <pc:sldMk cId="3346244852" sldId="323"/>
        </pc:sldMkLst>
        <pc:spChg chg="add mod">
          <ac:chgData name="岩下 佳憲 (Yoshinori Iwashita)" userId="a98889da-8ac2-4790-bc15-de3da5bc6643" providerId="ADAL" clId="{AD9D676F-AACE-464C-B519-685AA13C77AB}" dt="2022-11-02T07:57:57.008" v="1015"/>
          <ac:spMkLst>
            <pc:docMk/>
            <pc:sldMk cId="3346244852" sldId="323"/>
            <ac:spMk id="5" creationId="{6DDA52A5-80B3-20E4-C819-1B3B6DCB160F}"/>
          </ac:spMkLst>
        </pc:spChg>
      </pc:sldChg>
      <pc:sldChg chg="addSp modSp">
        <pc:chgData name="岩下 佳憲 (Yoshinori Iwashita)" userId="a98889da-8ac2-4790-bc15-de3da5bc6643" providerId="ADAL" clId="{AD9D676F-AACE-464C-B519-685AA13C77AB}" dt="2022-11-02T07:56:51.334" v="986"/>
        <pc:sldMkLst>
          <pc:docMk/>
          <pc:sldMk cId="277160323" sldId="325"/>
        </pc:sldMkLst>
        <pc:spChg chg="add mod">
          <ac:chgData name="岩下 佳憲 (Yoshinori Iwashita)" userId="a98889da-8ac2-4790-bc15-de3da5bc6643" providerId="ADAL" clId="{AD9D676F-AACE-464C-B519-685AA13C77AB}" dt="2022-11-02T07:56:51.334" v="986"/>
          <ac:spMkLst>
            <pc:docMk/>
            <pc:sldMk cId="277160323" sldId="325"/>
            <ac:spMk id="3" creationId="{F45C250B-6788-6DB1-A048-42858912390B}"/>
          </ac:spMkLst>
        </pc:spChg>
      </pc:sldChg>
      <pc:sldChg chg="addSp modSp">
        <pc:chgData name="岩下 佳憲 (Yoshinori Iwashita)" userId="a98889da-8ac2-4790-bc15-de3da5bc6643" providerId="ADAL" clId="{AD9D676F-AACE-464C-B519-685AA13C77AB}" dt="2022-11-02T07:56:52.375" v="987"/>
        <pc:sldMkLst>
          <pc:docMk/>
          <pc:sldMk cId="4190548224" sldId="326"/>
        </pc:sldMkLst>
        <pc:spChg chg="add mod">
          <ac:chgData name="岩下 佳憲 (Yoshinori Iwashita)" userId="a98889da-8ac2-4790-bc15-de3da5bc6643" providerId="ADAL" clId="{AD9D676F-AACE-464C-B519-685AA13C77AB}" dt="2022-11-02T07:56:52.375" v="987"/>
          <ac:spMkLst>
            <pc:docMk/>
            <pc:sldMk cId="4190548224" sldId="326"/>
            <ac:spMk id="3" creationId="{778DA3B0-22CC-1F5F-09D2-1DE337907F20}"/>
          </ac:spMkLst>
        </pc:spChg>
      </pc:sldChg>
      <pc:sldChg chg="modSp mod">
        <pc:chgData name="岩下 佳憲 (Yoshinori Iwashita)" userId="a98889da-8ac2-4790-bc15-de3da5bc6643" providerId="ADAL" clId="{AD9D676F-AACE-464C-B519-685AA13C77AB}" dt="2022-11-02T08:39:34.360" v="1041"/>
        <pc:sldMkLst>
          <pc:docMk/>
          <pc:sldMk cId="2077796521" sldId="333"/>
        </pc:sldMkLst>
        <pc:spChg chg="mod">
          <ac:chgData name="岩下 佳憲 (Yoshinori Iwashita)" userId="a98889da-8ac2-4790-bc15-de3da5bc6643" providerId="ADAL" clId="{AD9D676F-AACE-464C-B519-685AA13C77AB}" dt="2022-11-02T08:39:34.360" v="1041"/>
          <ac:spMkLst>
            <pc:docMk/>
            <pc:sldMk cId="2077796521" sldId="333"/>
            <ac:spMk id="8" creationId="{2EFEE9EC-6E81-AC3C-F10A-77268B56008F}"/>
          </ac:spMkLst>
        </pc:spChg>
        <pc:spChg chg="mod">
          <ac:chgData name="岩下 佳憲 (Yoshinori Iwashita)" userId="a98889da-8ac2-4790-bc15-de3da5bc6643" providerId="ADAL" clId="{AD9D676F-AACE-464C-B519-685AA13C77AB}" dt="2022-11-02T08:39:34.360" v="1041"/>
          <ac:spMkLst>
            <pc:docMk/>
            <pc:sldMk cId="2077796521" sldId="333"/>
            <ac:spMk id="10" creationId="{F07EA500-3859-891C-1384-FA859FB2A29D}"/>
          </ac:spMkLst>
        </pc:spChg>
      </pc:sldChg>
      <pc:sldChg chg="addSp modSp">
        <pc:chgData name="岩下 佳憲 (Yoshinori Iwashita)" userId="a98889da-8ac2-4790-bc15-de3da5bc6643" providerId="ADAL" clId="{AD9D676F-AACE-464C-B519-685AA13C77AB}" dt="2022-11-02T08:39:34.360" v="1041"/>
        <pc:sldMkLst>
          <pc:docMk/>
          <pc:sldMk cId="1817003580" sldId="334"/>
        </pc:sldMkLst>
        <pc:spChg chg="add mod">
          <ac:chgData name="岩下 佳憲 (Yoshinori Iwashita)" userId="a98889da-8ac2-4790-bc15-de3da5bc6643" providerId="ADAL" clId="{AD9D676F-AACE-464C-B519-685AA13C77AB}" dt="2022-11-02T08:39:34.360" v="1041"/>
          <ac:spMkLst>
            <pc:docMk/>
            <pc:sldMk cId="1817003580" sldId="334"/>
            <ac:spMk id="3" creationId="{7A38C49D-10D7-E0C9-EFF5-7FD1C65B8B12}"/>
          </ac:spMkLst>
        </pc:spChg>
        <pc:spChg chg="mod">
          <ac:chgData name="岩下 佳憲 (Yoshinori Iwashita)" userId="a98889da-8ac2-4790-bc15-de3da5bc6643" providerId="ADAL" clId="{AD9D676F-AACE-464C-B519-685AA13C77AB}" dt="2022-11-02T08:39:34.360" v="1041"/>
          <ac:spMkLst>
            <pc:docMk/>
            <pc:sldMk cId="1817003580" sldId="334"/>
            <ac:spMk id="4" creationId="{7C3F3EBA-A489-8A1A-CCA4-F743C1876F23}"/>
          </ac:spMkLst>
        </pc:spChg>
        <pc:spChg chg="mod">
          <ac:chgData name="岩下 佳憲 (Yoshinori Iwashita)" userId="a98889da-8ac2-4790-bc15-de3da5bc6643" providerId="ADAL" clId="{AD9D676F-AACE-464C-B519-685AA13C77AB}" dt="2022-11-02T08:39:34.360" v="1041"/>
          <ac:spMkLst>
            <pc:docMk/>
            <pc:sldMk cId="1817003580" sldId="334"/>
            <ac:spMk id="6" creationId="{26C8676C-4B96-74FA-05CC-41CF8EE9D38E}"/>
          </ac:spMkLst>
        </pc:spChg>
      </pc:sldChg>
      <pc:sldChg chg="addSp modSp mod">
        <pc:chgData name="岩下 佳憲 (Yoshinori Iwashita)" userId="a98889da-8ac2-4790-bc15-de3da5bc6643" providerId="ADAL" clId="{AD9D676F-AACE-464C-B519-685AA13C77AB}" dt="2022-11-02T08:39:34.360" v="1041"/>
        <pc:sldMkLst>
          <pc:docMk/>
          <pc:sldMk cId="3076155130" sldId="335"/>
        </pc:sldMkLst>
        <pc:spChg chg="add mod">
          <ac:chgData name="岩下 佳憲 (Yoshinori Iwashita)" userId="a98889da-8ac2-4790-bc15-de3da5bc6643" providerId="ADAL" clId="{AD9D676F-AACE-464C-B519-685AA13C77AB}" dt="2022-11-02T08:39:34.360" v="1041"/>
          <ac:spMkLst>
            <pc:docMk/>
            <pc:sldMk cId="3076155130" sldId="335"/>
            <ac:spMk id="3" creationId="{CFA7048E-9B6E-C07D-9DBE-CD534C267D5B}"/>
          </ac:spMkLst>
        </pc:spChg>
      </pc:sldChg>
      <pc:sldChg chg="addSp modSp mod">
        <pc:chgData name="岩下 佳憲 (Yoshinori Iwashita)" userId="a98889da-8ac2-4790-bc15-de3da5bc6643" providerId="ADAL" clId="{AD9D676F-AACE-464C-B519-685AA13C77AB}" dt="2022-11-09T08:16:13.468" v="1061" actId="14100"/>
        <pc:sldMkLst>
          <pc:docMk/>
          <pc:sldMk cId="2073657494" sldId="336"/>
        </pc:sldMkLst>
        <pc:spChg chg="mod">
          <ac:chgData name="岩下 佳憲 (Yoshinori Iwashita)" userId="a98889da-8ac2-4790-bc15-de3da5bc6643" providerId="ADAL" clId="{AD9D676F-AACE-464C-B519-685AA13C77AB}" dt="2022-11-02T08:39:34.360" v="1041"/>
          <ac:spMkLst>
            <pc:docMk/>
            <pc:sldMk cId="2073657494" sldId="336"/>
            <ac:spMk id="3" creationId="{635B542C-973A-B1C7-45CB-0B5DEA1CCC3B}"/>
          </ac:spMkLst>
        </pc:spChg>
        <pc:spChg chg="mod">
          <ac:chgData name="岩下 佳憲 (Yoshinori Iwashita)" userId="a98889da-8ac2-4790-bc15-de3da5bc6643" providerId="ADAL" clId="{AD9D676F-AACE-464C-B519-685AA13C77AB}" dt="2022-11-09T08:16:13.468" v="1061" actId="14100"/>
          <ac:spMkLst>
            <pc:docMk/>
            <pc:sldMk cId="2073657494" sldId="336"/>
            <ac:spMk id="4" creationId="{CDD5B6C7-F78B-9E63-FC6A-7049A37AF52E}"/>
          </ac:spMkLst>
        </pc:spChg>
        <pc:spChg chg="add mod">
          <ac:chgData name="岩下 佳憲 (Yoshinori Iwashita)" userId="a98889da-8ac2-4790-bc15-de3da5bc6643" providerId="ADAL" clId="{AD9D676F-AACE-464C-B519-685AA13C77AB}" dt="2022-11-02T08:39:34.360" v="1041"/>
          <ac:spMkLst>
            <pc:docMk/>
            <pc:sldMk cId="2073657494" sldId="336"/>
            <ac:spMk id="6" creationId="{7311ABF4-099B-6F72-84A2-DA6FD4718D57}"/>
          </ac:spMkLst>
        </pc:spChg>
        <pc:spChg chg="mod">
          <ac:chgData name="岩下 佳憲 (Yoshinori Iwashita)" userId="a98889da-8ac2-4790-bc15-de3da5bc6643" providerId="ADAL" clId="{AD9D676F-AACE-464C-B519-685AA13C77AB}" dt="2022-11-02T08:39:34.360" v="1041"/>
          <ac:spMkLst>
            <pc:docMk/>
            <pc:sldMk cId="2073657494" sldId="336"/>
            <ac:spMk id="7" creationId="{3A0E86E1-7497-3018-4CB6-81EC9F30BACE}"/>
          </ac:spMkLst>
        </pc:spChg>
      </pc:sldChg>
      <pc:sldChg chg="addSp delSp modSp mod">
        <pc:chgData name="岩下 佳憲 (Yoshinori Iwashita)" userId="a98889da-8ac2-4790-bc15-de3da5bc6643" providerId="ADAL" clId="{AD9D676F-AACE-464C-B519-685AA13C77AB}" dt="2022-11-02T07:56:55.215" v="989"/>
        <pc:sldMkLst>
          <pc:docMk/>
          <pc:sldMk cId="588010023" sldId="337"/>
        </pc:sldMkLst>
        <pc:spChg chg="del">
          <ac:chgData name="岩下 佳憲 (Yoshinori Iwashita)" userId="a98889da-8ac2-4790-bc15-de3da5bc6643" providerId="ADAL" clId="{AD9D676F-AACE-464C-B519-685AA13C77AB}" dt="2022-11-02T07:38:36.647" v="626" actId="478"/>
          <ac:spMkLst>
            <pc:docMk/>
            <pc:sldMk cId="588010023" sldId="337"/>
            <ac:spMk id="3" creationId="{0341C49F-0988-486B-70F1-84F85B2F95EA}"/>
          </ac:spMkLst>
        </pc:spChg>
        <pc:spChg chg="del mod">
          <ac:chgData name="岩下 佳憲 (Yoshinori Iwashita)" userId="a98889da-8ac2-4790-bc15-de3da5bc6643" providerId="ADAL" clId="{AD9D676F-AACE-464C-B519-685AA13C77AB}" dt="2022-11-02T07:38:55.110" v="631" actId="478"/>
          <ac:spMkLst>
            <pc:docMk/>
            <pc:sldMk cId="588010023" sldId="337"/>
            <ac:spMk id="6" creationId="{D97CBF1B-140F-0540-6CF9-488534698D7C}"/>
          </ac:spMkLst>
        </pc:spChg>
        <pc:spChg chg="add del mod">
          <ac:chgData name="岩下 佳憲 (Yoshinori Iwashita)" userId="a98889da-8ac2-4790-bc15-de3da5bc6643" providerId="ADAL" clId="{AD9D676F-AACE-464C-B519-685AA13C77AB}" dt="2022-11-02T07:36:34.508" v="617"/>
          <ac:spMkLst>
            <pc:docMk/>
            <pc:sldMk cId="588010023" sldId="337"/>
            <ac:spMk id="7" creationId="{3AA34E74-8F30-7C33-5178-DDCD54C064A5}"/>
          </ac:spMkLst>
        </pc:spChg>
        <pc:spChg chg="mod">
          <ac:chgData name="岩下 佳憲 (Yoshinori Iwashita)" userId="a98889da-8ac2-4790-bc15-de3da5bc6643" providerId="ADAL" clId="{AD9D676F-AACE-464C-B519-685AA13C77AB}" dt="2022-11-02T07:39:05.204" v="634" actId="14100"/>
          <ac:spMkLst>
            <pc:docMk/>
            <pc:sldMk cId="588010023" sldId="337"/>
            <ac:spMk id="8" creationId="{8CFA245B-8601-7301-18AC-5186AFAC6424}"/>
          </ac:spMkLst>
        </pc:spChg>
        <pc:spChg chg="mod">
          <ac:chgData name="岩下 佳憲 (Yoshinori Iwashita)" userId="a98889da-8ac2-4790-bc15-de3da5bc6643" providerId="ADAL" clId="{AD9D676F-AACE-464C-B519-685AA13C77AB}" dt="2022-11-02T07:41:19.233" v="642" actId="14100"/>
          <ac:spMkLst>
            <pc:docMk/>
            <pc:sldMk cId="588010023" sldId="337"/>
            <ac:spMk id="10" creationId="{B45A470D-5059-2E3F-B8CB-184D0D224320}"/>
          </ac:spMkLst>
        </pc:spChg>
        <pc:spChg chg="add mod">
          <ac:chgData name="岩下 佳憲 (Yoshinori Iwashita)" userId="a98889da-8ac2-4790-bc15-de3da5bc6643" providerId="ADAL" clId="{AD9D676F-AACE-464C-B519-685AA13C77AB}" dt="2022-11-02T07:37:23.340" v="621"/>
          <ac:spMkLst>
            <pc:docMk/>
            <pc:sldMk cId="588010023" sldId="337"/>
            <ac:spMk id="11" creationId="{77C74E60-6608-7E4F-4F0F-0AD1B9ABCD36}"/>
          </ac:spMkLst>
        </pc:spChg>
        <pc:spChg chg="add mod">
          <ac:chgData name="岩下 佳憲 (Yoshinori Iwashita)" userId="a98889da-8ac2-4790-bc15-de3da5bc6643" providerId="ADAL" clId="{AD9D676F-AACE-464C-B519-685AA13C77AB}" dt="2022-11-02T07:56:55.215" v="989"/>
          <ac:spMkLst>
            <pc:docMk/>
            <pc:sldMk cId="588010023" sldId="337"/>
            <ac:spMk id="15" creationId="{6B31EA58-E7AF-D638-8D3C-4ADF03D8C014}"/>
          </ac:spMkLst>
        </pc:spChg>
        <pc:picChg chg="del">
          <ac:chgData name="岩下 佳憲 (Yoshinori Iwashita)" userId="a98889da-8ac2-4790-bc15-de3da5bc6643" providerId="ADAL" clId="{AD9D676F-AACE-464C-B519-685AA13C77AB}" dt="2022-11-02T07:36:32.025" v="615" actId="478"/>
          <ac:picMkLst>
            <pc:docMk/>
            <pc:sldMk cId="588010023" sldId="337"/>
            <ac:picMk id="4" creationId="{A315CC82-16FB-592B-D49B-8D432F0A1A00}"/>
          </ac:picMkLst>
        </pc:picChg>
        <pc:picChg chg="add del mod">
          <ac:chgData name="岩下 佳憲 (Yoshinori Iwashita)" userId="a98889da-8ac2-4790-bc15-de3da5bc6643" providerId="ADAL" clId="{AD9D676F-AACE-464C-B519-685AA13C77AB}" dt="2022-11-02T07:36:34.508" v="617"/>
          <ac:picMkLst>
            <pc:docMk/>
            <pc:sldMk cId="588010023" sldId="337"/>
            <ac:picMk id="5" creationId="{D09D275F-15CF-4C88-5E4D-D5FCCBE56030}"/>
          </ac:picMkLst>
        </pc:picChg>
        <pc:picChg chg="add del mod">
          <ac:chgData name="岩下 佳憲 (Yoshinori Iwashita)" userId="a98889da-8ac2-4790-bc15-de3da5bc6643" providerId="ADAL" clId="{AD9D676F-AACE-464C-B519-685AA13C77AB}" dt="2022-11-02T07:38:45.285" v="627" actId="478"/>
          <ac:picMkLst>
            <pc:docMk/>
            <pc:sldMk cId="588010023" sldId="337"/>
            <ac:picMk id="9" creationId="{AEE9DDAF-6093-C0B5-F3C5-25B89774F653}"/>
          </ac:picMkLst>
        </pc:picChg>
        <pc:picChg chg="add mod ord">
          <ac:chgData name="岩下 佳憲 (Yoshinori Iwashita)" userId="a98889da-8ac2-4790-bc15-de3da5bc6643" providerId="ADAL" clId="{AD9D676F-AACE-464C-B519-685AA13C77AB}" dt="2022-11-02T07:38:48.257" v="628" actId="167"/>
          <ac:picMkLst>
            <pc:docMk/>
            <pc:sldMk cId="588010023" sldId="337"/>
            <ac:picMk id="14" creationId="{DB1B23A5-C172-E3A8-A1F1-35627309757A}"/>
          </ac:picMkLst>
        </pc:picChg>
      </pc:sldChg>
      <pc:sldChg chg="addSp modSp">
        <pc:chgData name="岩下 佳憲 (Yoshinori Iwashita)" userId="a98889da-8ac2-4790-bc15-de3da5bc6643" providerId="ADAL" clId="{AD9D676F-AACE-464C-B519-685AA13C77AB}" dt="2022-11-02T07:57:02.695" v="995"/>
        <pc:sldMkLst>
          <pc:docMk/>
          <pc:sldMk cId="1285189111" sldId="338"/>
        </pc:sldMkLst>
        <pc:spChg chg="add mod">
          <ac:chgData name="岩下 佳憲 (Yoshinori Iwashita)" userId="a98889da-8ac2-4790-bc15-de3da5bc6643" providerId="ADAL" clId="{AD9D676F-AACE-464C-B519-685AA13C77AB}" dt="2022-11-02T07:57:02.695" v="995"/>
          <ac:spMkLst>
            <pc:docMk/>
            <pc:sldMk cId="1285189111" sldId="338"/>
            <ac:spMk id="4" creationId="{E47B7330-E86A-274A-608C-C8B0F8E93C5D}"/>
          </ac:spMkLst>
        </pc:spChg>
      </pc:sldChg>
      <pc:sldChg chg="addSp modSp mod">
        <pc:chgData name="岩下 佳憲 (Yoshinori Iwashita)" userId="a98889da-8ac2-4790-bc15-de3da5bc6643" providerId="ADAL" clId="{AD9D676F-AACE-464C-B519-685AA13C77AB}" dt="2022-11-02T07:58:21.583" v="1023"/>
        <pc:sldMkLst>
          <pc:docMk/>
          <pc:sldMk cId="2648636769" sldId="339"/>
        </pc:sldMkLst>
        <pc:spChg chg="mod">
          <ac:chgData name="岩下 佳憲 (Yoshinori Iwashita)" userId="a98889da-8ac2-4790-bc15-de3da5bc6643" providerId="ADAL" clId="{AD9D676F-AACE-464C-B519-685AA13C77AB}" dt="2022-11-02T07:45:08.990" v="682" actId="20577"/>
          <ac:spMkLst>
            <pc:docMk/>
            <pc:sldMk cId="2648636769" sldId="339"/>
            <ac:spMk id="3" creationId="{510913AF-1E9B-D62F-EA1F-42A685B992FF}"/>
          </ac:spMkLst>
        </pc:spChg>
        <pc:spChg chg="add mod">
          <ac:chgData name="岩下 佳憲 (Yoshinori Iwashita)" userId="a98889da-8ac2-4790-bc15-de3da5bc6643" providerId="ADAL" clId="{AD9D676F-AACE-464C-B519-685AA13C77AB}" dt="2022-11-02T07:58:21.583" v="1023"/>
          <ac:spMkLst>
            <pc:docMk/>
            <pc:sldMk cId="2648636769" sldId="339"/>
            <ac:spMk id="4" creationId="{73F97A81-C116-5759-1726-C91BDDCB2F9B}"/>
          </ac:spMkLst>
        </pc:spChg>
        <pc:spChg chg="mod">
          <ac:chgData name="岩下 佳憲 (Yoshinori Iwashita)" userId="a98889da-8ac2-4790-bc15-de3da5bc6643" providerId="ADAL" clId="{AD9D676F-AACE-464C-B519-685AA13C77AB}" dt="2022-11-02T07:47:25.805" v="698" actId="21"/>
          <ac:spMkLst>
            <pc:docMk/>
            <pc:sldMk cId="2648636769" sldId="339"/>
            <ac:spMk id="9" creationId="{210AC435-E836-29F9-4554-A952696E086E}"/>
          </ac:spMkLst>
        </pc:spChg>
      </pc:sldChg>
      <pc:sldChg chg="addSp modSp">
        <pc:chgData name="岩下 佳憲 (Yoshinori Iwashita)" userId="a98889da-8ac2-4790-bc15-de3da5bc6643" providerId="ADAL" clId="{AD9D676F-AACE-464C-B519-685AA13C77AB}" dt="2022-11-02T07:58:22.748" v="1024"/>
        <pc:sldMkLst>
          <pc:docMk/>
          <pc:sldMk cId="182410304" sldId="340"/>
        </pc:sldMkLst>
        <pc:spChg chg="add mod">
          <ac:chgData name="岩下 佳憲 (Yoshinori Iwashita)" userId="a98889da-8ac2-4790-bc15-de3da5bc6643" providerId="ADAL" clId="{AD9D676F-AACE-464C-B519-685AA13C77AB}" dt="2022-11-02T07:58:22.748" v="1024"/>
          <ac:spMkLst>
            <pc:docMk/>
            <pc:sldMk cId="182410304" sldId="340"/>
            <ac:spMk id="4" creationId="{66DED30D-969A-0595-3408-7372AA8254F7}"/>
          </ac:spMkLst>
        </pc:spChg>
      </pc:sldChg>
      <pc:sldChg chg="addSp delSp modSp mod">
        <pc:chgData name="岩下 佳憲 (Yoshinori Iwashita)" userId="a98889da-8ac2-4790-bc15-de3da5bc6643" providerId="ADAL" clId="{AD9D676F-AACE-464C-B519-685AA13C77AB}" dt="2022-11-02T07:58:23.990" v="1025"/>
        <pc:sldMkLst>
          <pc:docMk/>
          <pc:sldMk cId="701751642" sldId="341"/>
        </pc:sldMkLst>
        <pc:spChg chg="mod">
          <ac:chgData name="岩下 佳憲 (Yoshinori Iwashita)" userId="a98889da-8ac2-4790-bc15-de3da5bc6643" providerId="ADAL" clId="{AD9D676F-AACE-464C-B519-685AA13C77AB}" dt="2022-11-02T07:48:19.394" v="718"/>
          <ac:spMkLst>
            <pc:docMk/>
            <pc:sldMk cId="701751642" sldId="341"/>
            <ac:spMk id="3" creationId="{510913AF-1E9B-D62F-EA1F-42A685B992FF}"/>
          </ac:spMkLst>
        </pc:spChg>
        <pc:spChg chg="add del mod">
          <ac:chgData name="岩下 佳憲 (Yoshinori Iwashita)" userId="a98889da-8ac2-4790-bc15-de3da5bc6643" providerId="ADAL" clId="{AD9D676F-AACE-464C-B519-685AA13C77AB}" dt="2022-11-02T07:51:27.066" v="866" actId="478"/>
          <ac:spMkLst>
            <pc:docMk/>
            <pc:sldMk cId="701751642" sldId="341"/>
            <ac:spMk id="4" creationId="{7C165D08-53FC-62F2-D134-580385F111BE}"/>
          </ac:spMkLst>
        </pc:spChg>
        <pc:spChg chg="mod">
          <ac:chgData name="岩下 佳憲 (Yoshinori Iwashita)" userId="a98889da-8ac2-4790-bc15-de3da5bc6643" providerId="ADAL" clId="{AD9D676F-AACE-464C-B519-685AA13C77AB}" dt="2022-11-02T07:53:05.792" v="918" actId="1076"/>
          <ac:spMkLst>
            <pc:docMk/>
            <pc:sldMk cId="701751642" sldId="341"/>
            <ac:spMk id="5" creationId="{EA122BCC-EF3C-0ACF-E413-C806DD0BAA00}"/>
          </ac:spMkLst>
        </pc:spChg>
        <pc:spChg chg="add mod">
          <ac:chgData name="岩下 佳憲 (Yoshinori Iwashita)" userId="a98889da-8ac2-4790-bc15-de3da5bc6643" providerId="ADAL" clId="{AD9D676F-AACE-464C-B519-685AA13C77AB}" dt="2022-11-02T07:58:23.990" v="1025"/>
          <ac:spMkLst>
            <pc:docMk/>
            <pc:sldMk cId="701751642" sldId="341"/>
            <ac:spMk id="6" creationId="{EC60B49A-F472-F144-00F3-E69FEB906AEF}"/>
          </ac:spMkLst>
        </pc:spChg>
        <pc:spChg chg="mod">
          <ac:chgData name="岩下 佳憲 (Yoshinori Iwashita)" userId="a98889da-8ac2-4790-bc15-de3da5bc6643" providerId="ADAL" clId="{AD9D676F-AACE-464C-B519-685AA13C77AB}" dt="2022-11-02T07:53:05.792" v="918" actId="1076"/>
          <ac:spMkLst>
            <pc:docMk/>
            <pc:sldMk cId="701751642" sldId="341"/>
            <ac:spMk id="9" creationId="{5B1270FF-A334-B77F-D84C-90EDEFE1C489}"/>
          </ac:spMkLst>
        </pc:spChg>
        <pc:spChg chg="mod">
          <ac:chgData name="岩下 佳憲 (Yoshinori Iwashita)" userId="a98889da-8ac2-4790-bc15-de3da5bc6643" providerId="ADAL" clId="{AD9D676F-AACE-464C-B519-685AA13C77AB}" dt="2022-11-02T07:53:08.996" v="919" actId="1076"/>
          <ac:spMkLst>
            <pc:docMk/>
            <pc:sldMk cId="701751642" sldId="341"/>
            <ac:spMk id="10" creationId="{F7C15D5A-92D1-5AB6-40D3-E5ADAB813DC6}"/>
          </ac:spMkLst>
        </pc:spChg>
        <pc:spChg chg="mod">
          <ac:chgData name="岩下 佳憲 (Yoshinori Iwashita)" userId="a98889da-8ac2-4790-bc15-de3da5bc6643" providerId="ADAL" clId="{AD9D676F-AACE-464C-B519-685AA13C77AB}" dt="2022-11-02T07:53:05.792" v="918" actId="1076"/>
          <ac:spMkLst>
            <pc:docMk/>
            <pc:sldMk cId="701751642" sldId="341"/>
            <ac:spMk id="15" creationId="{DF93A702-96B8-88CD-33F9-213AD05373A0}"/>
          </ac:spMkLst>
        </pc:spChg>
        <pc:spChg chg="mod">
          <ac:chgData name="岩下 佳憲 (Yoshinori Iwashita)" userId="a98889da-8ac2-4790-bc15-de3da5bc6643" providerId="ADAL" clId="{AD9D676F-AACE-464C-B519-685AA13C77AB}" dt="2022-11-02T07:53:05.792" v="918" actId="1076"/>
          <ac:spMkLst>
            <pc:docMk/>
            <pc:sldMk cId="701751642" sldId="341"/>
            <ac:spMk id="16" creationId="{98E4A43B-A95C-132D-33CC-759ABE5F8EB9}"/>
          </ac:spMkLst>
        </pc:spChg>
        <pc:picChg chg="mod">
          <ac:chgData name="岩下 佳憲 (Yoshinori Iwashita)" userId="a98889da-8ac2-4790-bc15-de3da5bc6643" providerId="ADAL" clId="{AD9D676F-AACE-464C-B519-685AA13C77AB}" dt="2022-11-02T07:53:05.792" v="918" actId="1076"/>
          <ac:picMkLst>
            <pc:docMk/>
            <pc:sldMk cId="701751642" sldId="341"/>
            <ac:picMk id="7" creationId="{F589207D-4A53-5494-318D-89773DBE4946}"/>
          </ac:picMkLst>
        </pc:picChg>
      </pc:sldChg>
      <pc:sldChg chg="addSp modSp">
        <pc:chgData name="岩下 佳憲 (Yoshinori Iwashita)" userId="a98889da-8ac2-4790-bc15-de3da5bc6643" providerId="ADAL" clId="{AD9D676F-AACE-464C-B519-685AA13C77AB}" dt="2022-11-02T08:39:34.360" v="1041"/>
        <pc:sldMkLst>
          <pc:docMk/>
          <pc:sldMk cId="3531170182" sldId="343"/>
        </pc:sldMkLst>
        <pc:spChg chg="add mod">
          <ac:chgData name="岩下 佳憲 (Yoshinori Iwashita)" userId="a98889da-8ac2-4790-bc15-de3da5bc6643" providerId="ADAL" clId="{AD9D676F-AACE-464C-B519-685AA13C77AB}" dt="2022-11-02T07:57:48.372" v="1009"/>
          <ac:spMkLst>
            <pc:docMk/>
            <pc:sldMk cId="3531170182" sldId="343"/>
            <ac:spMk id="5" creationId="{2F95964A-FE84-EB5B-267D-317545D55B09}"/>
          </ac:spMkLst>
        </pc:spChg>
        <pc:spChg chg="mod">
          <ac:chgData name="岩下 佳憲 (Yoshinori Iwashita)" userId="a98889da-8ac2-4790-bc15-de3da5bc6643" providerId="ADAL" clId="{AD9D676F-AACE-464C-B519-685AA13C77AB}" dt="2022-11-02T08:39:34.360" v="1041"/>
          <ac:spMkLst>
            <pc:docMk/>
            <pc:sldMk cId="3531170182" sldId="343"/>
            <ac:spMk id="6" creationId="{1BE8845B-0687-68E7-DC55-2D4B2E13BD6B}"/>
          </ac:spMkLst>
        </pc:spChg>
      </pc:sldChg>
      <pc:sldChg chg="addSp delSp modSp mod">
        <pc:chgData name="岩下 佳憲 (Yoshinori Iwashita)" userId="a98889da-8ac2-4790-bc15-de3da5bc6643" providerId="ADAL" clId="{AD9D676F-AACE-464C-B519-685AA13C77AB}" dt="2022-11-02T07:57:44.010" v="1008" actId="478"/>
        <pc:sldMkLst>
          <pc:docMk/>
          <pc:sldMk cId="2999470308" sldId="344"/>
        </pc:sldMkLst>
        <pc:spChg chg="add del mod">
          <ac:chgData name="岩下 佳憲 (Yoshinori Iwashita)" userId="a98889da-8ac2-4790-bc15-de3da5bc6643" providerId="ADAL" clId="{AD9D676F-AACE-464C-B519-685AA13C77AB}" dt="2022-11-02T07:57:44.010" v="1008" actId="478"/>
          <ac:spMkLst>
            <pc:docMk/>
            <pc:sldMk cId="2999470308" sldId="344"/>
            <ac:spMk id="2" creationId="{BD58E28D-BEC5-F703-45D0-9D72B62F3F15}"/>
          </ac:spMkLst>
        </pc:spChg>
        <pc:spChg chg="mod">
          <ac:chgData name="岩下 佳憲 (Yoshinori Iwashita)" userId="a98889da-8ac2-4790-bc15-de3da5bc6643" providerId="ADAL" clId="{AD9D676F-AACE-464C-B519-685AA13C77AB}" dt="2022-11-02T07:42:13.385" v="675"/>
          <ac:spMkLst>
            <pc:docMk/>
            <pc:sldMk cId="2999470308" sldId="344"/>
            <ac:spMk id="3" creationId="{8D64914D-CE33-4FFD-B917-060A26068191}"/>
          </ac:spMkLst>
        </pc:spChg>
      </pc:sldChg>
      <pc:sldChg chg="addSp modSp">
        <pc:chgData name="岩下 佳憲 (Yoshinori Iwashita)" userId="a98889da-8ac2-4790-bc15-de3da5bc6643" providerId="ADAL" clId="{AD9D676F-AACE-464C-B519-685AA13C77AB}" dt="2022-11-02T07:57:52.844" v="1011"/>
        <pc:sldMkLst>
          <pc:docMk/>
          <pc:sldMk cId="494485511" sldId="345"/>
        </pc:sldMkLst>
        <pc:spChg chg="add mod">
          <ac:chgData name="岩下 佳憲 (Yoshinori Iwashita)" userId="a98889da-8ac2-4790-bc15-de3da5bc6643" providerId="ADAL" clId="{AD9D676F-AACE-464C-B519-685AA13C77AB}" dt="2022-11-02T07:57:52.844" v="1011"/>
          <ac:spMkLst>
            <pc:docMk/>
            <pc:sldMk cId="494485511" sldId="345"/>
            <ac:spMk id="8" creationId="{28E8F76C-75EA-67F9-65FE-D2355115D1CF}"/>
          </ac:spMkLst>
        </pc:spChg>
      </pc:sldChg>
      <pc:sldChg chg="addSp modSp">
        <pc:chgData name="岩下 佳憲 (Yoshinori Iwashita)" userId="a98889da-8ac2-4790-bc15-de3da5bc6643" providerId="ADAL" clId="{AD9D676F-AACE-464C-B519-685AA13C77AB}" dt="2022-11-02T07:57:58.061" v="1016"/>
        <pc:sldMkLst>
          <pc:docMk/>
          <pc:sldMk cId="2248146072" sldId="346"/>
        </pc:sldMkLst>
        <pc:spChg chg="add mod">
          <ac:chgData name="岩下 佳憲 (Yoshinori Iwashita)" userId="a98889da-8ac2-4790-bc15-de3da5bc6643" providerId="ADAL" clId="{AD9D676F-AACE-464C-B519-685AA13C77AB}" dt="2022-11-02T07:57:58.061" v="1016"/>
          <ac:spMkLst>
            <pc:docMk/>
            <pc:sldMk cId="2248146072" sldId="346"/>
            <ac:spMk id="4" creationId="{4BD18192-D1DF-339B-A621-7E714108CB37}"/>
          </ac:spMkLst>
        </pc:spChg>
      </pc:sldChg>
      <pc:sldChg chg="addSp delSp modSp mod">
        <pc:chgData name="岩下 佳憲 (Yoshinori Iwashita)" userId="a98889da-8ac2-4790-bc15-de3da5bc6643" providerId="ADAL" clId="{AD9D676F-AACE-464C-B519-685AA13C77AB}" dt="2022-11-02T07:58:15.803" v="1021" actId="21"/>
        <pc:sldMkLst>
          <pc:docMk/>
          <pc:sldMk cId="3677802589" sldId="347"/>
        </pc:sldMkLst>
        <pc:spChg chg="add del mod">
          <ac:chgData name="岩下 佳憲 (Yoshinori Iwashita)" userId="a98889da-8ac2-4790-bc15-de3da5bc6643" providerId="ADAL" clId="{AD9D676F-AACE-464C-B519-685AA13C77AB}" dt="2022-11-02T07:58:15.803" v="1021" actId="21"/>
          <ac:spMkLst>
            <pc:docMk/>
            <pc:sldMk cId="3677802589" sldId="347"/>
            <ac:spMk id="2" creationId="{2CFE7C4C-63A2-2089-1322-90169DE06F66}"/>
          </ac:spMkLst>
        </pc:spChg>
        <pc:spChg chg="mod">
          <ac:chgData name="岩下 佳憲 (Yoshinori Iwashita)" userId="a98889da-8ac2-4790-bc15-de3da5bc6643" providerId="ADAL" clId="{AD9D676F-AACE-464C-B519-685AA13C77AB}" dt="2022-11-02T07:44:01.623" v="677" actId="27636"/>
          <ac:spMkLst>
            <pc:docMk/>
            <pc:sldMk cId="3677802589" sldId="347"/>
            <ac:spMk id="3" creationId="{8D64914D-CE33-4FFD-B917-060A26068191}"/>
          </ac:spMkLst>
        </pc:spChg>
      </pc:sldChg>
      <pc:sldChg chg="addSp modSp mod">
        <pc:chgData name="岩下 佳憲 (Yoshinori Iwashita)" userId="a98889da-8ac2-4790-bc15-de3da5bc6643" providerId="ADAL" clId="{AD9D676F-AACE-464C-B519-685AA13C77AB}" dt="2022-11-02T08:39:34.360" v="1041"/>
        <pc:sldMkLst>
          <pc:docMk/>
          <pc:sldMk cId="635762271" sldId="348"/>
        </pc:sldMkLst>
        <pc:spChg chg="mod">
          <ac:chgData name="岩下 佳憲 (Yoshinori Iwashita)" userId="a98889da-8ac2-4790-bc15-de3da5bc6643" providerId="ADAL" clId="{AD9D676F-AACE-464C-B519-685AA13C77AB}" dt="2022-11-02T07:44:44.321" v="681" actId="1076"/>
          <ac:spMkLst>
            <pc:docMk/>
            <pc:sldMk cId="635762271" sldId="348"/>
            <ac:spMk id="3" creationId="{E14E9887-7209-89A1-0D56-0492EDEE07BF}"/>
          </ac:spMkLst>
        </pc:spChg>
        <pc:spChg chg="add mod">
          <ac:chgData name="岩下 佳憲 (Yoshinori Iwashita)" userId="a98889da-8ac2-4790-bc15-de3da5bc6643" providerId="ADAL" clId="{AD9D676F-AACE-464C-B519-685AA13C77AB}" dt="2022-11-02T07:58:18.840" v="1022"/>
          <ac:spMkLst>
            <pc:docMk/>
            <pc:sldMk cId="635762271" sldId="348"/>
            <ac:spMk id="4" creationId="{BCE88C16-A9BA-7698-F2BE-17E9E7E11219}"/>
          </ac:spMkLst>
        </pc:spChg>
        <pc:spChg chg="mod">
          <ac:chgData name="岩下 佳憲 (Yoshinori Iwashita)" userId="a98889da-8ac2-4790-bc15-de3da5bc6643" providerId="ADAL" clId="{AD9D676F-AACE-464C-B519-685AA13C77AB}" dt="2022-11-02T08:39:34.360" v="1041"/>
          <ac:spMkLst>
            <pc:docMk/>
            <pc:sldMk cId="635762271" sldId="348"/>
            <ac:spMk id="7" creationId="{F0D9AEE3-51AD-EC11-9F9C-62AA43E96959}"/>
          </ac:spMkLst>
        </pc:spChg>
        <pc:spChg chg="mod">
          <ac:chgData name="岩下 佳憲 (Yoshinori Iwashita)" userId="a98889da-8ac2-4790-bc15-de3da5bc6643" providerId="ADAL" clId="{AD9D676F-AACE-464C-B519-685AA13C77AB}" dt="2022-11-02T08:39:34.360" v="1041"/>
          <ac:spMkLst>
            <pc:docMk/>
            <pc:sldMk cId="635762271" sldId="348"/>
            <ac:spMk id="9" creationId="{210AC435-E836-29F9-4554-A952696E086E}"/>
          </ac:spMkLst>
        </pc:spChg>
      </pc:sldChg>
      <pc:sldChg chg="addSp delSp modSp mod">
        <pc:chgData name="岩下 佳憲 (Yoshinori Iwashita)" userId="a98889da-8ac2-4790-bc15-de3da5bc6643" providerId="ADAL" clId="{AD9D676F-AACE-464C-B519-685AA13C77AB}" dt="2022-11-02T08:39:34.360" v="1041"/>
        <pc:sldMkLst>
          <pc:docMk/>
          <pc:sldMk cId="2520801528" sldId="349"/>
        </pc:sldMkLst>
        <pc:spChg chg="mod">
          <ac:chgData name="岩下 佳憲 (Yoshinori Iwashita)" userId="a98889da-8ac2-4790-bc15-de3da5bc6643" providerId="ADAL" clId="{AD9D676F-AACE-464C-B519-685AA13C77AB}" dt="2022-11-02T08:39:34.360" v="1041"/>
          <ac:spMkLst>
            <pc:docMk/>
            <pc:sldMk cId="2520801528" sldId="349"/>
            <ac:spMk id="5" creationId="{9D878134-78AD-7366-81E6-2190333752BE}"/>
          </ac:spMkLst>
        </pc:spChg>
        <pc:spChg chg="del mod ord">
          <ac:chgData name="岩下 佳憲 (Yoshinori Iwashita)" userId="a98889da-8ac2-4790-bc15-de3da5bc6643" providerId="ADAL" clId="{AD9D676F-AACE-464C-B519-685AA13C77AB}" dt="2022-11-02T06:57:56.256" v="374" actId="478"/>
          <ac:spMkLst>
            <pc:docMk/>
            <pc:sldMk cId="2520801528" sldId="349"/>
            <ac:spMk id="6" creationId="{C7CC67A5-C2E6-15C3-E3B3-F4208D73BAB9}"/>
          </ac:spMkLst>
        </pc:spChg>
        <pc:spChg chg="mod ord">
          <ac:chgData name="岩下 佳憲 (Yoshinori Iwashita)" userId="a98889da-8ac2-4790-bc15-de3da5bc6643" providerId="ADAL" clId="{AD9D676F-AACE-464C-B519-685AA13C77AB}" dt="2022-11-02T06:57:54.625" v="373" actId="14100"/>
          <ac:spMkLst>
            <pc:docMk/>
            <pc:sldMk cId="2520801528" sldId="349"/>
            <ac:spMk id="7" creationId="{7A3C5071-D111-4EA0-2695-24F53015C499}"/>
          </ac:spMkLst>
        </pc:spChg>
        <pc:spChg chg="add mod">
          <ac:chgData name="岩下 佳憲 (Yoshinori Iwashita)" userId="a98889da-8ac2-4790-bc15-de3da5bc6643" providerId="ADAL" clId="{AD9D676F-AACE-464C-B519-685AA13C77AB}" dt="2022-11-02T07:55:44.464" v="956" actId="20577"/>
          <ac:spMkLst>
            <pc:docMk/>
            <pc:sldMk cId="2520801528" sldId="349"/>
            <ac:spMk id="11" creationId="{F4A3494D-F6FA-0A61-CF2E-15EEB8554F11}"/>
          </ac:spMkLst>
        </pc:spChg>
        <pc:spChg chg="add del mod">
          <ac:chgData name="岩下 佳憲 (Yoshinori Iwashita)" userId="a98889da-8ac2-4790-bc15-de3da5bc6643" providerId="ADAL" clId="{AD9D676F-AACE-464C-B519-685AA13C77AB}" dt="2022-10-26T07:59:46.467" v="353" actId="478"/>
          <ac:spMkLst>
            <pc:docMk/>
            <pc:sldMk cId="2520801528" sldId="349"/>
            <ac:spMk id="14" creationId="{F9A00650-EA12-35CA-C2D8-D722F8ED4ECB}"/>
          </ac:spMkLst>
        </pc:spChg>
        <pc:picChg chg="del">
          <ac:chgData name="岩下 佳憲 (Yoshinori Iwashita)" userId="a98889da-8ac2-4790-bc15-de3da5bc6643" providerId="ADAL" clId="{AD9D676F-AACE-464C-B519-685AA13C77AB}" dt="2022-10-26T07:53:15.160" v="1" actId="478"/>
          <ac:picMkLst>
            <pc:docMk/>
            <pc:sldMk cId="2520801528" sldId="349"/>
            <ac:picMk id="4" creationId="{96D53389-2E47-FD73-589F-644003CCEA21}"/>
          </ac:picMkLst>
        </pc:picChg>
        <pc:picChg chg="add del mod">
          <ac:chgData name="岩下 佳憲 (Yoshinori Iwashita)" userId="a98889da-8ac2-4790-bc15-de3da5bc6643" providerId="ADAL" clId="{AD9D676F-AACE-464C-B519-685AA13C77AB}" dt="2022-11-02T06:55:15.156" v="366" actId="478"/>
          <ac:picMkLst>
            <pc:docMk/>
            <pc:sldMk cId="2520801528" sldId="349"/>
            <ac:picMk id="4" creationId="{C5E41990-E973-C12D-4039-A42EA649AC65}"/>
          </ac:picMkLst>
        </pc:picChg>
        <pc:picChg chg="add del mod">
          <ac:chgData name="岩下 佳憲 (Yoshinori Iwashita)" userId="a98889da-8ac2-4790-bc15-de3da5bc6643" providerId="ADAL" clId="{AD9D676F-AACE-464C-B519-685AA13C77AB}" dt="2022-11-02T06:57:41.276" v="371" actId="478"/>
          <ac:picMkLst>
            <pc:docMk/>
            <pc:sldMk cId="2520801528" sldId="349"/>
            <ac:picMk id="8" creationId="{2F1798A8-118E-FB1D-32D9-F3B7FDE1D768}"/>
          </ac:picMkLst>
        </pc:picChg>
        <pc:picChg chg="add mod ord">
          <ac:chgData name="岩下 佳憲 (Yoshinori Iwashita)" userId="a98889da-8ac2-4790-bc15-de3da5bc6643" providerId="ADAL" clId="{AD9D676F-AACE-464C-B519-685AA13C77AB}" dt="2022-11-02T06:57:39.481" v="370" actId="167"/>
          <ac:picMkLst>
            <pc:docMk/>
            <pc:sldMk cId="2520801528" sldId="349"/>
            <ac:picMk id="10" creationId="{1B5AED93-06E2-DFE7-FCBF-A27726E0C2A0}"/>
          </ac:picMkLst>
        </pc:picChg>
        <pc:picChg chg="add del mod">
          <ac:chgData name="岩下 佳憲 (Yoshinori Iwashita)" userId="a98889da-8ac2-4790-bc15-de3da5bc6643" providerId="ADAL" clId="{AD9D676F-AACE-464C-B519-685AA13C77AB}" dt="2022-10-26T07:56:31.107" v="89" actId="478"/>
          <ac:picMkLst>
            <pc:docMk/>
            <pc:sldMk cId="2520801528" sldId="349"/>
            <ac:picMk id="10" creationId="{FF791711-98EB-F37B-679A-29D17D3A7508}"/>
          </ac:picMkLst>
        </pc:picChg>
        <pc:picChg chg="add del">
          <ac:chgData name="岩下 佳憲 (Yoshinori Iwashita)" userId="a98889da-8ac2-4790-bc15-de3da5bc6643" providerId="ADAL" clId="{AD9D676F-AACE-464C-B519-685AA13C77AB}" dt="2022-10-26T07:54:49.372" v="6" actId="22"/>
          <ac:picMkLst>
            <pc:docMk/>
            <pc:sldMk cId="2520801528" sldId="349"/>
            <ac:picMk id="13" creationId="{249872B1-D0BE-F194-61A0-07D8539031BD}"/>
          </ac:picMkLst>
        </pc:picChg>
      </pc:sldChg>
    </pc:docChg>
  </pc:docChgLst>
  <pc:docChgLst>
    <pc:chgData name="岩下 佳憲 (Yoshinori Iwashita)" userId="a98889da-8ac2-4790-bc15-de3da5bc6643" providerId="ADAL" clId="{9480AA8E-E9E4-44F4-AA83-57319E8DE2CA}"/>
    <pc:docChg chg="modSld">
      <pc:chgData name="岩下 佳憲 (Yoshinori Iwashita)" userId="a98889da-8ac2-4790-bc15-de3da5bc6643" providerId="ADAL" clId="{9480AA8E-E9E4-44F4-AA83-57319E8DE2CA}" dt="2023-04-24T08:13:13.823" v="124" actId="1076"/>
      <pc:docMkLst>
        <pc:docMk/>
      </pc:docMkLst>
      <pc:sldChg chg="modSp mod">
        <pc:chgData name="岩下 佳憲 (Yoshinori Iwashita)" userId="a98889da-8ac2-4790-bc15-de3da5bc6643" providerId="ADAL" clId="{9480AA8E-E9E4-44F4-AA83-57319E8DE2CA}" dt="2023-04-24T08:13:13.823" v="124" actId="1076"/>
        <pc:sldMkLst>
          <pc:docMk/>
          <pc:sldMk cId="2077796521" sldId="333"/>
        </pc:sldMkLst>
        <pc:spChg chg="mod">
          <ac:chgData name="岩下 佳憲 (Yoshinori Iwashita)" userId="a98889da-8ac2-4790-bc15-de3da5bc6643" providerId="ADAL" clId="{9480AA8E-E9E4-44F4-AA83-57319E8DE2CA}" dt="2023-04-24T08:13:13.823" v="124" actId="1076"/>
          <ac:spMkLst>
            <pc:docMk/>
            <pc:sldMk cId="2077796521" sldId="333"/>
            <ac:spMk id="8" creationId="{2EFEE9EC-6E81-AC3C-F10A-77268B56008F}"/>
          </ac:spMkLst>
        </pc:spChg>
        <pc:spChg chg="mod">
          <ac:chgData name="岩下 佳憲 (Yoshinori Iwashita)" userId="a98889da-8ac2-4790-bc15-de3da5bc6643" providerId="ADAL" clId="{9480AA8E-E9E4-44F4-AA83-57319E8DE2CA}" dt="2023-04-24T08:13:06.807" v="123" actId="14100"/>
          <ac:spMkLst>
            <pc:docMk/>
            <pc:sldMk cId="2077796521" sldId="333"/>
            <ac:spMk id="10" creationId="{F07EA500-3859-891C-1384-FA859FB2A29D}"/>
          </ac:spMkLst>
        </pc:spChg>
      </pc:sldChg>
      <pc:sldChg chg="modSp mod">
        <pc:chgData name="岩下 佳憲 (Yoshinori Iwashita)" userId="a98889da-8ac2-4790-bc15-de3da5bc6643" providerId="ADAL" clId="{9480AA8E-E9E4-44F4-AA83-57319E8DE2CA}" dt="2023-04-24T08:12:51.943" v="121" actId="20577"/>
        <pc:sldMkLst>
          <pc:docMk/>
          <pc:sldMk cId="2520801528" sldId="349"/>
        </pc:sldMkLst>
        <pc:spChg chg="mod">
          <ac:chgData name="岩下 佳憲 (Yoshinori Iwashita)" userId="a98889da-8ac2-4790-bc15-de3da5bc6643" providerId="ADAL" clId="{9480AA8E-E9E4-44F4-AA83-57319E8DE2CA}" dt="2023-04-24T08:12:51.943" v="121" actId="20577"/>
          <ac:spMkLst>
            <pc:docMk/>
            <pc:sldMk cId="2520801528" sldId="349"/>
            <ac:spMk id="5" creationId="{9D878134-78AD-7366-81E6-2190333752BE}"/>
          </ac:spMkLst>
        </pc:spChg>
      </pc:sldChg>
    </pc:docChg>
  </pc:docChgLst>
  <pc:docChgLst>
    <pc:chgData name="山本 葉月 (Hazuki Yamamoto)" userId="S::yamamoto.ha@wingarc.com::eaff99ad-0a1f-4b50-aa4d-51ff3d65fae8" providerId="AD" clId="Web-{DEF7FFC6-BE8E-DA56-BCD8-16597317A269}"/>
    <pc:docChg chg="modSld">
      <pc:chgData name="山本 葉月 (Hazuki Yamamoto)" userId="S::yamamoto.ha@wingarc.com::eaff99ad-0a1f-4b50-aa4d-51ff3d65fae8" providerId="AD" clId="Web-{DEF7FFC6-BE8E-DA56-BCD8-16597317A269}" dt="2021-07-28T23:52:39.975" v="9" actId="20577"/>
      <pc:docMkLst>
        <pc:docMk/>
      </pc:docMkLst>
      <pc:sldChg chg="modSp">
        <pc:chgData name="山本 葉月 (Hazuki Yamamoto)" userId="S::yamamoto.ha@wingarc.com::eaff99ad-0a1f-4b50-aa4d-51ff3d65fae8" providerId="AD" clId="Web-{DEF7FFC6-BE8E-DA56-BCD8-16597317A269}" dt="2021-07-28T23:52:39.975" v="9" actId="20577"/>
        <pc:sldMkLst>
          <pc:docMk/>
          <pc:sldMk cId="947667970" sldId="256"/>
        </pc:sldMkLst>
        <pc:spChg chg="mod">
          <ac:chgData name="山本 葉月 (Hazuki Yamamoto)" userId="S::yamamoto.ha@wingarc.com::eaff99ad-0a1f-4b50-aa4d-51ff3d65fae8" providerId="AD" clId="Web-{DEF7FFC6-BE8E-DA56-BCD8-16597317A269}" dt="2021-07-28T23:52:39.975" v="9" actId="20577"/>
          <ac:spMkLst>
            <pc:docMk/>
            <pc:sldMk cId="947667970" sldId="256"/>
            <ac:spMk id="3" creationId="{91564491-7316-4DC7-8AFC-BAC10EDE8CBB}"/>
          </ac:spMkLst>
        </pc:spChg>
      </pc:sldChg>
    </pc:docChg>
  </pc:docChgLst>
  <pc:docChgLst>
    <pc:chgData name="岩下 佳憲 (Yoshinori Iwashita)" userId="a98889da-8ac2-4790-bc15-de3da5bc6643" providerId="ADAL" clId="{42E5BAA2-EDF9-4D13-B302-CB4C6A6533AB}"/>
    <pc:docChg chg="modSld">
      <pc:chgData name="岩下 佳憲 (Yoshinori Iwashita)" userId="a98889da-8ac2-4790-bc15-de3da5bc6643" providerId="ADAL" clId="{42E5BAA2-EDF9-4D13-B302-CB4C6A6533AB}" dt="2022-12-13T04:40:25.399" v="11" actId="113"/>
      <pc:docMkLst>
        <pc:docMk/>
      </pc:docMkLst>
      <pc:sldChg chg="modSp mod">
        <pc:chgData name="岩下 佳憲 (Yoshinori Iwashita)" userId="a98889da-8ac2-4790-bc15-de3da5bc6643" providerId="ADAL" clId="{42E5BAA2-EDF9-4D13-B302-CB4C6A6533AB}" dt="2022-12-13T04:40:25.399" v="11" actId="113"/>
        <pc:sldMkLst>
          <pc:docMk/>
          <pc:sldMk cId="2648636769" sldId="339"/>
        </pc:sldMkLst>
        <pc:spChg chg="mod">
          <ac:chgData name="岩下 佳憲 (Yoshinori Iwashita)" userId="a98889da-8ac2-4790-bc15-de3da5bc6643" providerId="ADAL" clId="{42E5BAA2-EDF9-4D13-B302-CB4C6A6533AB}" dt="2022-12-13T04:40:25.399" v="11" actId="113"/>
          <ac:spMkLst>
            <pc:docMk/>
            <pc:sldMk cId="2648636769" sldId="339"/>
            <ac:spMk id="3" creationId="{510913AF-1E9B-D62F-EA1F-42A685B992FF}"/>
          </ac:spMkLst>
        </pc:spChg>
        <pc:spChg chg="mod">
          <ac:chgData name="岩下 佳憲 (Yoshinori Iwashita)" userId="a98889da-8ac2-4790-bc15-de3da5bc6643" providerId="ADAL" clId="{42E5BAA2-EDF9-4D13-B302-CB4C6A6533AB}" dt="2022-12-13T04:36:37.860" v="10" actId="20577"/>
          <ac:spMkLst>
            <pc:docMk/>
            <pc:sldMk cId="2648636769" sldId="339"/>
            <ac:spMk id="9" creationId="{210AC435-E836-29F9-4554-A952696E086E}"/>
          </ac:spMkLst>
        </pc:spChg>
      </pc:sldChg>
    </pc:docChg>
  </pc:docChgLst>
  <pc:docChgLst>
    <pc:chgData name="大須賀 由衣 (Yui Osuga)" userId="S::csosuga.y@wingarc.com::2911d2ff-c9b2-4de1-93e0-8652e0b39be6" providerId="AD" clId="Web-{DF2483BF-E006-E1AA-F773-89DE125ADC88}"/>
    <pc:docChg chg="modSld">
      <pc:chgData name="大須賀 由衣 (Yui Osuga)" userId="S::csosuga.y@wingarc.com::2911d2ff-c9b2-4de1-93e0-8652e0b39be6" providerId="AD" clId="Web-{DF2483BF-E006-E1AA-F773-89DE125ADC88}" dt="2021-12-14T01:55:41.458" v="20" actId="20577"/>
      <pc:docMkLst>
        <pc:docMk/>
      </pc:docMkLst>
      <pc:sldChg chg="modSp">
        <pc:chgData name="大須賀 由衣 (Yui Osuga)" userId="S::csosuga.y@wingarc.com::2911d2ff-c9b2-4de1-93e0-8652e0b39be6" providerId="AD" clId="Web-{DF2483BF-E006-E1AA-F773-89DE125ADC88}" dt="2021-12-14T01:55:41.458" v="20" actId="20577"/>
        <pc:sldMkLst>
          <pc:docMk/>
          <pc:sldMk cId="198236483" sldId="277"/>
        </pc:sldMkLst>
        <pc:spChg chg="mod">
          <ac:chgData name="大須賀 由衣 (Yui Osuga)" userId="S::csosuga.y@wingarc.com::2911d2ff-c9b2-4de1-93e0-8652e0b39be6" providerId="AD" clId="Web-{DF2483BF-E006-E1AA-F773-89DE125ADC88}" dt="2021-12-14T01:55:41.458" v="20" actId="20577"/>
          <ac:spMkLst>
            <pc:docMk/>
            <pc:sldMk cId="198236483" sldId="277"/>
            <ac:spMk id="2" creationId="{9A581D09-F596-4DD3-AC85-2D0013B6757B}"/>
          </ac:spMkLst>
        </pc:spChg>
      </pc:sldChg>
    </pc:docChg>
  </pc:docChgLst>
  <pc:docChgLst>
    <pc:chgData name="大須賀 由衣 (Yui Osuga)" userId="S::csosuga.y@wingarc.com::2911d2ff-c9b2-4de1-93e0-8652e0b39be6" providerId="AD" clId="Web-{3356C5A1-C95C-D4F0-672E-80E5951A20D5}"/>
    <pc:docChg chg="modSld">
      <pc:chgData name="大須賀 由衣 (Yui Osuga)" userId="S::csosuga.y@wingarc.com::2911d2ff-c9b2-4de1-93e0-8652e0b39be6" providerId="AD" clId="Web-{3356C5A1-C95C-D4F0-672E-80E5951A20D5}" dt="2021-12-14T01:54:57.414" v="0" actId="20577"/>
      <pc:docMkLst>
        <pc:docMk/>
      </pc:docMkLst>
      <pc:sldChg chg="modSp">
        <pc:chgData name="大須賀 由衣 (Yui Osuga)" userId="S::csosuga.y@wingarc.com::2911d2ff-c9b2-4de1-93e0-8652e0b39be6" providerId="AD" clId="Web-{3356C5A1-C95C-D4F0-672E-80E5951A20D5}" dt="2021-12-14T01:54:57.414" v="0" actId="20577"/>
        <pc:sldMkLst>
          <pc:docMk/>
          <pc:sldMk cId="198236483" sldId="277"/>
        </pc:sldMkLst>
        <pc:spChg chg="mod">
          <ac:chgData name="大須賀 由衣 (Yui Osuga)" userId="S::csosuga.y@wingarc.com::2911d2ff-c9b2-4de1-93e0-8652e0b39be6" providerId="AD" clId="Web-{3356C5A1-C95C-D4F0-672E-80E5951A20D5}" dt="2021-12-14T01:54:57.414" v="0" actId="20577"/>
          <ac:spMkLst>
            <pc:docMk/>
            <pc:sldMk cId="198236483" sldId="277"/>
            <ac:spMk id="2" creationId="{9A581D09-F596-4DD3-AC85-2D0013B6757B}"/>
          </ac:spMkLst>
        </pc:spChg>
      </pc:sldChg>
    </pc:docChg>
  </pc:docChgLst>
  <pc:docChgLst>
    <pc:chgData name="岩下 佳憲 (Yoshinori Iwashita)" userId="a98889da-8ac2-4790-bc15-de3da5bc6643" providerId="ADAL" clId="{BCF008B6-48CE-4F63-889A-822EC4E8D0EC}"/>
    <pc:docChg chg="undo custSel addSld modSld sldOrd">
      <pc:chgData name="岩下 佳憲 (Yoshinori Iwashita)" userId="a98889da-8ac2-4790-bc15-de3da5bc6643" providerId="ADAL" clId="{BCF008B6-48CE-4F63-889A-822EC4E8D0EC}" dt="2022-12-06T05:29:00.697" v="3282" actId="21"/>
      <pc:docMkLst>
        <pc:docMk/>
      </pc:docMkLst>
      <pc:sldChg chg="addSp modSp mod">
        <pc:chgData name="岩下 佳憲 (Yoshinori Iwashita)" userId="a98889da-8ac2-4790-bc15-de3da5bc6643" providerId="ADAL" clId="{BCF008B6-48CE-4F63-889A-822EC4E8D0EC}" dt="2022-12-06T05:05:30.608" v="3164" actId="1076"/>
        <pc:sldMkLst>
          <pc:docMk/>
          <pc:sldMk cId="2917748310" sldId="262"/>
        </pc:sldMkLst>
        <pc:spChg chg="add mod">
          <ac:chgData name="岩下 佳憲 (Yoshinori Iwashita)" userId="a98889da-8ac2-4790-bc15-de3da5bc6643" providerId="ADAL" clId="{BCF008B6-48CE-4F63-889A-822EC4E8D0EC}" dt="2022-12-06T05:05:30.608" v="3164" actId="1076"/>
          <ac:spMkLst>
            <pc:docMk/>
            <pc:sldMk cId="2917748310" sldId="262"/>
            <ac:spMk id="3" creationId="{57D5701E-18D7-7AEA-5BE1-67A385D4591D}"/>
          </ac:spMkLst>
        </pc:spChg>
        <pc:spChg chg="add mod">
          <ac:chgData name="岩下 佳憲 (Yoshinori Iwashita)" userId="a98889da-8ac2-4790-bc15-de3da5bc6643" providerId="ADAL" clId="{BCF008B6-48CE-4F63-889A-822EC4E8D0EC}" dt="2022-12-06T05:05:30.608" v="3164" actId="1076"/>
          <ac:spMkLst>
            <pc:docMk/>
            <pc:sldMk cId="2917748310" sldId="262"/>
            <ac:spMk id="4" creationId="{519FA83A-DA41-49CD-2BFE-E9CC8F987479}"/>
          </ac:spMkLst>
        </pc:spChg>
        <pc:spChg chg="mod">
          <ac:chgData name="岩下 佳憲 (Yoshinori Iwashita)" userId="a98889da-8ac2-4790-bc15-de3da5bc6643" providerId="ADAL" clId="{BCF008B6-48CE-4F63-889A-822EC4E8D0EC}" dt="2022-12-06T05:05:30.608" v="3164" actId="1076"/>
          <ac:spMkLst>
            <pc:docMk/>
            <pc:sldMk cId="2917748310" sldId="262"/>
            <ac:spMk id="16" creationId="{096B4956-C569-4F38-BE7A-DB99CD69FDE9}"/>
          </ac:spMkLst>
        </pc:spChg>
        <pc:spChg chg="mod">
          <ac:chgData name="岩下 佳憲 (Yoshinori Iwashita)" userId="a98889da-8ac2-4790-bc15-de3da5bc6643" providerId="ADAL" clId="{BCF008B6-48CE-4F63-889A-822EC4E8D0EC}" dt="2022-12-06T05:05:30.608" v="3164" actId="1076"/>
          <ac:spMkLst>
            <pc:docMk/>
            <pc:sldMk cId="2917748310" sldId="262"/>
            <ac:spMk id="17" creationId="{8B859228-5860-4318-B900-4B73FD32E512}"/>
          </ac:spMkLst>
        </pc:spChg>
        <pc:spChg chg="mod">
          <ac:chgData name="岩下 佳憲 (Yoshinori Iwashita)" userId="a98889da-8ac2-4790-bc15-de3da5bc6643" providerId="ADAL" clId="{BCF008B6-48CE-4F63-889A-822EC4E8D0EC}" dt="2022-12-06T05:05:30.608" v="3164" actId="1076"/>
          <ac:spMkLst>
            <pc:docMk/>
            <pc:sldMk cId="2917748310" sldId="262"/>
            <ac:spMk id="18" creationId="{3E0C7048-4813-43B8-9B2D-07781F7C35F2}"/>
          </ac:spMkLst>
        </pc:spChg>
        <pc:spChg chg="mod">
          <ac:chgData name="岩下 佳憲 (Yoshinori Iwashita)" userId="a98889da-8ac2-4790-bc15-de3da5bc6643" providerId="ADAL" clId="{BCF008B6-48CE-4F63-889A-822EC4E8D0EC}" dt="2022-12-06T05:05:30.608" v="3164" actId="1076"/>
          <ac:spMkLst>
            <pc:docMk/>
            <pc:sldMk cId="2917748310" sldId="262"/>
            <ac:spMk id="19" creationId="{C4A1A3CE-636B-45CD-A966-55B209896F89}"/>
          </ac:spMkLst>
        </pc:spChg>
        <pc:spChg chg="mod">
          <ac:chgData name="岩下 佳憲 (Yoshinori Iwashita)" userId="a98889da-8ac2-4790-bc15-de3da5bc6643" providerId="ADAL" clId="{BCF008B6-48CE-4F63-889A-822EC4E8D0EC}" dt="2022-12-06T05:05:30.608" v="3164" actId="1076"/>
          <ac:spMkLst>
            <pc:docMk/>
            <pc:sldMk cId="2917748310" sldId="262"/>
            <ac:spMk id="20" creationId="{895D58AE-F3DF-4454-82FF-789E23F1FB6B}"/>
          </ac:spMkLst>
        </pc:spChg>
        <pc:spChg chg="mod">
          <ac:chgData name="岩下 佳憲 (Yoshinori Iwashita)" userId="a98889da-8ac2-4790-bc15-de3da5bc6643" providerId="ADAL" clId="{BCF008B6-48CE-4F63-889A-822EC4E8D0EC}" dt="2022-12-06T05:05:30.608" v="3164" actId="1076"/>
          <ac:spMkLst>
            <pc:docMk/>
            <pc:sldMk cId="2917748310" sldId="262"/>
            <ac:spMk id="21" creationId="{646651E7-8244-4A9F-919E-0DF1B2EE904D}"/>
          </ac:spMkLst>
        </pc:spChg>
        <pc:spChg chg="mod">
          <ac:chgData name="岩下 佳憲 (Yoshinori Iwashita)" userId="a98889da-8ac2-4790-bc15-de3da5bc6643" providerId="ADAL" clId="{BCF008B6-48CE-4F63-889A-822EC4E8D0EC}" dt="2022-12-06T05:05:30.608" v="3164" actId="1076"/>
          <ac:spMkLst>
            <pc:docMk/>
            <pc:sldMk cId="2917748310" sldId="262"/>
            <ac:spMk id="22" creationId="{CA8F726A-5B36-457F-B5CB-7D9CA9F5AC24}"/>
          </ac:spMkLst>
        </pc:spChg>
        <pc:spChg chg="mod">
          <ac:chgData name="岩下 佳憲 (Yoshinori Iwashita)" userId="a98889da-8ac2-4790-bc15-de3da5bc6643" providerId="ADAL" clId="{BCF008B6-48CE-4F63-889A-822EC4E8D0EC}" dt="2022-12-06T05:05:30.608" v="3164" actId="1076"/>
          <ac:spMkLst>
            <pc:docMk/>
            <pc:sldMk cId="2917748310" sldId="262"/>
            <ac:spMk id="23" creationId="{28C5688F-A860-457F-948C-20CE1637B3A8}"/>
          </ac:spMkLst>
        </pc:spChg>
      </pc:sldChg>
      <pc:sldChg chg="addSp modSp mod">
        <pc:chgData name="岩下 佳憲 (Yoshinori Iwashita)" userId="a98889da-8ac2-4790-bc15-de3da5bc6643" providerId="ADAL" clId="{BCF008B6-48CE-4F63-889A-822EC4E8D0EC}" dt="2022-11-25T09:23:15.676" v="247" actId="1076"/>
        <pc:sldMkLst>
          <pc:docMk/>
          <pc:sldMk cId="2009102480" sldId="289"/>
        </pc:sldMkLst>
        <pc:spChg chg="add mod">
          <ac:chgData name="岩下 佳憲 (Yoshinori Iwashita)" userId="a98889da-8ac2-4790-bc15-de3da5bc6643" providerId="ADAL" clId="{BCF008B6-48CE-4F63-889A-822EC4E8D0EC}" dt="2022-11-25T09:23:15.676" v="247" actId="1076"/>
          <ac:spMkLst>
            <pc:docMk/>
            <pc:sldMk cId="2009102480" sldId="289"/>
            <ac:spMk id="4" creationId="{FEBEBD6C-F792-4766-6778-FE7B58552242}"/>
          </ac:spMkLst>
        </pc:spChg>
        <pc:picChg chg="mod">
          <ac:chgData name="岩下 佳憲 (Yoshinori Iwashita)" userId="a98889da-8ac2-4790-bc15-de3da5bc6643" providerId="ADAL" clId="{BCF008B6-48CE-4F63-889A-822EC4E8D0EC}" dt="2022-11-25T09:22:54.702" v="241" actId="1076"/>
          <ac:picMkLst>
            <pc:docMk/>
            <pc:sldMk cId="2009102480" sldId="289"/>
            <ac:picMk id="9" creationId="{09ABF459-8922-54DD-5916-CE19439D1527}"/>
          </ac:picMkLst>
        </pc:picChg>
      </pc:sldChg>
      <pc:sldChg chg="addSp delSp modSp mod">
        <pc:chgData name="岩下 佳憲 (Yoshinori Iwashita)" userId="a98889da-8ac2-4790-bc15-de3da5bc6643" providerId="ADAL" clId="{BCF008B6-48CE-4F63-889A-822EC4E8D0EC}" dt="2022-12-06T05:29:00.697" v="3282" actId="21"/>
        <pc:sldMkLst>
          <pc:docMk/>
          <pc:sldMk cId="2968703533" sldId="290"/>
        </pc:sldMkLst>
        <pc:spChg chg="mod">
          <ac:chgData name="岩下 佳憲 (Yoshinori Iwashita)" userId="a98889da-8ac2-4790-bc15-de3da5bc6643" providerId="ADAL" clId="{BCF008B6-48CE-4F63-889A-822EC4E8D0EC}" dt="2022-11-29T09:10:12.116" v="1496" actId="1076"/>
          <ac:spMkLst>
            <pc:docMk/>
            <pc:sldMk cId="2968703533" sldId="290"/>
            <ac:spMk id="3" creationId="{59F99F92-5E2F-F20A-AA3A-AA62BADECDBE}"/>
          </ac:spMkLst>
        </pc:spChg>
        <pc:spChg chg="mod">
          <ac:chgData name="岩下 佳憲 (Yoshinori Iwashita)" userId="a98889da-8ac2-4790-bc15-de3da5bc6643" providerId="ADAL" clId="{BCF008B6-48CE-4F63-889A-822EC4E8D0EC}" dt="2022-11-28T00:45:17.584" v="283" actId="14100"/>
          <ac:spMkLst>
            <pc:docMk/>
            <pc:sldMk cId="2968703533" sldId="290"/>
            <ac:spMk id="4" creationId="{8CA3FF39-2DEF-9118-6116-2C2B5A61A405}"/>
          </ac:spMkLst>
        </pc:spChg>
        <pc:spChg chg="mod">
          <ac:chgData name="岩下 佳憲 (Yoshinori Iwashita)" userId="a98889da-8ac2-4790-bc15-de3da5bc6643" providerId="ADAL" clId="{BCF008B6-48CE-4F63-889A-822EC4E8D0EC}" dt="2022-12-06T05:29:00.697" v="3282" actId="21"/>
          <ac:spMkLst>
            <pc:docMk/>
            <pc:sldMk cId="2968703533" sldId="290"/>
            <ac:spMk id="5" creationId="{9D878134-78AD-7366-81E6-2190333752BE}"/>
          </ac:spMkLst>
        </pc:spChg>
        <pc:spChg chg="del mod">
          <ac:chgData name="岩下 佳憲 (Yoshinori Iwashita)" userId="a98889da-8ac2-4790-bc15-de3da5bc6643" providerId="ADAL" clId="{BCF008B6-48CE-4F63-889A-822EC4E8D0EC}" dt="2022-11-28T00:49:04.240" v="367" actId="478"/>
          <ac:spMkLst>
            <pc:docMk/>
            <pc:sldMk cId="2968703533" sldId="290"/>
            <ac:spMk id="8" creationId="{B60165B8-66E0-7929-8C7F-BACBA6FDBE38}"/>
          </ac:spMkLst>
        </pc:spChg>
        <pc:spChg chg="mod">
          <ac:chgData name="岩下 佳憲 (Yoshinori Iwashita)" userId="a98889da-8ac2-4790-bc15-de3da5bc6643" providerId="ADAL" clId="{BCF008B6-48CE-4F63-889A-822EC4E8D0EC}" dt="2022-11-28T03:47:32.322" v="1338" actId="1076"/>
          <ac:spMkLst>
            <pc:docMk/>
            <pc:sldMk cId="2968703533" sldId="290"/>
            <ac:spMk id="9" creationId="{DF03C3AC-8E7C-B240-2B17-109B625094AA}"/>
          </ac:spMkLst>
        </pc:spChg>
        <pc:spChg chg="mod">
          <ac:chgData name="岩下 佳憲 (Yoshinori Iwashita)" userId="a98889da-8ac2-4790-bc15-de3da5bc6643" providerId="ADAL" clId="{BCF008B6-48CE-4F63-889A-822EC4E8D0EC}" dt="2022-11-28T03:47:32.322" v="1338" actId="1076"/>
          <ac:spMkLst>
            <pc:docMk/>
            <pc:sldMk cId="2968703533" sldId="290"/>
            <ac:spMk id="11" creationId="{A2B53125-B4C0-3192-425D-FA3ECD6D9E55}"/>
          </ac:spMkLst>
        </pc:spChg>
        <pc:spChg chg="add del mod">
          <ac:chgData name="岩下 佳憲 (Yoshinori Iwashita)" userId="a98889da-8ac2-4790-bc15-de3da5bc6643" providerId="ADAL" clId="{BCF008B6-48CE-4F63-889A-822EC4E8D0EC}" dt="2022-11-28T00:45:04.072" v="281" actId="478"/>
          <ac:spMkLst>
            <pc:docMk/>
            <pc:sldMk cId="2968703533" sldId="290"/>
            <ac:spMk id="16" creationId="{18CD1CB5-BEA6-D3D1-9A1A-7810ACAD663C}"/>
          </ac:spMkLst>
        </pc:spChg>
        <pc:spChg chg="mod">
          <ac:chgData name="岩下 佳憲 (Yoshinori Iwashita)" userId="a98889da-8ac2-4790-bc15-de3da5bc6643" providerId="ADAL" clId="{BCF008B6-48CE-4F63-889A-822EC4E8D0EC}" dt="2022-11-28T03:47:32.322" v="1338" actId="1076"/>
          <ac:spMkLst>
            <pc:docMk/>
            <pc:sldMk cId="2968703533" sldId="290"/>
            <ac:spMk id="17" creationId="{89F571FB-57C4-8EAF-BA25-960997541AF7}"/>
          </ac:spMkLst>
        </pc:spChg>
        <pc:spChg chg="mod">
          <ac:chgData name="岩下 佳憲 (Yoshinori Iwashita)" userId="a98889da-8ac2-4790-bc15-de3da5bc6643" providerId="ADAL" clId="{BCF008B6-48CE-4F63-889A-822EC4E8D0EC}" dt="2022-11-28T03:47:49.702" v="1341" actId="1076"/>
          <ac:spMkLst>
            <pc:docMk/>
            <pc:sldMk cId="2968703533" sldId="290"/>
            <ac:spMk id="22" creationId="{6A67FB36-D61B-44CC-39CD-D0F7FB4B29C5}"/>
          </ac:spMkLst>
        </pc:spChg>
        <pc:spChg chg="add mod">
          <ac:chgData name="岩下 佳憲 (Yoshinori Iwashita)" userId="a98889da-8ac2-4790-bc15-de3da5bc6643" providerId="ADAL" clId="{BCF008B6-48CE-4F63-889A-822EC4E8D0EC}" dt="2022-11-28T03:47:32.322" v="1338" actId="1076"/>
          <ac:spMkLst>
            <pc:docMk/>
            <pc:sldMk cId="2968703533" sldId="290"/>
            <ac:spMk id="33" creationId="{CD65A14D-4E8D-4FE9-EA54-5ECAA427AED4}"/>
          </ac:spMkLst>
        </pc:spChg>
        <pc:spChg chg="add mod">
          <ac:chgData name="岩下 佳憲 (Yoshinori Iwashita)" userId="a98889da-8ac2-4790-bc15-de3da5bc6643" providerId="ADAL" clId="{BCF008B6-48CE-4F63-889A-822EC4E8D0EC}" dt="2022-11-28T03:47:32.322" v="1338" actId="1076"/>
          <ac:spMkLst>
            <pc:docMk/>
            <pc:sldMk cId="2968703533" sldId="290"/>
            <ac:spMk id="34" creationId="{4A7FABAA-FAAB-88FB-2B5F-E3521C5073D9}"/>
          </ac:spMkLst>
        </pc:spChg>
        <pc:picChg chg="del">
          <ac:chgData name="岩下 佳憲 (Yoshinori Iwashita)" userId="a98889da-8ac2-4790-bc15-de3da5bc6643" providerId="ADAL" clId="{BCF008B6-48CE-4F63-889A-822EC4E8D0EC}" dt="2022-11-28T00:43:22.416" v="273" actId="478"/>
          <ac:picMkLst>
            <pc:docMk/>
            <pc:sldMk cId="2968703533" sldId="290"/>
            <ac:picMk id="7" creationId="{9BA1F8E6-D16E-10E8-AD3D-331BBC89C024}"/>
          </ac:picMkLst>
        </pc:picChg>
        <pc:picChg chg="del mod">
          <ac:chgData name="岩下 佳憲 (Yoshinori Iwashita)" userId="a98889da-8ac2-4790-bc15-de3da5bc6643" providerId="ADAL" clId="{BCF008B6-48CE-4F63-889A-822EC4E8D0EC}" dt="2022-11-28T00:44:53.452" v="278" actId="478"/>
          <ac:picMkLst>
            <pc:docMk/>
            <pc:sldMk cId="2968703533" sldId="290"/>
            <ac:picMk id="10" creationId="{0B9A3DC4-FBC6-CF03-7160-27003ACE9390}"/>
          </ac:picMkLst>
        </pc:picChg>
        <pc:picChg chg="add del mod">
          <ac:chgData name="岩下 佳憲 (Yoshinori Iwashita)" userId="a98889da-8ac2-4790-bc15-de3da5bc6643" providerId="ADAL" clId="{BCF008B6-48CE-4F63-889A-822EC4E8D0EC}" dt="2022-11-28T00:35:39.023" v="259" actId="478"/>
          <ac:picMkLst>
            <pc:docMk/>
            <pc:sldMk cId="2968703533" sldId="290"/>
            <ac:picMk id="19" creationId="{44EFF817-908A-2DC5-8B9C-12392CA5DFB9}"/>
          </ac:picMkLst>
        </pc:picChg>
        <pc:picChg chg="add mod ord">
          <ac:chgData name="岩下 佳憲 (Yoshinori Iwashita)" userId="a98889da-8ac2-4790-bc15-de3da5bc6643" providerId="ADAL" clId="{BCF008B6-48CE-4F63-889A-822EC4E8D0EC}" dt="2022-11-28T00:48:26.522" v="357" actId="167"/>
          <ac:picMkLst>
            <pc:docMk/>
            <pc:sldMk cId="2968703533" sldId="290"/>
            <ac:picMk id="21" creationId="{6AA3CE1B-F75E-5319-652F-612E9FE10986}"/>
          </ac:picMkLst>
        </pc:picChg>
        <pc:picChg chg="add del mod modCrop">
          <ac:chgData name="岩下 佳憲 (Yoshinori Iwashita)" userId="a98889da-8ac2-4790-bc15-de3da5bc6643" providerId="ADAL" clId="{BCF008B6-48CE-4F63-889A-822EC4E8D0EC}" dt="2022-11-28T00:44:51.414" v="277" actId="478"/>
          <ac:picMkLst>
            <pc:docMk/>
            <pc:sldMk cId="2968703533" sldId="290"/>
            <ac:picMk id="24" creationId="{BF5ACF86-E8B0-C718-C099-C95F109D2AE0}"/>
          </ac:picMkLst>
        </pc:picChg>
        <pc:picChg chg="add mod ord">
          <ac:chgData name="岩下 佳憲 (Yoshinori Iwashita)" userId="a98889da-8ac2-4790-bc15-de3da5bc6643" providerId="ADAL" clId="{BCF008B6-48CE-4F63-889A-822EC4E8D0EC}" dt="2022-11-28T03:47:32.322" v="1338" actId="1076"/>
          <ac:picMkLst>
            <pc:docMk/>
            <pc:sldMk cId="2968703533" sldId="290"/>
            <ac:picMk id="26" creationId="{781C9BA3-115A-C865-8317-2F9D830A0C98}"/>
          </ac:picMkLst>
        </pc:picChg>
        <pc:cxnChg chg="del mod">
          <ac:chgData name="岩下 佳憲 (Yoshinori Iwashita)" userId="a98889da-8ac2-4790-bc15-de3da5bc6643" providerId="ADAL" clId="{BCF008B6-48CE-4F63-889A-822EC4E8D0EC}" dt="2022-11-28T00:49:04.240" v="367" actId="478"/>
          <ac:cxnSpMkLst>
            <pc:docMk/>
            <pc:sldMk cId="2968703533" sldId="290"/>
            <ac:cxnSpMk id="6" creationId="{70F4C21B-49CC-8AA1-E755-4909F3E5C895}"/>
          </ac:cxnSpMkLst>
        </pc:cxnChg>
        <pc:cxnChg chg="mod">
          <ac:chgData name="岩下 佳憲 (Yoshinori Iwashita)" userId="a98889da-8ac2-4790-bc15-de3da5bc6643" providerId="ADAL" clId="{BCF008B6-48CE-4F63-889A-822EC4E8D0EC}" dt="2022-11-28T03:47:43.539" v="1340" actId="14100"/>
          <ac:cxnSpMkLst>
            <pc:docMk/>
            <pc:sldMk cId="2968703533" sldId="290"/>
            <ac:cxnSpMk id="13" creationId="{1DF21E60-0569-4CD9-1CAB-BB9285314CF0}"/>
          </ac:cxnSpMkLst>
        </pc:cxnChg>
        <pc:cxnChg chg="mod">
          <ac:chgData name="岩下 佳憲 (Yoshinori Iwashita)" userId="a98889da-8ac2-4790-bc15-de3da5bc6643" providerId="ADAL" clId="{BCF008B6-48CE-4F63-889A-822EC4E8D0EC}" dt="2022-11-28T03:47:38.340" v="1339" actId="14100"/>
          <ac:cxnSpMkLst>
            <pc:docMk/>
            <pc:sldMk cId="2968703533" sldId="290"/>
            <ac:cxnSpMk id="14" creationId="{1A5619E1-6250-E08E-6BB5-412374BFEB42}"/>
          </ac:cxnSpMkLst>
        </pc:cxnChg>
      </pc:sldChg>
      <pc:sldChg chg="addSp delSp modSp mod">
        <pc:chgData name="岩下 佳憲 (Yoshinori Iwashita)" userId="a98889da-8ac2-4790-bc15-de3da5bc6643" providerId="ADAL" clId="{BCF008B6-48CE-4F63-889A-822EC4E8D0EC}" dt="2022-11-29T06:40:58.014" v="1358"/>
        <pc:sldMkLst>
          <pc:docMk/>
          <pc:sldMk cId="1596225395" sldId="292"/>
        </pc:sldMkLst>
        <pc:spChg chg="mod ord">
          <ac:chgData name="岩下 佳憲 (Yoshinori Iwashita)" userId="a98889da-8ac2-4790-bc15-de3da5bc6643" providerId="ADAL" clId="{BCF008B6-48CE-4F63-889A-822EC4E8D0EC}" dt="2022-11-28T00:55:38.681" v="740" actId="1035"/>
          <ac:spMkLst>
            <pc:docMk/>
            <pc:sldMk cId="1596225395" sldId="292"/>
            <ac:spMk id="4" creationId="{342677FB-6E11-F35B-BE4A-EC3AC9E1C92F}"/>
          </ac:spMkLst>
        </pc:spChg>
        <pc:spChg chg="mod ord">
          <ac:chgData name="岩下 佳憲 (Yoshinori Iwashita)" userId="a98889da-8ac2-4790-bc15-de3da5bc6643" providerId="ADAL" clId="{BCF008B6-48CE-4F63-889A-822EC4E8D0EC}" dt="2022-11-28T00:57:04.586" v="804" actId="1036"/>
          <ac:spMkLst>
            <pc:docMk/>
            <pc:sldMk cId="1596225395" sldId="292"/>
            <ac:spMk id="6" creationId="{B6C0D821-4A13-BE66-A7FF-5FA113432D00}"/>
          </ac:spMkLst>
        </pc:spChg>
        <pc:spChg chg="mod">
          <ac:chgData name="岩下 佳憲 (Yoshinori Iwashita)" userId="a98889da-8ac2-4790-bc15-de3da5bc6643" providerId="ADAL" clId="{BCF008B6-48CE-4F63-889A-822EC4E8D0EC}" dt="2022-11-29T06:40:58.014" v="1358"/>
          <ac:spMkLst>
            <pc:docMk/>
            <pc:sldMk cId="1596225395" sldId="292"/>
            <ac:spMk id="7" creationId="{849364A0-E782-FE0D-B04C-35B7F50827D7}"/>
          </ac:spMkLst>
        </pc:spChg>
        <pc:spChg chg="mod">
          <ac:chgData name="岩下 佳憲 (Yoshinori Iwashita)" userId="a98889da-8ac2-4790-bc15-de3da5bc6643" providerId="ADAL" clId="{BCF008B6-48CE-4F63-889A-822EC4E8D0EC}" dt="2022-11-28T00:53:09.522" v="726" actId="1076"/>
          <ac:spMkLst>
            <pc:docMk/>
            <pc:sldMk cId="1596225395" sldId="292"/>
            <ac:spMk id="8" creationId="{C6941380-C168-43FD-7979-AAF22F2E1C4D}"/>
          </ac:spMkLst>
        </pc:spChg>
        <pc:spChg chg="add del mod">
          <ac:chgData name="岩下 佳憲 (Yoshinori Iwashita)" userId="a98889da-8ac2-4790-bc15-de3da5bc6643" providerId="ADAL" clId="{BCF008B6-48CE-4F63-889A-822EC4E8D0EC}" dt="2022-11-28T00:52:32.231" v="718" actId="478"/>
          <ac:spMkLst>
            <pc:docMk/>
            <pc:sldMk cId="1596225395" sldId="292"/>
            <ac:spMk id="10" creationId="{B2C1C59F-AE96-C00C-A26D-E3314926672F}"/>
          </ac:spMkLst>
        </pc:spChg>
        <pc:picChg chg="del mod ord">
          <ac:chgData name="岩下 佳憲 (Yoshinori Iwashita)" userId="a98889da-8ac2-4790-bc15-de3da5bc6643" providerId="ADAL" clId="{BCF008B6-48CE-4F63-889A-822EC4E8D0EC}" dt="2022-11-28T00:55:26.909" v="734" actId="21"/>
          <ac:picMkLst>
            <pc:docMk/>
            <pc:sldMk cId="1596225395" sldId="292"/>
            <ac:picMk id="3" creationId="{257EB62B-5EB1-86C9-CF77-4390E03EE3DA}"/>
          </ac:picMkLst>
        </pc:picChg>
        <pc:picChg chg="del">
          <ac:chgData name="岩下 佳憲 (Yoshinori Iwashita)" userId="a98889da-8ac2-4790-bc15-de3da5bc6643" providerId="ADAL" clId="{BCF008B6-48CE-4F63-889A-822EC4E8D0EC}" dt="2022-11-28T00:53:00.824" v="725" actId="478"/>
          <ac:picMkLst>
            <pc:docMk/>
            <pc:sldMk cId="1596225395" sldId="292"/>
            <ac:picMk id="5" creationId="{F1977FBA-0BA7-148B-0857-E37D502FB32B}"/>
          </ac:picMkLst>
        </pc:picChg>
        <pc:picChg chg="add mod ord">
          <ac:chgData name="岩下 佳憲 (Yoshinori Iwashita)" userId="a98889da-8ac2-4790-bc15-de3da5bc6643" providerId="ADAL" clId="{BCF008B6-48CE-4F63-889A-822EC4E8D0EC}" dt="2022-11-28T00:52:58.738" v="724" actId="167"/>
          <ac:picMkLst>
            <pc:docMk/>
            <pc:sldMk cId="1596225395" sldId="292"/>
            <ac:picMk id="11" creationId="{DEB1EF9A-6A61-97D7-C893-AE4D0BB65B0C}"/>
          </ac:picMkLst>
        </pc:picChg>
        <pc:picChg chg="add del mod">
          <ac:chgData name="岩下 佳憲 (Yoshinori Iwashita)" userId="a98889da-8ac2-4790-bc15-de3da5bc6643" providerId="ADAL" clId="{BCF008B6-48CE-4F63-889A-822EC4E8D0EC}" dt="2022-11-28T00:55:08.804" v="729" actId="478"/>
          <ac:picMkLst>
            <pc:docMk/>
            <pc:sldMk cId="1596225395" sldId="292"/>
            <ac:picMk id="14" creationId="{0BA12D7D-530A-14EF-C41A-4DEB3C6DCC0C}"/>
          </ac:picMkLst>
        </pc:picChg>
        <pc:picChg chg="add mod ord">
          <ac:chgData name="岩下 佳憲 (Yoshinori Iwashita)" userId="a98889da-8ac2-4790-bc15-de3da5bc6643" providerId="ADAL" clId="{BCF008B6-48CE-4F63-889A-822EC4E8D0EC}" dt="2022-11-28T00:55:29.309" v="735" actId="167"/>
          <ac:picMkLst>
            <pc:docMk/>
            <pc:sldMk cId="1596225395" sldId="292"/>
            <ac:picMk id="16" creationId="{62321B1C-32B0-57DF-1E4D-7148255E15A0}"/>
          </ac:picMkLst>
        </pc:picChg>
      </pc:sldChg>
      <pc:sldChg chg="addSp delSp modSp mod">
        <pc:chgData name="岩下 佳憲 (Yoshinori Iwashita)" userId="a98889da-8ac2-4790-bc15-de3da5bc6643" providerId="ADAL" clId="{BCF008B6-48CE-4F63-889A-822EC4E8D0EC}" dt="2022-11-28T01:35:00.326" v="881"/>
        <pc:sldMkLst>
          <pc:docMk/>
          <pc:sldMk cId="498397711" sldId="297"/>
        </pc:sldMkLst>
        <pc:spChg chg="add del mod">
          <ac:chgData name="岩下 佳憲 (Yoshinori Iwashita)" userId="a98889da-8ac2-4790-bc15-de3da5bc6643" providerId="ADAL" clId="{BCF008B6-48CE-4F63-889A-822EC4E8D0EC}" dt="2022-11-28T01:33:21.618" v="849" actId="478"/>
          <ac:spMkLst>
            <pc:docMk/>
            <pc:sldMk cId="498397711" sldId="297"/>
            <ac:spMk id="4" creationId="{4735B284-1E0E-0B01-BB4C-F51C2F2AE197}"/>
          </ac:spMkLst>
        </pc:spChg>
        <pc:spChg chg="mod">
          <ac:chgData name="岩下 佳憲 (Yoshinori Iwashita)" userId="a98889da-8ac2-4790-bc15-de3da5bc6643" providerId="ADAL" clId="{BCF008B6-48CE-4F63-889A-822EC4E8D0EC}" dt="2022-11-28T01:35:00.326" v="881"/>
          <ac:spMkLst>
            <pc:docMk/>
            <pc:sldMk cId="498397711" sldId="297"/>
            <ac:spMk id="8" creationId="{7AF082EE-BEFA-5BC2-6DC2-30314D141C77}"/>
          </ac:spMkLst>
        </pc:spChg>
        <pc:spChg chg="mod">
          <ac:chgData name="岩下 佳憲 (Yoshinori Iwashita)" userId="a98889da-8ac2-4790-bc15-de3da5bc6643" providerId="ADAL" clId="{BCF008B6-48CE-4F63-889A-822EC4E8D0EC}" dt="2022-11-28T01:34:38.562" v="872" actId="14100"/>
          <ac:spMkLst>
            <pc:docMk/>
            <pc:sldMk cId="498397711" sldId="297"/>
            <ac:spMk id="10" creationId="{608BF469-FE41-73A5-4B2F-B34303B7B333}"/>
          </ac:spMkLst>
        </pc:spChg>
        <pc:spChg chg="mod">
          <ac:chgData name="岩下 佳憲 (Yoshinori Iwashita)" userId="a98889da-8ac2-4790-bc15-de3da5bc6643" providerId="ADAL" clId="{BCF008B6-48CE-4F63-889A-822EC4E8D0EC}" dt="2022-11-28T01:33:38.333" v="861" actId="1035"/>
          <ac:spMkLst>
            <pc:docMk/>
            <pc:sldMk cId="498397711" sldId="297"/>
            <ac:spMk id="11" creationId="{B41DDE30-A79D-098F-3C0C-32942877F6DB}"/>
          </ac:spMkLst>
        </pc:spChg>
        <pc:picChg chg="add del mod">
          <ac:chgData name="岩下 佳憲 (Yoshinori Iwashita)" userId="a98889da-8ac2-4790-bc15-de3da5bc6643" providerId="ADAL" clId="{BCF008B6-48CE-4F63-889A-822EC4E8D0EC}" dt="2022-11-28T01:32:42.726" v="841" actId="22"/>
          <ac:picMkLst>
            <pc:docMk/>
            <pc:sldMk cId="498397711" sldId="297"/>
            <ac:picMk id="6" creationId="{B9A07EF3-34BF-367E-2825-59BB8C2159F6}"/>
          </ac:picMkLst>
        </pc:picChg>
        <pc:picChg chg="del">
          <ac:chgData name="岩下 佳憲 (Yoshinori Iwashita)" userId="a98889da-8ac2-4790-bc15-de3da5bc6643" providerId="ADAL" clId="{BCF008B6-48CE-4F63-889A-822EC4E8D0EC}" dt="2022-11-28T01:33:19.732" v="848" actId="478"/>
          <ac:picMkLst>
            <pc:docMk/>
            <pc:sldMk cId="498397711" sldId="297"/>
            <ac:picMk id="9" creationId="{29C3E8B6-3C0A-0C98-B661-31B8E048E857}"/>
          </ac:picMkLst>
        </pc:picChg>
        <pc:picChg chg="add mod ord">
          <ac:chgData name="岩下 佳憲 (Yoshinori Iwashita)" userId="a98889da-8ac2-4790-bc15-de3da5bc6643" providerId="ADAL" clId="{BCF008B6-48CE-4F63-889A-822EC4E8D0EC}" dt="2022-11-28T01:33:18.276" v="847" actId="167"/>
          <ac:picMkLst>
            <pc:docMk/>
            <pc:sldMk cId="498397711" sldId="297"/>
            <ac:picMk id="13" creationId="{83DD326C-5833-8006-94A8-AC3823F6705E}"/>
          </ac:picMkLst>
        </pc:picChg>
      </pc:sldChg>
      <pc:sldChg chg="addSp delSp modSp mod">
        <pc:chgData name="岩下 佳憲 (Yoshinori Iwashita)" userId="a98889da-8ac2-4790-bc15-de3da5bc6643" providerId="ADAL" clId="{BCF008B6-48CE-4F63-889A-822EC4E8D0EC}" dt="2022-11-29T06:42:55.287" v="1365" actId="1036"/>
        <pc:sldMkLst>
          <pc:docMk/>
          <pc:sldMk cId="1283152494" sldId="300"/>
        </pc:sldMkLst>
        <pc:spChg chg="mod">
          <ac:chgData name="岩下 佳憲 (Yoshinori Iwashita)" userId="a98889da-8ac2-4790-bc15-de3da5bc6643" providerId="ADAL" clId="{BCF008B6-48CE-4F63-889A-822EC4E8D0EC}" dt="2022-11-29T06:42:55.287" v="1365" actId="1036"/>
          <ac:spMkLst>
            <pc:docMk/>
            <pc:sldMk cId="1283152494" sldId="300"/>
            <ac:spMk id="8" creationId="{E6F8B6A2-AC2C-1DD3-0A21-63E9F59A5555}"/>
          </ac:spMkLst>
        </pc:spChg>
        <pc:picChg chg="add mod ord">
          <ac:chgData name="岩下 佳憲 (Yoshinori Iwashita)" userId="a98889da-8ac2-4790-bc15-de3da5bc6643" providerId="ADAL" clId="{BCF008B6-48CE-4F63-889A-822EC4E8D0EC}" dt="2022-11-29T06:42:41.085" v="1359" actId="167"/>
          <ac:picMkLst>
            <pc:docMk/>
            <pc:sldMk cId="1283152494" sldId="300"/>
            <ac:picMk id="6" creationId="{ABA942F1-6509-9E9D-8A91-00BE288C8677}"/>
          </ac:picMkLst>
        </pc:picChg>
        <pc:picChg chg="del mod">
          <ac:chgData name="岩下 佳憲 (Yoshinori Iwashita)" userId="a98889da-8ac2-4790-bc15-de3da5bc6643" providerId="ADAL" clId="{BCF008B6-48CE-4F63-889A-822EC4E8D0EC}" dt="2022-11-29T06:42:49.670" v="1361" actId="478"/>
          <ac:picMkLst>
            <pc:docMk/>
            <pc:sldMk cId="1283152494" sldId="300"/>
            <ac:picMk id="9" creationId="{410E8841-8E60-4150-16F5-819115DAB990}"/>
          </ac:picMkLst>
        </pc:picChg>
      </pc:sldChg>
      <pc:sldChg chg="addSp delSp modSp mod">
        <pc:chgData name="岩下 佳憲 (Yoshinori Iwashita)" userId="a98889da-8ac2-4790-bc15-de3da5bc6643" providerId="ADAL" clId="{BCF008B6-48CE-4F63-889A-822EC4E8D0EC}" dt="2022-11-28T01:50:30.567" v="907"/>
        <pc:sldMkLst>
          <pc:docMk/>
          <pc:sldMk cId="1504773252" sldId="301"/>
        </pc:sldMkLst>
        <pc:spChg chg="add del mod">
          <ac:chgData name="岩下 佳憲 (Yoshinori Iwashita)" userId="a98889da-8ac2-4790-bc15-de3da5bc6643" providerId="ADAL" clId="{BCF008B6-48CE-4F63-889A-822EC4E8D0EC}" dt="2022-11-28T01:50:20.557" v="898" actId="478"/>
          <ac:spMkLst>
            <pc:docMk/>
            <pc:sldMk cId="1504773252" sldId="301"/>
            <ac:spMk id="4" creationId="{F8A4CB00-FB0A-0626-0428-518405FE7FDE}"/>
          </ac:spMkLst>
        </pc:spChg>
        <pc:spChg chg="mod">
          <ac:chgData name="岩下 佳憲 (Yoshinori Iwashita)" userId="a98889da-8ac2-4790-bc15-de3da5bc6643" providerId="ADAL" clId="{BCF008B6-48CE-4F63-889A-822EC4E8D0EC}" dt="2022-11-28T01:50:30.567" v="907"/>
          <ac:spMkLst>
            <pc:docMk/>
            <pc:sldMk cId="1504773252" sldId="301"/>
            <ac:spMk id="6" creationId="{789E3AF8-6C5D-3026-F5F8-6817C0A2E6CC}"/>
          </ac:spMkLst>
        </pc:spChg>
        <pc:spChg chg="mod">
          <ac:chgData name="岩下 佳憲 (Yoshinori Iwashita)" userId="a98889da-8ac2-4790-bc15-de3da5bc6643" providerId="ADAL" clId="{BCF008B6-48CE-4F63-889A-822EC4E8D0EC}" dt="2022-11-28T01:50:17.495" v="897" actId="1036"/>
          <ac:spMkLst>
            <pc:docMk/>
            <pc:sldMk cId="1504773252" sldId="301"/>
            <ac:spMk id="15" creationId="{26D88EA0-7E76-D009-CAA3-C58EC6FF8F2D}"/>
          </ac:spMkLst>
        </pc:spChg>
        <pc:picChg chg="add mod ord">
          <ac:chgData name="岩下 佳憲 (Yoshinori Iwashita)" userId="a98889da-8ac2-4790-bc15-de3da5bc6643" providerId="ADAL" clId="{BCF008B6-48CE-4F63-889A-822EC4E8D0EC}" dt="2022-11-28T01:50:10.087" v="890" actId="167"/>
          <ac:picMkLst>
            <pc:docMk/>
            <pc:sldMk cId="1504773252" sldId="301"/>
            <ac:picMk id="7" creationId="{D88F0B5E-A28A-3E8D-69FF-82614BD6D97B}"/>
          </ac:picMkLst>
        </pc:picChg>
        <pc:picChg chg="del">
          <ac:chgData name="岩下 佳憲 (Yoshinori Iwashita)" userId="a98889da-8ac2-4790-bc15-de3da5bc6643" providerId="ADAL" clId="{BCF008B6-48CE-4F63-889A-822EC4E8D0EC}" dt="2022-11-28T01:50:12.160" v="891" actId="478"/>
          <ac:picMkLst>
            <pc:docMk/>
            <pc:sldMk cId="1504773252" sldId="301"/>
            <ac:picMk id="14" creationId="{B527520A-2F0D-CEAE-ADC1-F9C23634726E}"/>
          </ac:picMkLst>
        </pc:picChg>
      </pc:sldChg>
      <pc:sldChg chg="addSp delSp modSp mod">
        <pc:chgData name="岩下 佳憲 (Yoshinori Iwashita)" userId="a98889da-8ac2-4790-bc15-de3da5bc6643" providerId="ADAL" clId="{BCF008B6-48CE-4F63-889A-822EC4E8D0EC}" dt="2022-11-29T06:45:14.679" v="1455"/>
        <pc:sldMkLst>
          <pc:docMk/>
          <pc:sldMk cId="1047074571" sldId="303"/>
        </pc:sldMkLst>
        <pc:spChg chg="add mod">
          <ac:chgData name="岩下 佳憲 (Yoshinori Iwashita)" userId="a98889da-8ac2-4790-bc15-de3da5bc6643" providerId="ADAL" clId="{BCF008B6-48CE-4F63-889A-822EC4E8D0EC}" dt="2022-11-29T06:44:41.791" v="1377" actId="1038"/>
          <ac:spMkLst>
            <pc:docMk/>
            <pc:sldMk cId="1047074571" sldId="303"/>
            <ac:spMk id="4" creationId="{20090564-DC08-C9AC-A2BA-3EABFC04ADC8}"/>
          </ac:spMkLst>
        </pc:spChg>
        <pc:spChg chg="add del mod">
          <ac:chgData name="岩下 佳憲 (Yoshinori Iwashita)" userId="a98889da-8ac2-4790-bc15-de3da5bc6643" providerId="ADAL" clId="{BCF008B6-48CE-4F63-889A-822EC4E8D0EC}" dt="2022-11-28T01:53:44.543" v="925" actId="478"/>
          <ac:spMkLst>
            <pc:docMk/>
            <pc:sldMk cId="1047074571" sldId="303"/>
            <ac:spMk id="4" creationId="{7EC15735-B3E8-7551-176E-280852C642F0}"/>
          </ac:spMkLst>
        </pc:spChg>
        <pc:spChg chg="mod">
          <ac:chgData name="岩下 佳憲 (Yoshinori Iwashita)" userId="a98889da-8ac2-4790-bc15-de3da5bc6643" providerId="ADAL" clId="{BCF008B6-48CE-4F63-889A-822EC4E8D0EC}" dt="2022-11-29T06:45:14.679" v="1455"/>
          <ac:spMkLst>
            <pc:docMk/>
            <pc:sldMk cId="1047074571" sldId="303"/>
            <ac:spMk id="9" creationId="{210AC435-E836-29F9-4554-A952696E086E}"/>
          </ac:spMkLst>
        </pc:spChg>
        <pc:spChg chg="mod">
          <ac:chgData name="岩下 佳憲 (Yoshinori Iwashita)" userId="a98889da-8ac2-4790-bc15-de3da5bc6643" providerId="ADAL" clId="{BCF008B6-48CE-4F63-889A-822EC4E8D0EC}" dt="2022-11-28T01:55:25.728" v="953" actId="1037"/>
          <ac:spMkLst>
            <pc:docMk/>
            <pc:sldMk cId="1047074571" sldId="303"/>
            <ac:spMk id="10" creationId="{6335AF91-A82C-6FD9-7714-173F6C01200E}"/>
          </ac:spMkLst>
        </pc:spChg>
        <pc:spChg chg="mod">
          <ac:chgData name="岩下 佳憲 (Yoshinori Iwashita)" userId="a98889da-8ac2-4790-bc15-de3da5bc6643" providerId="ADAL" clId="{BCF008B6-48CE-4F63-889A-822EC4E8D0EC}" dt="2022-11-28T01:55:30.726" v="959" actId="1038"/>
          <ac:spMkLst>
            <pc:docMk/>
            <pc:sldMk cId="1047074571" sldId="303"/>
            <ac:spMk id="11" creationId="{040F1698-DECD-98F9-C315-76A7D1CF5535}"/>
          </ac:spMkLst>
        </pc:spChg>
        <pc:picChg chg="del">
          <ac:chgData name="岩下 佳憲 (Yoshinori Iwashita)" userId="a98889da-8ac2-4790-bc15-de3da5bc6643" providerId="ADAL" clId="{BCF008B6-48CE-4F63-889A-822EC4E8D0EC}" dt="2022-11-28T01:53:57.997" v="928" actId="478"/>
          <ac:picMkLst>
            <pc:docMk/>
            <pc:sldMk cId="1047074571" sldId="303"/>
            <ac:picMk id="6" creationId="{8236A6E1-A96A-81CF-211A-092724A27E2F}"/>
          </ac:picMkLst>
        </pc:picChg>
        <pc:picChg chg="add mod ord modCrop">
          <ac:chgData name="岩下 佳憲 (Yoshinori Iwashita)" userId="a98889da-8ac2-4790-bc15-de3da5bc6643" providerId="ADAL" clId="{BCF008B6-48CE-4F63-889A-822EC4E8D0EC}" dt="2022-11-28T01:54:58.557" v="936" actId="732"/>
          <ac:picMkLst>
            <pc:docMk/>
            <pc:sldMk cId="1047074571" sldId="303"/>
            <ac:picMk id="8" creationId="{E1C7C3D2-90E8-502E-B75C-959AEB4BBB1D}"/>
          </ac:picMkLst>
        </pc:picChg>
      </pc:sldChg>
      <pc:sldChg chg="addSp delSp modSp mod">
        <pc:chgData name="岩下 佳憲 (Yoshinori Iwashita)" userId="a98889da-8ac2-4790-bc15-de3da5bc6643" providerId="ADAL" clId="{BCF008B6-48CE-4F63-889A-822EC4E8D0EC}" dt="2022-11-28T01:57:44.856" v="974" actId="14100"/>
        <pc:sldMkLst>
          <pc:docMk/>
          <pc:sldMk cId="3697480093" sldId="304"/>
        </pc:sldMkLst>
        <pc:spChg chg="add del mod">
          <ac:chgData name="岩下 佳憲 (Yoshinori Iwashita)" userId="a98889da-8ac2-4790-bc15-de3da5bc6643" providerId="ADAL" clId="{BCF008B6-48CE-4F63-889A-822EC4E8D0EC}" dt="2022-11-28T01:57:16.316" v="969" actId="478"/>
          <ac:spMkLst>
            <pc:docMk/>
            <pc:sldMk cId="3697480093" sldId="304"/>
            <ac:spMk id="5" creationId="{66E95807-1DA0-1E74-5681-B672696E8043}"/>
          </ac:spMkLst>
        </pc:spChg>
        <pc:spChg chg="mod">
          <ac:chgData name="岩下 佳憲 (Yoshinori Iwashita)" userId="a98889da-8ac2-4790-bc15-de3da5bc6643" providerId="ADAL" clId="{BCF008B6-48CE-4F63-889A-822EC4E8D0EC}" dt="2022-11-28T01:57:44.856" v="974" actId="14100"/>
          <ac:spMkLst>
            <pc:docMk/>
            <pc:sldMk cId="3697480093" sldId="304"/>
            <ac:spMk id="14" creationId="{EF643A95-4547-860D-185C-2746CE42D4F8}"/>
          </ac:spMkLst>
        </pc:spChg>
        <pc:picChg chg="add del mod">
          <ac:chgData name="岩下 佳憲 (Yoshinori Iwashita)" userId="a98889da-8ac2-4790-bc15-de3da5bc6643" providerId="ADAL" clId="{BCF008B6-48CE-4F63-889A-822EC4E8D0EC}" dt="2022-11-28T01:56:55.410" v="963" actId="478"/>
          <ac:picMkLst>
            <pc:docMk/>
            <pc:sldMk cId="3697480093" sldId="304"/>
            <ac:picMk id="8" creationId="{A88F0495-6DA8-0FD6-69A7-7AD6FDE56A5B}"/>
          </ac:picMkLst>
        </pc:picChg>
        <pc:picChg chg="del">
          <ac:chgData name="岩下 佳憲 (Yoshinori Iwashita)" userId="a98889da-8ac2-4790-bc15-de3da5bc6643" providerId="ADAL" clId="{BCF008B6-48CE-4F63-889A-822EC4E8D0EC}" dt="2022-11-28T01:57:12.600" v="967" actId="21"/>
          <ac:picMkLst>
            <pc:docMk/>
            <pc:sldMk cId="3697480093" sldId="304"/>
            <ac:picMk id="9" creationId="{517FB79D-50C9-1941-615A-015DA9824A65}"/>
          </ac:picMkLst>
        </pc:picChg>
        <pc:picChg chg="add mod ord">
          <ac:chgData name="岩下 佳憲 (Yoshinori Iwashita)" userId="a98889da-8ac2-4790-bc15-de3da5bc6643" providerId="ADAL" clId="{BCF008B6-48CE-4F63-889A-822EC4E8D0EC}" dt="2022-11-28T01:57:31.238" v="971" actId="1076"/>
          <ac:picMkLst>
            <pc:docMk/>
            <pc:sldMk cId="3697480093" sldId="304"/>
            <ac:picMk id="15" creationId="{1E1D91A2-DC4A-67F5-E42E-04E339A2AB40}"/>
          </ac:picMkLst>
        </pc:picChg>
      </pc:sldChg>
      <pc:sldChg chg="addSp delSp modSp mod">
        <pc:chgData name="岩下 佳憲 (Yoshinori Iwashita)" userId="a98889da-8ac2-4790-bc15-de3da5bc6643" providerId="ADAL" clId="{BCF008B6-48CE-4F63-889A-822EC4E8D0EC}" dt="2022-11-29T06:46:13.132" v="1472" actId="14100"/>
        <pc:sldMkLst>
          <pc:docMk/>
          <pc:sldMk cId="33334512" sldId="306"/>
        </pc:sldMkLst>
        <pc:spChg chg="add del mod">
          <ac:chgData name="岩下 佳憲 (Yoshinori Iwashita)" userId="a98889da-8ac2-4790-bc15-de3da5bc6643" providerId="ADAL" clId="{BCF008B6-48CE-4F63-889A-822EC4E8D0EC}" dt="2022-11-28T02:02:40.675" v="1003" actId="478"/>
          <ac:spMkLst>
            <pc:docMk/>
            <pc:sldMk cId="33334512" sldId="306"/>
            <ac:spMk id="5" creationId="{B6DAD91B-BF3B-EEAA-A077-F77F45E56F46}"/>
          </ac:spMkLst>
        </pc:spChg>
        <pc:spChg chg="mod">
          <ac:chgData name="岩下 佳憲 (Yoshinori Iwashita)" userId="a98889da-8ac2-4790-bc15-de3da5bc6643" providerId="ADAL" clId="{BCF008B6-48CE-4F63-889A-822EC4E8D0EC}" dt="2022-11-28T02:03:07.849" v="1026" actId="1035"/>
          <ac:spMkLst>
            <pc:docMk/>
            <pc:sldMk cId="33334512" sldId="306"/>
            <ac:spMk id="13" creationId="{4BC31058-BDF6-110B-15D9-803415DE6DDC}"/>
          </ac:spMkLst>
        </pc:spChg>
        <pc:spChg chg="mod">
          <ac:chgData name="岩下 佳憲 (Yoshinori Iwashita)" userId="a98889da-8ac2-4790-bc15-de3da5bc6643" providerId="ADAL" clId="{BCF008B6-48CE-4F63-889A-822EC4E8D0EC}" dt="2022-11-28T02:02:56.403" v="1012" actId="1035"/>
          <ac:spMkLst>
            <pc:docMk/>
            <pc:sldMk cId="33334512" sldId="306"/>
            <ac:spMk id="14" creationId="{7BD61AA3-E92E-1F4D-2FA9-6BC697D00A96}"/>
          </ac:spMkLst>
        </pc:spChg>
        <pc:spChg chg="mod">
          <ac:chgData name="岩下 佳憲 (Yoshinori Iwashita)" userId="a98889da-8ac2-4790-bc15-de3da5bc6643" providerId="ADAL" clId="{BCF008B6-48CE-4F63-889A-822EC4E8D0EC}" dt="2022-11-29T06:46:04.683" v="1471" actId="1037"/>
          <ac:spMkLst>
            <pc:docMk/>
            <pc:sldMk cId="33334512" sldId="306"/>
            <ac:spMk id="15" creationId="{B0DCB2DA-ECBB-6DC8-39CB-88BF6D091E51}"/>
          </ac:spMkLst>
        </pc:spChg>
        <pc:spChg chg="mod">
          <ac:chgData name="岩下 佳憲 (Yoshinori Iwashita)" userId="a98889da-8ac2-4790-bc15-de3da5bc6643" providerId="ADAL" clId="{BCF008B6-48CE-4F63-889A-822EC4E8D0EC}" dt="2022-11-28T02:03:04.320" v="1025" actId="1035"/>
          <ac:spMkLst>
            <pc:docMk/>
            <pc:sldMk cId="33334512" sldId="306"/>
            <ac:spMk id="20" creationId="{853AF21B-1371-47E0-5C2A-43E41C48C27E}"/>
          </ac:spMkLst>
        </pc:spChg>
        <pc:spChg chg="mod">
          <ac:chgData name="岩下 佳憲 (Yoshinori Iwashita)" userId="a98889da-8ac2-4790-bc15-de3da5bc6643" providerId="ADAL" clId="{BCF008B6-48CE-4F63-889A-822EC4E8D0EC}" dt="2022-11-29T06:45:55.691" v="1469" actId="1038"/>
          <ac:spMkLst>
            <pc:docMk/>
            <pc:sldMk cId="33334512" sldId="306"/>
            <ac:spMk id="22" creationId="{36FC7EF1-9E56-F57B-838D-24B8CE57ABAF}"/>
          </ac:spMkLst>
        </pc:spChg>
        <pc:picChg chg="add mod ord">
          <ac:chgData name="岩下 佳憲 (Yoshinori Iwashita)" userId="a98889da-8ac2-4790-bc15-de3da5bc6643" providerId="ADAL" clId="{BCF008B6-48CE-4F63-889A-822EC4E8D0EC}" dt="2022-11-28T02:02:37.170" v="1001" actId="554"/>
          <ac:picMkLst>
            <pc:docMk/>
            <pc:sldMk cId="33334512" sldId="306"/>
            <ac:picMk id="7" creationId="{49E72540-1EBE-379B-1393-670C47C96C1F}"/>
          </ac:picMkLst>
        </pc:picChg>
        <pc:picChg chg="del mod">
          <ac:chgData name="岩下 佳憲 (Yoshinori Iwashita)" userId="a98889da-8ac2-4790-bc15-de3da5bc6643" providerId="ADAL" clId="{BCF008B6-48CE-4F63-889A-822EC4E8D0EC}" dt="2022-11-28T02:02:44.891" v="1004" actId="478"/>
          <ac:picMkLst>
            <pc:docMk/>
            <pc:sldMk cId="33334512" sldId="306"/>
            <ac:picMk id="9" creationId="{56EB2629-C917-914B-85D5-0533C7E67462}"/>
          </ac:picMkLst>
        </pc:picChg>
        <pc:cxnChg chg="mod">
          <ac:chgData name="岩下 佳憲 (Yoshinori Iwashita)" userId="a98889da-8ac2-4790-bc15-de3da5bc6643" providerId="ADAL" clId="{BCF008B6-48CE-4F63-889A-822EC4E8D0EC}" dt="2022-11-29T06:46:13.132" v="1472" actId="14100"/>
          <ac:cxnSpMkLst>
            <pc:docMk/>
            <pc:sldMk cId="33334512" sldId="306"/>
            <ac:cxnSpMk id="18" creationId="{9DD1AB07-4840-5858-DC06-833919A6D92F}"/>
          </ac:cxnSpMkLst>
        </pc:cxnChg>
      </pc:sldChg>
      <pc:sldChg chg="addSp delSp modSp mod">
        <pc:chgData name="岩下 佳憲 (Yoshinori Iwashita)" userId="a98889da-8ac2-4790-bc15-de3da5bc6643" providerId="ADAL" clId="{BCF008B6-48CE-4F63-889A-822EC4E8D0EC}" dt="2022-11-28T02:23:11.988" v="1124" actId="1037"/>
        <pc:sldMkLst>
          <pc:docMk/>
          <pc:sldMk cId="2257180563" sldId="307"/>
        </pc:sldMkLst>
        <pc:spChg chg="add del mod">
          <ac:chgData name="岩下 佳憲 (Yoshinori Iwashita)" userId="a98889da-8ac2-4790-bc15-de3da5bc6643" providerId="ADAL" clId="{BCF008B6-48CE-4F63-889A-822EC4E8D0EC}" dt="2022-11-28T02:13:18.750" v="1027" actId="478"/>
          <ac:spMkLst>
            <pc:docMk/>
            <pc:sldMk cId="2257180563" sldId="307"/>
            <ac:spMk id="6" creationId="{BBA9390C-3225-9F42-48CB-819AEFC1E452}"/>
          </ac:spMkLst>
        </pc:spChg>
        <pc:spChg chg="mod">
          <ac:chgData name="岩下 佳憲 (Yoshinori Iwashita)" userId="a98889da-8ac2-4790-bc15-de3da5bc6643" providerId="ADAL" clId="{BCF008B6-48CE-4F63-889A-822EC4E8D0EC}" dt="2022-11-28T02:23:01.783" v="1115" actId="14100"/>
          <ac:spMkLst>
            <pc:docMk/>
            <pc:sldMk cId="2257180563" sldId="307"/>
            <ac:spMk id="7" creationId="{37E58BD6-B124-48B4-D87B-FE94672CBF74}"/>
          </ac:spMkLst>
        </pc:spChg>
        <pc:spChg chg="mod">
          <ac:chgData name="岩下 佳憲 (Yoshinori Iwashita)" userId="a98889da-8ac2-4790-bc15-de3da5bc6643" providerId="ADAL" clId="{BCF008B6-48CE-4F63-889A-822EC4E8D0EC}" dt="2022-11-28T02:23:11.988" v="1124" actId="1037"/>
          <ac:spMkLst>
            <pc:docMk/>
            <pc:sldMk cId="2257180563" sldId="307"/>
            <ac:spMk id="8" creationId="{AD437F0D-47F6-36EF-ACC3-FCA58C4DAED3}"/>
          </ac:spMkLst>
        </pc:spChg>
        <pc:picChg chg="del">
          <ac:chgData name="岩下 佳憲 (Yoshinori Iwashita)" userId="a98889da-8ac2-4790-bc15-de3da5bc6643" providerId="ADAL" clId="{BCF008B6-48CE-4F63-889A-822EC4E8D0EC}" dt="2022-11-28T02:13:42.136" v="1034" actId="478"/>
          <ac:picMkLst>
            <pc:docMk/>
            <pc:sldMk cId="2257180563" sldId="307"/>
            <ac:picMk id="3" creationId="{4DC7ADD4-13B2-0330-FFF2-AFFDBCA82845}"/>
          </ac:picMkLst>
        </pc:picChg>
        <pc:picChg chg="add del mod ord">
          <ac:chgData name="岩下 佳憲 (Yoshinori Iwashita)" userId="a98889da-8ac2-4790-bc15-de3da5bc6643" providerId="ADAL" clId="{BCF008B6-48CE-4F63-889A-822EC4E8D0EC}" dt="2022-11-28T02:16:27.866" v="1063" actId="478"/>
          <ac:picMkLst>
            <pc:docMk/>
            <pc:sldMk cId="2257180563" sldId="307"/>
            <ac:picMk id="10" creationId="{A04041B4-3427-6C61-20B7-CC36DC8CABE6}"/>
          </ac:picMkLst>
        </pc:picChg>
        <pc:picChg chg="add del mod ord">
          <ac:chgData name="岩下 佳憲 (Yoshinori Iwashita)" userId="a98889da-8ac2-4790-bc15-de3da5bc6643" providerId="ADAL" clId="{BCF008B6-48CE-4F63-889A-822EC4E8D0EC}" dt="2022-11-28T02:22:45.282" v="1087" actId="478"/>
          <ac:picMkLst>
            <pc:docMk/>
            <pc:sldMk cId="2257180563" sldId="307"/>
            <ac:picMk id="13" creationId="{886D1B1E-49F6-509C-CD6A-D2DD7E3D68DE}"/>
          </ac:picMkLst>
        </pc:picChg>
        <pc:picChg chg="add mod ord">
          <ac:chgData name="岩下 佳憲 (Yoshinori Iwashita)" userId="a98889da-8ac2-4790-bc15-de3da5bc6643" providerId="ADAL" clId="{BCF008B6-48CE-4F63-889A-822EC4E8D0EC}" dt="2022-11-28T02:22:43.460" v="1086" actId="167"/>
          <ac:picMkLst>
            <pc:docMk/>
            <pc:sldMk cId="2257180563" sldId="307"/>
            <ac:picMk id="15" creationId="{07BC3F1C-8885-B6CB-3D63-2B2E72C12082}"/>
          </ac:picMkLst>
        </pc:picChg>
      </pc:sldChg>
      <pc:sldChg chg="addSp delSp modSp mod">
        <pc:chgData name="岩下 佳憲 (Yoshinori Iwashita)" userId="a98889da-8ac2-4790-bc15-de3da5bc6643" providerId="ADAL" clId="{BCF008B6-48CE-4F63-889A-822EC4E8D0EC}" dt="2022-11-28T02:28:44.050" v="1208" actId="1038"/>
        <pc:sldMkLst>
          <pc:docMk/>
          <pc:sldMk cId="4218831919" sldId="308"/>
        </pc:sldMkLst>
        <pc:spChg chg="add del mod">
          <ac:chgData name="岩下 佳憲 (Yoshinori Iwashita)" userId="a98889da-8ac2-4790-bc15-de3da5bc6643" providerId="ADAL" clId="{BCF008B6-48CE-4F63-889A-822EC4E8D0EC}" dt="2022-11-28T02:23:32.339" v="1128" actId="478"/>
          <ac:spMkLst>
            <pc:docMk/>
            <pc:sldMk cId="4218831919" sldId="308"/>
            <ac:spMk id="5" creationId="{9691AA96-3C81-6DEB-7637-9E6869A545EC}"/>
          </ac:spMkLst>
        </pc:spChg>
        <pc:spChg chg="mod">
          <ac:chgData name="岩下 佳憲 (Yoshinori Iwashita)" userId="a98889da-8ac2-4790-bc15-de3da5bc6643" providerId="ADAL" clId="{BCF008B6-48CE-4F63-889A-822EC4E8D0EC}" dt="2022-11-28T02:24:07.527" v="1136" actId="14100"/>
          <ac:spMkLst>
            <pc:docMk/>
            <pc:sldMk cId="4218831919" sldId="308"/>
            <ac:spMk id="15" creationId="{E68FA87D-6B10-C66A-8F19-CC5C7A99CB35}"/>
          </ac:spMkLst>
        </pc:spChg>
        <pc:spChg chg="mod">
          <ac:chgData name="岩下 佳憲 (Yoshinori Iwashita)" userId="a98889da-8ac2-4790-bc15-de3da5bc6643" providerId="ADAL" clId="{BCF008B6-48CE-4F63-889A-822EC4E8D0EC}" dt="2022-11-28T02:28:25.453" v="1179" actId="1035"/>
          <ac:spMkLst>
            <pc:docMk/>
            <pc:sldMk cId="4218831919" sldId="308"/>
            <ac:spMk id="16" creationId="{2E10850C-6A4A-93D6-3BA9-8676A23EFE78}"/>
          </ac:spMkLst>
        </pc:spChg>
        <pc:spChg chg="mod">
          <ac:chgData name="岩下 佳憲 (Yoshinori Iwashita)" userId="a98889da-8ac2-4790-bc15-de3da5bc6643" providerId="ADAL" clId="{BCF008B6-48CE-4F63-889A-822EC4E8D0EC}" dt="2022-11-28T02:24:33.076" v="1157" actId="14100"/>
          <ac:spMkLst>
            <pc:docMk/>
            <pc:sldMk cId="4218831919" sldId="308"/>
            <ac:spMk id="17" creationId="{83923527-2341-9C67-0171-EC66D2D852A1}"/>
          </ac:spMkLst>
        </pc:spChg>
        <pc:spChg chg="mod">
          <ac:chgData name="岩下 佳憲 (Yoshinori Iwashita)" userId="a98889da-8ac2-4790-bc15-de3da5bc6643" providerId="ADAL" clId="{BCF008B6-48CE-4F63-889A-822EC4E8D0EC}" dt="2022-11-28T02:24:40.310" v="1159" actId="1076"/>
          <ac:spMkLst>
            <pc:docMk/>
            <pc:sldMk cId="4218831919" sldId="308"/>
            <ac:spMk id="18" creationId="{787466A1-B18A-92C6-D027-A90C4082862A}"/>
          </ac:spMkLst>
        </pc:spChg>
        <pc:spChg chg="mod">
          <ac:chgData name="岩下 佳憲 (Yoshinori Iwashita)" userId="a98889da-8ac2-4790-bc15-de3da5bc6643" providerId="ADAL" clId="{BCF008B6-48CE-4F63-889A-822EC4E8D0EC}" dt="2022-11-28T02:28:44.050" v="1208" actId="1038"/>
          <ac:spMkLst>
            <pc:docMk/>
            <pc:sldMk cId="4218831919" sldId="308"/>
            <ac:spMk id="21" creationId="{3E0750B6-8F64-A87E-1E74-908B34C0E1C2}"/>
          </ac:spMkLst>
        </pc:spChg>
        <pc:picChg chg="add del">
          <ac:chgData name="岩下 佳憲 (Yoshinori Iwashita)" userId="a98889da-8ac2-4790-bc15-de3da5bc6643" providerId="ADAL" clId="{BCF008B6-48CE-4F63-889A-822EC4E8D0EC}" dt="2022-11-28T02:16:48.042" v="1070" actId="22"/>
          <ac:picMkLst>
            <pc:docMk/>
            <pc:sldMk cId="4218831919" sldId="308"/>
            <ac:picMk id="9" creationId="{C40070CE-49D7-93F7-135D-C067BA7FC7CC}"/>
          </ac:picMkLst>
        </pc:picChg>
        <pc:picChg chg="del mod">
          <ac:chgData name="岩下 佳憲 (Yoshinori Iwashita)" userId="a98889da-8ac2-4790-bc15-de3da5bc6643" providerId="ADAL" clId="{BCF008B6-48CE-4F63-889A-822EC4E8D0EC}" dt="2022-11-28T02:23:56.896" v="1134" actId="478"/>
          <ac:picMkLst>
            <pc:docMk/>
            <pc:sldMk cId="4218831919" sldId="308"/>
            <ac:picMk id="11" creationId="{795FE50A-77CF-3C49-496F-FFB345F09EED}"/>
          </ac:picMkLst>
        </pc:picChg>
        <pc:picChg chg="add del mod">
          <ac:chgData name="岩下 佳憲 (Yoshinori Iwashita)" userId="a98889da-8ac2-4790-bc15-de3da5bc6643" providerId="ADAL" clId="{BCF008B6-48CE-4F63-889A-822EC4E8D0EC}" dt="2022-11-28T02:17:11.521" v="1080" actId="22"/>
          <ac:picMkLst>
            <pc:docMk/>
            <pc:sldMk cId="4218831919" sldId="308"/>
            <ac:picMk id="13" creationId="{9CE5DF09-3E57-B482-6DCE-8B6528039E67}"/>
          </ac:picMkLst>
        </pc:picChg>
        <pc:picChg chg="del">
          <ac:chgData name="岩下 佳憲 (Yoshinori Iwashita)" userId="a98889da-8ac2-4790-bc15-de3da5bc6643" providerId="ADAL" clId="{BCF008B6-48CE-4F63-889A-822EC4E8D0EC}" dt="2022-11-28T02:28:04.909" v="1166" actId="478"/>
          <ac:picMkLst>
            <pc:docMk/>
            <pc:sldMk cId="4218831919" sldId="308"/>
            <ac:picMk id="14" creationId="{60659333-987C-C0C2-5EAB-10E51CE41657}"/>
          </ac:picMkLst>
        </pc:picChg>
        <pc:picChg chg="add mod ord">
          <ac:chgData name="岩下 佳憲 (Yoshinori Iwashita)" userId="a98889da-8ac2-4790-bc15-de3da5bc6643" providerId="ADAL" clId="{BCF008B6-48CE-4F63-889A-822EC4E8D0EC}" dt="2022-11-28T02:28:07.552" v="1167" actId="167"/>
          <ac:picMkLst>
            <pc:docMk/>
            <pc:sldMk cId="4218831919" sldId="308"/>
            <ac:picMk id="23" creationId="{8BB9FE7B-149B-1DD1-4A6C-0B393CFBBD21}"/>
          </ac:picMkLst>
        </pc:picChg>
        <pc:picChg chg="add mod ord">
          <ac:chgData name="岩下 佳憲 (Yoshinori Iwashita)" userId="a98889da-8ac2-4790-bc15-de3da5bc6643" providerId="ADAL" clId="{BCF008B6-48CE-4F63-889A-822EC4E8D0EC}" dt="2022-11-28T02:28:02.330" v="1165" actId="167"/>
          <ac:picMkLst>
            <pc:docMk/>
            <pc:sldMk cId="4218831919" sldId="308"/>
            <ac:picMk id="25" creationId="{28EC3520-7107-5B85-FEFB-7478DCC84320}"/>
          </ac:picMkLst>
        </pc:picChg>
      </pc:sldChg>
      <pc:sldChg chg="addSp delSp modSp mod">
        <pc:chgData name="岩下 佳憲 (Yoshinori Iwashita)" userId="a98889da-8ac2-4790-bc15-de3da5bc6643" providerId="ADAL" clId="{BCF008B6-48CE-4F63-889A-822EC4E8D0EC}" dt="2022-11-28T02:48:58.915" v="1209" actId="478"/>
        <pc:sldMkLst>
          <pc:docMk/>
          <pc:sldMk cId="2490647042" sldId="316"/>
        </pc:sldMkLst>
        <pc:spChg chg="add del mod">
          <ac:chgData name="岩下 佳憲 (Yoshinori Iwashita)" userId="a98889da-8ac2-4790-bc15-de3da5bc6643" providerId="ADAL" clId="{BCF008B6-48CE-4F63-889A-822EC4E8D0EC}" dt="2022-11-28T02:48:58.915" v="1209" actId="478"/>
          <ac:spMkLst>
            <pc:docMk/>
            <pc:sldMk cId="2490647042" sldId="316"/>
            <ac:spMk id="4" creationId="{D6B19CE0-5FA3-2F84-57EE-648B8994A373}"/>
          </ac:spMkLst>
        </pc:spChg>
      </pc:sldChg>
      <pc:sldChg chg="addSp delSp modSp mod">
        <pc:chgData name="岩下 佳憲 (Yoshinori Iwashita)" userId="a98889da-8ac2-4790-bc15-de3da5bc6643" providerId="ADAL" clId="{BCF008B6-48CE-4F63-889A-822EC4E8D0EC}" dt="2022-11-25T08:59:53.524" v="13" actId="478"/>
        <pc:sldMkLst>
          <pc:docMk/>
          <pc:sldMk cId="2213745410" sldId="318"/>
        </pc:sldMkLst>
        <pc:spChg chg="add del mod">
          <ac:chgData name="岩下 佳憲 (Yoshinori Iwashita)" userId="a98889da-8ac2-4790-bc15-de3da5bc6643" providerId="ADAL" clId="{BCF008B6-48CE-4F63-889A-822EC4E8D0EC}" dt="2022-11-25T08:59:53.524" v="13" actId="478"/>
          <ac:spMkLst>
            <pc:docMk/>
            <pc:sldMk cId="2213745410" sldId="318"/>
            <ac:spMk id="4" creationId="{CB19FF22-F765-DB5F-397B-FA9921E2CAA0}"/>
          </ac:spMkLst>
        </pc:spChg>
      </pc:sldChg>
      <pc:sldChg chg="modSp mod">
        <pc:chgData name="岩下 佳憲 (Yoshinori Iwashita)" userId="a98889da-8ac2-4790-bc15-de3da5bc6643" providerId="ADAL" clId="{BCF008B6-48CE-4F63-889A-822EC4E8D0EC}" dt="2022-12-06T04:35:43.479" v="1890"/>
        <pc:sldMkLst>
          <pc:docMk/>
          <pc:sldMk cId="3076155130" sldId="335"/>
        </pc:sldMkLst>
        <pc:spChg chg="mod">
          <ac:chgData name="岩下 佳憲 (Yoshinori Iwashita)" userId="a98889da-8ac2-4790-bc15-de3da5bc6643" providerId="ADAL" clId="{BCF008B6-48CE-4F63-889A-822EC4E8D0EC}" dt="2022-12-06T04:35:43.479" v="1890"/>
          <ac:spMkLst>
            <pc:docMk/>
            <pc:sldMk cId="3076155130" sldId="335"/>
            <ac:spMk id="14" creationId="{BF801459-CA68-CC5F-5EC6-3353E4804526}"/>
          </ac:spMkLst>
        </pc:spChg>
      </pc:sldChg>
      <pc:sldChg chg="addSp delSp modSp mod">
        <pc:chgData name="岩下 佳憲 (Yoshinori Iwashita)" userId="a98889da-8ac2-4790-bc15-de3da5bc6643" providerId="ADAL" clId="{BCF008B6-48CE-4F63-889A-822EC4E8D0EC}" dt="2022-11-28T01:31:14.282" v="836" actId="478"/>
        <pc:sldMkLst>
          <pc:docMk/>
          <pc:sldMk cId="588010023" sldId="337"/>
        </pc:sldMkLst>
        <pc:spChg chg="add del mod">
          <ac:chgData name="岩下 佳憲 (Yoshinori Iwashita)" userId="a98889da-8ac2-4790-bc15-de3da5bc6643" providerId="ADAL" clId="{BCF008B6-48CE-4F63-889A-822EC4E8D0EC}" dt="2022-11-28T01:31:14.282" v="836" actId="478"/>
          <ac:spMkLst>
            <pc:docMk/>
            <pc:sldMk cId="588010023" sldId="337"/>
            <ac:spMk id="3" creationId="{3E72BA02-E052-B9D4-D34D-39C9C254073A}"/>
          </ac:spMkLst>
        </pc:spChg>
        <pc:spChg chg="mod">
          <ac:chgData name="岩下 佳憲 (Yoshinori Iwashita)" userId="a98889da-8ac2-4790-bc15-de3da5bc6643" providerId="ADAL" clId="{BCF008B6-48CE-4F63-889A-822EC4E8D0EC}" dt="2022-11-28T01:30:51.088" v="815" actId="1037"/>
          <ac:spMkLst>
            <pc:docMk/>
            <pc:sldMk cId="588010023" sldId="337"/>
            <ac:spMk id="8" creationId="{8CFA245B-8601-7301-18AC-5186AFAC6424}"/>
          </ac:spMkLst>
        </pc:spChg>
        <pc:spChg chg="mod">
          <ac:chgData name="岩下 佳憲 (Yoshinori Iwashita)" userId="a98889da-8ac2-4790-bc15-de3da5bc6643" providerId="ADAL" clId="{BCF008B6-48CE-4F63-889A-822EC4E8D0EC}" dt="2022-11-28T01:31:02.393" v="818" actId="1037"/>
          <ac:spMkLst>
            <pc:docMk/>
            <pc:sldMk cId="588010023" sldId="337"/>
            <ac:spMk id="10" creationId="{B45A470D-5059-2E3F-B8CB-184D0D224320}"/>
          </ac:spMkLst>
        </pc:spChg>
        <pc:spChg chg="mod">
          <ac:chgData name="岩下 佳憲 (Yoshinori Iwashita)" userId="a98889da-8ac2-4790-bc15-de3da5bc6643" providerId="ADAL" clId="{BCF008B6-48CE-4F63-889A-822EC4E8D0EC}" dt="2022-11-28T01:31:11.293" v="835"/>
          <ac:spMkLst>
            <pc:docMk/>
            <pc:sldMk cId="588010023" sldId="337"/>
            <ac:spMk id="11" creationId="{77C74E60-6608-7E4F-4F0F-0AD1B9ABCD36}"/>
          </ac:spMkLst>
        </pc:spChg>
        <pc:picChg chg="add del mod ord">
          <ac:chgData name="岩下 佳憲 (Yoshinori Iwashita)" userId="a98889da-8ac2-4790-bc15-de3da5bc6643" providerId="ADAL" clId="{BCF008B6-48CE-4F63-889A-822EC4E8D0EC}" dt="2022-11-28T01:30:43.257" v="809" actId="478"/>
          <ac:picMkLst>
            <pc:docMk/>
            <pc:sldMk cId="588010023" sldId="337"/>
            <ac:picMk id="5" creationId="{595FB8AD-C99A-404C-2F9C-7C370FBA9C68}"/>
          </ac:picMkLst>
        </pc:picChg>
        <pc:picChg chg="add mod ord">
          <ac:chgData name="岩下 佳憲 (Yoshinori Iwashita)" userId="a98889da-8ac2-4790-bc15-de3da5bc6643" providerId="ADAL" clId="{BCF008B6-48CE-4F63-889A-822EC4E8D0EC}" dt="2022-11-28T01:30:41.030" v="807" actId="167"/>
          <ac:picMkLst>
            <pc:docMk/>
            <pc:sldMk cId="588010023" sldId="337"/>
            <ac:picMk id="7" creationId="{726D14CC-DC7F-8F40-0126-2DD4A920BEDB}"/>
          </ac:picMkLst>
        </pc:picChg>
        <pc:picChg chg="del">
          <ac:chgData name="岩下 佳憲 (Yoshinori Iwashita)" userId="a98889da-8ac2-4790-bc15-de3da5bc6643" providerId="ADAL" clId="{BCF008B6-48CE-4F63-889A-822EC4E8D0EC}" dt="2022-11-25T09:04:44.554" v="18" actId="478"/>
          <ac:picMkLst>
            <pc:docMk/>
            <pc:sldMk cId="588010023" sldId="337"/>
            <ac:picMk id="14" creationId="{DB1B23A5-C172-E3A8-A1F1-35627309757A}"/>
          </ac:picMkLst>
        </pc:picChg>
      </pc:sldChg>
      <pc:sldChg chg="addSp delSp modSp mod">
        <pc:chgData name="岩下 佳憲 (Yoshinori Iwashita)" userId="a98889da-8ac2-4790-bc15-de3da5bc6643" providerId="ADAL" clId="{BCF008B6-48CE-4F63-889A-822EC4E8D0EC}" dt="2022-11-28T01:51:29.117" v="921" actId="164"/>
        <pc:sldMkLst>
          <pc:docMk/>
          <pc:sldMk cId="1285189111" sldId="338"/>
        </pc:sldMkLst>
        <pc:spChg chg="add del mod">
          <ac:chgData name="岩下 佳憲 (Yoshinori Iwashita)" userId="a98889da-8ac2-4790-bc15-de3da5bc6643" providerId="ADAL" clId="{BCF008B6-48CE-4F63-889A-822EC4E8D0EC}" dt="2022-11-28T01:51:00.645" v="908" actId="478"/>
          <ac:spMkLst>
            <pc:docMk/>
            <pc:sldMk cId="1285189111" sldId="338"/>
            <ac:spMk id="5" creationId="{A2FD7149-9473-B477-F521-F42D65DC51C7}"/>
          </ac:spMkLst>
        </pc:spChg>
        <pc:spChg chg="mod">
          <ac:chgData name="岩下 佳憲 (Yoshinori Iwashita)" userId="a98889da-8ac2-4790-bc15-de3da5bc6643" providerId="ADAL" clId="{BCF008B6-48CE-4F63-889A-822EC4E8D0EC}" dt="2022-11-28T01:51:21.324" v="920" actId="1036"/>
          <ac:spMkLst>
            <pc:docMk/>
            <pc:sldMk cId="1285189111" sldId="338"/>
            <ac:spMk id="10" creationId="{6CDFAAA9-94BF-EB04-5FAF-EBD6633C51FA}"/>
          </ac:spMkLst>
        </pc:spChg>
        <pc:grpChg chg="add del">
          <ac:chgData name="岩下 佳憲 (Yoshinori Iwashita)" userId="a98889da-8ac2-4790-bc15-de3da5bc6643" providerId="ADAL" clId="{BCF008B6-48CE-4F63-889A-822EC4E8D0EC}" dt="2022-11-28T01:51:07.622" v="911" actId="165"/>
          <ac:grpSpMkLst>
            <pc:docMk/>
            <pc:sldMk cId="1285189111" sldId="338"/>
            <ac:grpSpMk id="3" creationId="{152B30EA-6BDC-18B3-F33B-6406550B8BAE}"/>
          </ac:grpSpMkLst>
        </pc:grpChg>
        <pc:grpChg chg="add mod">
          <ac:chgData name="岩下 佳憲 (Yoshinori Iwashita)" userId="a98889da-8ac2-4790-bc15-de3da5bc6643" providerId="ADAL" clId="{BCF008B6-48CE-4F63-889A-822EC4E8D0EC}" dt="2022-11-28T01:51:29.117" v="921" actId="164"/>
          <ac:grpSpMkLst>
            <pc:docMk/>
            <pc:sldMk cId="1285189111" sldId="338"/>
            <ac:grpSpMk id="9" creationId="{4EC3EFE6-33F6-B0DB-4C06-1FDFB2C23423}"/>
          </ac:grpSpMkLst>
        </pc:grpChg>
        <pc:picChg chg="add mod ord">
          <ac:chgData name="岩下 佳憲 (Yoshinori Iwashita)" userId="a98889da-8ac2-4790-bc15-de3da5bc6643" providerId="ADAL" clId="{BCF008B6-48CE-4F63-889A-822EC4E8D0EC}" dt="2022-11-28T01:51:29.117" v="921" actId="164"/>
          <ac:picMkLst>
            <pc:docMk/>
            <pc:sldMk cId="1285189111" sldId="338"/>
            <ac:picMk id="8" creationId="{5DA7E8E8-6E1F-7C00-80CC-818909E32DF7}"/>
          </ac:picMkLst>
        </pc:picChg>
        <pc:picChg chg="mod topLvl">
          <ac:chgData name="岩下 佳憲 (Yoshinori Iwashita)" userId="a98889da-8ac2-4790-bc15-de3da5bc6643" providerId="ADAL" clId="{BCF008B6-48CE-4F63-889A-822EC4E8D0EC}" dt="2022-11-28T01:51:29.117" v="921" actId="164"/>
          <ac:picMkLst>
            <pc:docMk/>
            <pc:sldMk cId="1285189111" sldId="338"/>
            <ac:picMk id="13" creationId="{033906E7-DE8C-AD92-89B0-97FFACF5ADFC}"/>
          </ac:picMkLst>
        </pc:picChg>
        <pc:picChg chg="del mod topLvl">
          <ac:chgData name="岩下 佳憲 (Yoshinori Iwashita)" userId="a98889da-8ac2-4790-bc15-de3da5bc6643" providerId="ADAL" clId="{BCF008B6-48CE-4F63-889A-822EC4E8D0EC}" dt="2022-11-28T01:51:14.625" v="914" actId="478"/>
          <ac:picMkLst>
            <pc:docMk/>
            <pc:sldMk cId="1285189111" sldId="338"/>
            <ac:picMk id="14" creationId="{B527520A-2F0D-CEAE-ADC1-F9C23634726E}"/>
          </ac:picMkLst>
        </pc:picChg>
      </pc:sldChg>
      <pc:sldChg chg="addSp delSp modSp mod">
        <pc:chgData name="岩下 佳憲 (Yoshinori Iwashita)" userId="a98889da-8ac2-4790-bc15-de3da5bc6643" providerId="ADAL" clId="{BCF008B6-48CE-4F63-889A-822EC4E8D0EC}" dt="2022-11-28T03:09:38.435" v="1283" actId="1036"/>
        <pc:sldMkLst>
          <pc:docMk/>
          <pc:sldMk cId="2648636769" sldId="339"/>
        </pc:sldMkLst>
        <pc:spChg chg="add del mod">
          <ac:chgData name="岩下 佳憲 (Yoshinori Iwashita)" userId="a98889da-8ac2-4790-bc15-de3da5bc6643" providerId="ADAL" clId="{BCF008B6-48CE-4F63-889A-822EC4E8D0EC}" dt="2022-11-28T03:09:29.166" v="1261" actId="478"/>
          <ac:spMkLst>
            <pc:docMk/>
            <pc:sldMk cId="2648636769" sldId="339"/>
            <ac:spMk id="6" creationId="{9277F405-4F53-F53B-20CA-ADAF1842835A}"/>
          </ac:spMkLst>
        </pc:spChg>
        <pc:spChg chg="mod">
          <ac:chgData name="岩下 佳憲 (Yoshinori Iwashita)" userId="a98889da-8ac2-4790-bc15-de3da5bc6643" providerId="ADAL" clId="{BCF008B6-48CE-4F63-889A-822EC4E8D0EC}" dt="2022-11-28T03:09:24.699" v="1260" actId="1035"/>
          <ac:spMkLst>
            <pc:docMk/>
            <pc:sldMk cId="2648636769" sldId="339"/>
            <ac:spMk id="15" creationId="{DF93A702-96B8-88CD-33F9-213AD05373A0}"/>
          </ac:spMkLst>
        </pc:spChg>
        <pc:spChg chg="mod">
          <ac:chgData name="岩下 佳憲 (Yoshinori Iwashita)" userId="a98889da-8ac2-4790-bc15-de3da5bc6643" providerId="ADAL" clId="{BCF008B6-48CE-4F63-889A-822EC4E8D0EC}" dt="2022-11-28T03:09:38.435" v="1283" actId="1036"/>
          <ac:spMkLst>
            <pc:docMk/>
            <pc:sldMk cId="2648636769" sldId="339"/>
            <ac:spMk id="17" creationId="{A659436E-7B4F-D384-FA71-34CBD5AE65F5}"/>
          </ac:spMkLst>
        </pc:spChg>
        <pc:picChg chg="del">
          <ac:chgData name="岩下 佳憲 (Yoshinori Iwashita)" userId="a98889da-8ac2-4790-bc15-de3da5bc6643" providerId="ADAL" clId="{BCF008B6-48CE-4F63-889A-822EC4E8D0EC}" dt="2022-11-28T03:08:26.484" v="1229" actId="478"/>
          <ac:picMkLst>
            <pc:docMk/>
            <pc:sldMk cId="2648636769" sldId="339"/>
            <ac:picMk id="5" creationId="{AFDF5B99-9C73-F11F-05D7-9CD37595B1D3}"/>
          </ac:picMkLst>
        </pc:picChg>
        <pc:picChg chg="add del mod ord">
          <ac:chgData name="岩下 佳憲 (Yoshinori Iwashita)" userId="a98889da-8ac2-4790-bc15-de3da5bc6643" providerId="ADAL" clId="{BCF008B6-48CE-4F63-889A-822EC4E8D0EC}" dt="2022-11-28T03:09:15.715" v="1235" actId="478"/>
          <ac:picMkLst>
            <pc:docMk/>
            <pc:sldMk cId="2648636769" sldId="339"/>
            <ac:picMk id="8" creationId="{6127749B-2385-C3A1-3F7E-6BE45182635C}"/>
          </ac:picMkLst>
        </pc:picChg>
        <pc:picChg chg="add mod ord">
          <ac:chgData name="岩下 佳憲 (Yoshinori Iwashita)" userId="a98889da-8ac2-4790-bc15-de3da5bc6643" providerId="ADAL" clId="{BCF008B6-48CE-4F63-889A-822EC4E8D0EC}" dt="2022-11-28T03:09:17.910" v="1236" actId="167"/>
          <ac:picMkLst>
            <pc:docMk/>
            <pc:sldMk cId="2648636769" sldId="339"/>
            <ac:picMk id="11" creationId="{0E9AEC2B-0842-6301-5607-4EFB104BD1D9}"/>
          </ac:picMkLst>
        </pc:picChg>
      </pc:sldChg>
      <pc:sldChg chg="addSp delSp modSp mod">
        <pc:chgData name="岩下 佳憲 (Yoshinori Iwashita)" userId="a98889da-8ac2-4790-bc15-de3da5bc6643" providerId="ADAL" clId="{BCF008B6-48CE-4F63-889A-822EC4E8D0EC}" dt="2022-11-28T03:10:43.438" v="1302" actId="164"/>
        <pc:sldMkLst>
          <pc:docMk/>
          <pc:sldMk cId="182410304" sldId="340"/>
        </pc:sldMkLst>
        <pc:spChg chg="add del mod">
          <ac:chgData name="岩下 佳憲 (Yoshinori Iwashita)" userId="a98889da-8ac2-4790-bc15-de3da5bc6643" providerId="ADAL" clId="{BCF008B6-48CE-4F63-889A-822EC4E8D0EC}" dt="2022-11-28T03:10:38.037" v="1301" actId="478"/>
          <ac:spMkLst>
            <pc:docMk/>
            <pc:sldMk cId="182410304" sldId="340"/>
            <ac:spMk id="6" creationId="{0052E943-5292-D6E5-25C7-C904C7512D77}"/>
          </ac:spMkLst>
        </pc:spChg>
        <pc:spChg chg="mod">
          <ac:chgData name="岩下 佳憲 (Yoshinori Iwashita)" userId="a98889da-8ac2-4790-bc15-de3da5bc6643" providerId="ADAL" clId="{BCF008B6-48CE-4F63-889A-822EC4E8D0EC}" dt="2022-11-28T03:10:34.838" v="1300" actId="1038"/>
          <ac:spMkLst>
            <pc:docMk/>
            <pc:sldMk cId="182410304" sldId="340"/>
            <ac:spMk id="15" creationId="{DF93A702-96B8-88CD-33F9-213AD05373A0}"/>
          </ac:spMkLst>
        </pc:spChg>
        <pc:grpChg chg="del">
          <ac:chgData name="岩下 佳憲 (Yoshinori Iwashita)" userId="a98889da-8ac2-4790-bc15-de3da5bc6643" providerId="ADAL" clId="{BCF008B6-48CE-4F63-889A-822EC4E8D0EC}" dt="2022-11-28T03:10:16.782" v="1288" actId="165"/>
          <ac:grpSpMkLst>
            <pc:docMk/>
            <pc:sldMk cId="182410304" sldId="340"/>
            <ac:grpSpMk id="10" creationId="{772E17F3-CA9C-F8BE-5F65-5ABF64674B35}"/>
          </ac:grpSpMkLst>
        </pc:grpChg>
        <pc:grpChg chg="add mod">
          <ac:chgData name="岩下 佳憲 (Yoshinori Iwashita)" userId="a98889da-8ac2-4790-bc15-de3da5bc6643" providerId="ADAL" clId="{BCF008B6-48CE-4F63-889A-822EC4E8D0EC}" dt="2022-11-28T03:10:43.438" v="1302" actId="164"/>
          <ac:grpSpMkLst>
            <pc:docMk/>
            <pc:sldMk cId="182410304" sldId="340"/>
            <ac:grpSpMk id="11" creationId="{D42E69FA-3333-A430-17A5-E7AB0BCA7820}"/>
          </ac:grpSpMkLst>
        </pc:grpChg>
        <pc:picChg chg="add del mod topLvl">
          <ac:chgData name="岩下 佳憲 (Yoshinori Iwashita)" userId="a98889da-8ac2-4790-bc15-de3da5bc6643" providerId="ADAL" clId="{BCF008B6-48CE-4F63-889A-822EC4E8D0EC}" dt="2022-11-28T03:10:43.438" v="1302" actId="164"/>
          <ac:picMkLst>
            <pc:docMk/>
            <pc:sldMk cId="182410304" sldId="340"/>
            <ac:picMk id="5" creationId="{45FD49BF-AB1C-8540-80BC-AAC7AA034B63}"/>
          </ac:picMkLst>
        </pc:picChg>
        <pc:picChg chg="add mod ord">
          <ac:chgData name="岩下 佳憲 (Yoshinori Iwashita)" userId="a98889da-8ac2-4790-bc15-de3da5bc6643" providerId="ADAL" clId="{BCF008B6-48CE-4F63-889A-822EC4E8D0EC}" dt="2022-11-28T03:10:43.438" v="1302" actId="164"/>
          <ac:picMkLst>
            <pc:docMk/>
            <pc:sldMk cId="182410304" sldId="340"/>
            <ac:picMk id="7" creationId="{C3C241E0-5613-0F94-0B9D-3F9B3A897BB6}"/>
          </ac:picMkLst>
        </pc:picChg>
        <pc:picChg chg="add del mod topLvl">
          <ac:chgData name="岩下 佳憲 (Yoshinori Iwashita)" userId="a98889da-8ac2-4790-bc15-de3da5bc6643" providerId="ADAL" clId="{BCF008B6-48CE-4F63-889A-822EC4E8D0EC}" dt="2022-11-28T03:10:25.402" v="1291" actId="478"/>
          <ac:picMkLst>
            <pc:docMk/>
            <pc:sldMk cId="182410304" sldId="340"/>
            <ac:picMk id="9" creationId="{6B6A62B0-AC28-A1EA-1B9B-3A97DEAF80AA}"/>
          </ac:picMkLst>
        </pc:picChg>
      </pc:sldChg>
      <pc:sldChg chg="addSp delSp modSp mod">
        <pc:chgData name="岩下 佳憲 (Yoshinori Iwashita)" userId="a98889da-8ac2-4790-bc15-de3da5bc6643" providerId="ADAL" clId="{BCF008B6-48CE-4F63-889A-822EC4E8D0EC}" dt="2022-11-28T03:07:04.160" v="1222" actId="1035"/>
        <pc:sldMkLst>
          <pc:docMk/>
          <pc:sldMk cId="635762271" sldId="348"/>
        </pc:sldMkLst>
        <pc:spChg chg="add del mod">
          <ac:chgData name="岩下 佳憲 (Yoshinori Iwashita)" userId="a98889da-8ac2-4790-bc15-de3da5bc6643" providerId="ADAL" clId="{BCF008B6-48CE-4F63-889A-822EC4E8D0EC}" dt="2022-11-28T03:06:47.391" v="1212" actId="478"/>
          <ac:spMkLst>
            <pc:docMk/>
            <pc:sldMk cId="635762271" sldId="348"/>
            <ac:spMk id="5" creationId="{767BE1AB-7ADD-6C64-8202-7BFD7377168B}"/>
          </ac:spMkLst>
        </pc:spChg>
        <pc:spChg chg="mod">
          <ac:chgData name="岩下 佳憲 (Yoshinori Iwashita)" userId="a98889da-8ac2-4790-bc15-de3da5bc6643" providerId="ADAL" clId="{BCF008B6-48CE-4F63-889A-822EC4E8D0EC}" dt="2022-11-28T03:06:58.168" v="1219" actId="1037"/>
          <ac:spMkLst>
            <pc:docMk/>
            <pc:sldMk cId="635762271" sldId="348"/>
            <ac:spMk id="10" creationId="{6335AF91-A82C-6FD9-7714-173F6C01200E}"/>
          </ac:spMkLst>
        </pc:spChg>
        <pc:spChg chg="mod">
          <ac:chgData name="岩下 佳憲 (Yoshinori Iwashita)" userId="a98889da-8ac2-4790-bc15-de3da5bc6643" providerId="ADAL" clId="{BCF008B6-48CE-4F63-889A-822EC4E8D0EC}" dt="2022-11-28T03:07:04.160" v="1222" actId="1035"/>
          <ac:spMkLst>
            <pc:docMk/>
            <pc:sldMk cId="635762271" sldId="348"/>
            <ac:spMk id="11" creationId="{040F1698-DECD-98F9-C315-76A7D1CF5535}"/>
          </ac:spMkLst>
        </pc:spChg>
        <pc:picChg chg="del">
          <ac:chgData name="岩下 佳憲 (Yoshinori Iwashita)" userId="a98889da-8ac2-4790-bc15-de3da5bc6643" providerId="ADAL" clId="{BCF008B6-48CE-4F63-889A-822EC4E8D0EC}" dt="2022-11-28T03:06:47.391" v="1212" actId="478"/>
          <ac:picMkLst>
            <pc:docMk/>
            <pc:sldMk cId="635762271" sldId="348"/>
            <ac:picMk id="6" creationId="{8236A6E1-A96A-81CF-211A-092724A27E2F}"/>
          </ac:picMkLst>
        </pc:picChg>
        <pc:picChg chg="add mod ord">
          <ac:chgData name="岩下 佳憲 (Yoshinori Iwashita)" userId="a98889da-8ac2-4790-bc15-de3da5bc6643" providerId="ADAL" clId="{BCF008B6-48CE-4F63-889A-822EC4E8D0EC}" dt="2022-11-28T03:06:42.928" v="1211" actId="167"/>
          <ac:picMkLst>
            <pc:docMk/>
            <pc:sldMk cId="635762271" sldId="348"/>
            <ac:picMk id="8" creationId="{68C2E563-2C52-1473-543C-80BBEABB26EA}"/>
          </ac:picMkLst>
        </pc:picChg>
      </pc:sldChg>
      <pc:sldChg chg="modSp add mod">
        <pc:chgData name="岩下 佳憲 (Yoshinori Iwashita)" userId="a98889da-8ac2-4790-bc15-de3da5bc6643" providerId="ADAL" clId="{BCF008B6-48CE-4F63-889A-822EC4E8D0EC}" dt="2022-12-06T04:21:08.541" v="1587"/>
        <pc:sldMkLst>
          <pc:docMk/>
          <pc:sldMk cId="938772019" sldId="351"/>
        </pc:sldMkLst>
        <pc:spChg chg="mod">
          <ac:chgData name="岩下 佳憲 (Yoshinori Iwashita)" userId="a98889da-8ac2-4790-bc15-de3da5bc6643" providerId="ADAL" clId="{BCF008B6-48CE-4F63-889A-822EC4E8D0EC}" dt="2022-12-06T04:21:08.541" v="1587"/>
          <ac:spMkLst>
            <pc:docMk/>
            <pc:sldMk cId="938772019" sldId="351"/>
            <ac:spMk id="3" creationId="{8D64914D-CE33-4FFD-B917-060A26068191}"/>
          </ac:spMkLst>
        </pc:spChg>
        <pc:spChg chg="mod">
          <ac:chgData name="岩下 佳憲 (Yoshinori Iwashita)" userId="a98889da-8ac2-4790-bc15-de3da5bc6643" providerId="ADAL" clId="{BCF008B6-48CE-4F63-889A-822EC4E8D0EC}" dt="2022-12-06T04:17:40.884" v="1556" actId="6549"/>
          <ac:spMkLst>
            <pc:docMk/>
            <pc:sldMk cId="938772019" sldId="351"/>
            <ac:spMk id="5" creationId="{D2C652FB-9AAA-1B47-9689-215D5CA1582D}"/>
          </ac:spMkLst>
        </pc:spChg>
      </pc:sldChg>
      <pc:sldChg chg="addSp delSp modSp add mod">
        <pc:chgData name="岩下 佳憲 (Yoshinori Iwashita)" userId="a98889da-8ac2-4790-bc15-de3da5bc6643" providerId="ADAL" clId="{BCF008B6-48CE-4F63-889A-822EC4E8D0EC}" dt="2022-12-06T05:08:36.291" v="3211" actId="20577"/>
        <pc:sldMkLst>
          <pc:docMk/>
          <pc:sldMk cId="3281490002" sldId="352"/>
        </pc:sldMkLst>
        <pc:spChg chg="del">
          <ac:chgData name="岩下 佳憲 (Yoshinori Iwashita)" userId="a98889da-8ac2-4790-bc15-de3da5bc6643" providerId="ADAL" clId="{BCF008B6-48CE-4F63-889A-822EC4E8D0EC}" dt="2022-12-06T04:18:07.869" v="1560" actId="478"/>
          <ac:spMkLst>
            <pc:docMk/>
            <pc:sldMk cId="3281490002" sldId="352"/>
            <ac:spMk id="3" creationId="{E14E9887-7209-89A1-0D56-0492EDEE07BF}"/>
          </ac:spMkLst>
        </pc:spChg>
        <pc:spChg chg="mod">
          <ac:chgData name="岩下 佳憲 (Yoshinori Iwashita)" userId="a98889da-8ac2-4790-bc15-de3da5bc6643" providerId="ADAL" clId="{BCF008B6-48CE-4F63-889A-822EC4E8D0EC}" dt="2022-12-06T04:21:16.386" v="1607"/>
          <ac:spMkLst>
            <pc:docMk/>
            <pc:sldMk cId="3281490002" sldId="352"/>
            <ac:spMk id="4" creationId="{BCE88C16-A9BA-7698-F2BE-17E9E7E11219}"/>
          </ac:spMkLst>
        </pc:spChg>
        <pc:spChg chg="mod">
          <ac:chgData name="岩下 佳憲 (Yoshinori Iwashita)" userId="a98889da-8ac2-4790-bc15-de3da5bc6643" providerId="ADAL" clId="{BCF008B6-48CE-4F63-889A-822EC4E8D0EC}" dt="2022-12-06T04:28:46.627" v="1753" actId="6549"/>
          <ac:spMkLst>
            <pc:docMk/>
            <pc:sldMk cId="3281490002" sldId="352"/>
            <ac:spMk id="7" creationId="{F0D9AEE3-51AD-EC11-9F9C-62AA43E96959}"/>
          </ac:spMkLst>
        </pc:spChg>
        <pc:spChg chg="del">
          <ac:chgData name="岩下 佳憲 (Yoshinori Iwashita)" userId="a98889da-8ac2-4790-bc15-de3da5bc6643" providerId="ADAL" clId="{BCF008B6-48CE-4F63-889A-822EC4E8D0EC}" dt="2022-12-06T04:20:50.963" v="1566" actId="478"/>
          <ac:spMkLst>
            <pc:docMk/>
            <pc:sldMk cId="3281490002" sldId="352"/>
            <ac:spMk id="9" creationId="{210AC435-E836-29F9-4554-A952696E086E}"/>
          </ac:spMkLst>
        </pc:spChg>
        <pc:spChg chg="del mod">
          <ac:chgData name="岩下 佳憲 (Yoshinori Iwashita)" userId="a98889da-8ac2-4790-bc15-de3da5bc6643" providerId="ADAL" clId="{BCF008B6-48CE-4F63-889A-822EC4E8D0EC}" dt="2022-12-06T04:30:32.159" v="1784" actId="478"/>
          <ac:spMkLst>
            <pc:docMk/>
            <pc:sldMk cId="3281490002" sldId="352"/>
            <ac:spMk id="10" creationId="{6335AF91-A82C-6FD9-7714-173F6C01200E}"/>
          </ac:spMkLst>
        </pc:spChg>
        <pc:spChg chg="del mod">
          <ac:chgData name="岩下 佳憲 (Yoshinori Iwashita)" userId="a98889da-8ac2-4790-bc15-de3da5bc6643" providerId="ADAL" clId="{BCF008B6-48CE-4F63-889A-822EC4E8D0EC}" dt="2022-12-06T04:30:32.159" v="1784" actId="478"/>
          <ac:spMkLst>
            <pc:docMk/>
            <pc:sldMk cId="3281490002" sldId="352"/>
            <ac:spMk id="11" creationId="{040F1698-DECD-98F9-C315-76A7D1CF5535}"/>
          </ac:spMkLst>
        </pc:spChg>
        <pc:spChg chg="add mod">
          <ac:chgData name="岩下 佳憲 (Yoshinori Iwashita)" userId="a98889da-8ac2-4790-bc15-de3da5bc6643" providerId="ADAL" clId="{BCF008B6-48CE-4F63-889A-822EC4E8D0EC}" dt="2022-12-06T05:07:02.193" v="3166" actId="1076"/>
          <ac:spMkLst>
            <pc:docMk/>
            <pc:sldMk cId="3281490002" sldId="352"/>
            <ac:spMk id="13" creationId="{F38D37EE-E1F4-FCE3-998E-9AD82BAFD2FD}"/>
          </ac:spMkLst>
        </pc:spChg>
        <pc:spChg chg="add mod">
          <ac:chgData name="岩下 佳憲 (Yoshinori Iwashita)" userId="a98889da-8ac2-4790-bc15-de3da5bc6643" providerId="ADAL" clId="{BCF008B6-48CE-4F63-889A-822EC4E8D0EC}" dt="2022-12-06T05:07:10.214" v="3167" actId="1076"/>
          <ac:spMkLst>
            <pc:docMk/>
            <pc:sldMk cId="3281490002" sldId="352"/>
            <ac:spMk id="14" creationId="{A4509710-82ED-9E7B-B70F-66E35653DBD7}"/>
          </ac:spMkLst>
        </pc:spChg>
        <pc:spChg chg="add mod">
          <ac:chgData name="岩下 佳憲 (Yoshinori Iwashita)" userId="a98889da-8ac2-4790-bc15-de3da5bc6643" providerId="ADAL" clId="{BCF008B6-48CE-4F63-889A-822EC4E8D0EC}" dt="2022-12-06T05:08:36.291" v="3211" actId="20577"/>
          <ac:spMkLst>
            <pc:docMk/>
            <pc:sldMk cId="3281490002" sldId="352"/>
            <ac:spMk id="15" creationId="{438E472F-2FCC-9DF3-BF0C-B65852DEF881}"/>
          </ac:spMkLst>
        </pc:spChg>
        <pc:picChg chg="add mod ord">
          <ac:chgData name="岩下 佳憲 (Yoshinori Iwashita)" userId="a98889da-8ac2-4790-bc15-de3da5bc6643" providerId="ADAL" clId="{BCF008B6-48CE-4F63-889A-822EC4E8D0EC}" dt="2022-12-06T05:07:02.193" v="3166" actId="1076"/>
          <ac:picMkLst>
            <pc:docMk/>
            <pc:sldMk cId="3281490002" sldId="352"/>
            <ac:picMk id="5" creationId="{157E026B-4C2A-E9EB-A05C-CA90468357F6}"/>
          </ac:picMkLst>
        </pc:picChg>
        <pc:picChg chg="add mod ord">
          <ac:chgData name="岩下 佳憲 (Yoshinori Iwashita)" userId="a98889da-8ac2-4790-bc15-de3da5bc6643" providerId="ADAL" clId="{BCF008B6-48CE-4F63-889A-822EC4E8D0EC}" dt="2022-12-06T05:07:10.214" v="3167" actId="1076"/>
          <ac:picMkLst>
            <pc:docMk/>
            <pc:sldMk cId="3281490002" sldId="352"/>
            <ac:picMk id="6" creationId="{380FB346-DF6A-63ED-3E0A-E46448D76463}"/>
          </ac:picMkLst>
        </pc:picChg>
        <pc:picChg chg="del">
          <ac:chgData name="岩下 佳憲 (Yoshinori Iwashita)" userId="a98889da-8ac2-4790-bc15-de3da5bc6643" providerId="ADAL" clId="{BCF008B6-48CE-4F63-889A-822EC4E8D0EC}" dt="2022-12-06T04:20:50.963" v="1566" actId="478"/>
          <ac:picMkLst>
            <pc:docMk/>
            <pc:sldMk cId="3281490002" sldId="352"/>
            <ac:picMk id="8" creationId="{68C2E563-2C52-1473-543C-80BBEABB26EA}"/>
          </ac:picMkLst>
        </pc:picChg>
      </pc:sldChg>
      <pc:sldChg chg="addSp delSp modSp add mod ord">
        <pc:chgData name="岩下 佳憲 (Yoshinori Iwashita)" userId="a98889da-8ac2-4790-bc15-de3da5bc6643" providerId="ADAL" clId="{BCF008B6-48CE-4F63-889A-822EC4E8D0EC}" dt="2022-12-06T04:42:49.252" v="2072"/>
        <pc:sldMkLst>
          <pc:docMk/>
          <pc:sldMk cId="1258197927" sldId="353"/>
        </pc:sldMkLst>
        <pc:spChg chg="mod">
          <ac:chgData name="岩下 佳憲 (Yoshinori Iwashita)" userId="a98889da-8ac2-4790-bc15-de3da5bc6643" providerId="ADAL" clId="{BCF008B6-48CE-4F63-889A-822EC4E8D0EC}" dt="2022-12-06T04:37:28.880" v="1993" actId="113"/>
          <ac:spMkLst>
            <pc:docMk/>
            <pc:sldMk cId="1258197927" sldId="353"/>
            <ac:spMk id="7" creationId="{F0D9AEE3-51AD-EC11-9F9C-62AA43E96959}"/>
          </ac:spMkLst>
        </pc:spChg>
        <pc:spChg chg="add mod">
          <ac:chgData name="岩下 佳憲 (Yoshinori Iwashita)" userId="a98889da-8ac2-4790-bc15-de3da5bc6643" providerId="ADAL" clId="{BCF008B6-48CE-4F63-889A-822EC4E8D0EC}" dt="2022-12-06T04:39:19.295" v="2010" actId="1076"/>
          <ac:spMkLst>
            <pc:docMk/>
            <pc:sldMk cId="1258197927" sldId="353"/>
            <ac:spMk id="8" creationId="{DAA36D40-1E7D-C5CD-3645-357489E0FF07}"/>
          </ac:spMkLst>
        </pc:spChg>
        <pc:spChg chg="add mod">
          <ac:chgData name="岩下 佳憲 (Yoshinori Iwashita)" userId="a98889da-8ac2-4790-bc15-de3da5bc6643" providerId="ADAL" clId="{BCF008B6-48CE-4F63-889A-822EC4E8D0EC}" dt="2022-12-06T04:40:14.927" v="2035" actId="1076"/>
          <ac:spMkLst>
            <pc:docMk/>
            <pc:sldMk cId="1258197927" sldId="353"/>
            <ac:spMk id="9" creationId="{D85337DD-EF0D-7C5F-71E4-5FB12FBEB3C0}"/>
          </ac:spMkLst>
        </pc:spChg>
        <pc:spChg chg="add mod">
          <ac:chgData name="岩下 佳憲 (Yoshinori Iwashita)" userId="a98889da-8ac2-4790-bc15-de3da5bc6643" providerId="ADAL" clId="{BCF008B6-48CE-4F63-889A-822EC4E8D0EC}" dt="2022-12-06T04:39:46.790" v="2029" actId="14100"/>
          <ac:spMkLst>
            <pc:docMk/>
            <pc:sldMk cId="1258197927" sldId="353"/>
            <ac:spMk id="11" creationId="{45D9E84D-F956-102E-276B-A2E45327E5B1}"/>
          </ac:spMkLst>
        </pc:spChg>
        <pc:spChg chg="del">
          <ac:chgData name="岩下 佳憲 (Yoshinori Iwashita)" userId="a98889da-8ac2-4790-bc15-de3da5bc6643" providerId="ADAL" clId="{BCF008B6-48CE-4F63-889A-822EC4E8D0EC}" dt="2022-12-06T04:34:10.077" v="1841" actId="478"/>
          <ac:spMkLst>
            <pc:docMk/>
            <pc:sldMk cId="1258197927" sldId="353"/>
            <ac:spMk id="13" creationId="{F38D37EE-E1F4-FCE3-998E-9AD82BAFD2FD}"/>
          </ac:spMkLst>
        </pc:spChg>
        <pc:spChg chg="del">
          <ac:chgData name="岩下 佳憲 (Yoshinori Iwashita)" userId="a98889da-8ac2-4790-bc15-de3da5bc6643" providerId="ADAL" clId="{BCF008B6-48CE-4F63-889A-822EC4E8D0EC}" dt="2022-12-06T04:34:10.077" v="1841" actId="478"/>
          <ac:spMkLst>
            <pc:docMk/>
            <pc:sldMk cId="1258197927" sldId="353"/>
            <ac:spMk id="14" creationId="{A4509710-82ED-9E7B-B70F-66E35653DBD7}"/>
          </ac:spMkLst>
        </pc:spChg>
        <pc:spChg chg="del">
          <ac:chgData name="岩下 佳憲 (Yoshinori Iwashita)" userId="a98889da-8ac2-4790-bc15-de3da5bc6643" providerId="ADAL" clId="{BCF008B6-48CE-4F63-889A-822EC4E8D0EC}" dt="2022-12-06T04:37:15.151" v="1983" actId="478"/>
          <ac:spMkLst>
            <pc:docMk/>
            <pc:sldMk cId="1258197927" sldId="353"/>
            <ac:spMk id="15" creationId="{438E472F-2FCC-9DF3-BF0C-B65852DEF881}"/>
          </ac:spMkLst>
        </pc:spChg>
        <pc:spChg chg="add mod">
          <ac:chgData name="岩下 佳憲 (Yoshinori Iwashita)" userId="a98889da-8ac2-4790-bc15-de3da5bc6643" providerId="ADAL" clId="{BCF008B6-48CE-4F63-889A-822EC4E8D0EC}" dt="2022-12-06T04:40:30.724" v="2038" actId="14100"/>
          <ac:spMkLst>
            <pc:docMk/>
            <pc:sldMk cId="1258197927" sldId="353"/>
            <ac:spMk id="16" creationId="{3C0F3426-D710-9F35-BDE4-8B887564F480}"/>
          </ac:spMkLst>
        </pc:spChg>
        <pc:picChg chg="add mod">
          <ac:chgData name="岩下 佳憲 (Yoshinori Iwashita)" userId="a98889da-8ac2-4790-bc15-de3da5bc6643" providerId="ADAL" clId="{BCF008B6-48CE-4F63-889A-822EC4E8D0EC}" dt="2022-12-06T04:39:19.295" v="2010" actId="1076"/>
          <ac:picMkLst>
            <pc:docMk/>
            <pc:sldMk cId="1258197927" sldId="353"/>
            <ac:picMk id="3" creationId="{5DF70F00-D082-E5E7-D8A5-E4807745AFE2}"/>
          </ac:picMkLst>
        </pc:picChg>
        <pc:picChg chg="del">
          <ac:chgData name="岩下 佳憲 (Yoshinori Iwashita)" userId="a98889da-8ac2-4790-bc15-de3da5bc6643" providerId="ADAL" clId="{BCF008B6-48CE-4F63-889A-822EC4E8D0EC}" dt="2022-12-06T04:34:05.070" v="1840" actId="478"/>
          <ac:picMkLst>
            <pc:docMk/>
            <pc:sldMk cId="1258197927" sldId="353"/>
            <ac:picMk id="5" creationId="{157E026B-4C2A-E9EB-A05C-CA90468357F6}"/>
          </ac:picMkLst>
        </pc:picChg>
        <pc:picChg chg="del">
          <ac:chgData name="岩下 佳憲 (Yoshinori Iwashita)" userId="a98889da-8ac2-4790-bc15-de3da5bc6643" providerId="ADAL" clId="{BCF008B6-48CE-4F63-889A-822EC4E8D0EC}" dt="2022-12-06T04:34:05.070" v="1840" actId="478"/>
          <ac:picMkLst>
            <pc:docMk/>
            <pc:sldMk cId="1258197927" sldId="353"/>
            <ac:picMk id="6" creationId="{380FB346-DF6A-63ED-3E0A-E46448D76463}"/>
          </ac:picMkLst>
        </pc:picChg>
        <pc:picChg chg="add mod modCrop">
          <ac:chgData name="岩下 佳憲 (Yoshinori Iwashita)" userId="a98889da-8ac2-4790-bc15-de3da5bc6643" providerId="ADAL" clId="{BCF008B6-48CE-4F63-889A-822EC4E8D0EC}" dt="2022-12-06T04:39:24.855" v="2012" actId="14100"/>
          <ac:picMkLst>
            <pc:docMk/>
            <pc:sldMk cId="1258197927" sldId="353"/>
            <ac:picMk id="10" creationId="{04827EB0-F36B-2CCA-C608-9EC0D906BF9A}"/>
          </ac:picMkLst>
        </pc:picChg>
      </pc:sldChg>
      <pc:sldChg chg="addSp delSp modSp add mod">
        <pc:chgData name="岩下 佳憲 (Yoshinori Iwashita)" userId="a98889da-8ac2-4790-bc15-de3da5bc6643" providerId="ADAL" clId="{BCF008B6-48CE-4F63-889A-822EC4E8D0EC}" dt="2022-12-06T05:14:33.084" v="3262" actId="20577"/>
        <pc:sldMkLst>
          <pc:docMk/>
          <pc:sldMk cId="2026099626" sldId="354"/>
        </pc:sldMkLst>
        <pc:spChg chg="add del mod ord">
          <ac:chgData name="岩下 佳憲 (Yoshinori Iwashita)" userId="a98889da-8ac2-4790-bc15-de3da5bc6643" providerId="ADAL" clId="{BCF008B6-48CE-4F63-889A-822EC4E8D0EC}" dt="2022-12-06T04:53:41.117" v="2541" actId="478"/>
          <ac:spMkLst>
            <pc:docMk/>
            <pc:sldMk cId="2026099626" sldId="354"/>
            <ac:spMk id="6" creationId="{E7D870CA-35BA-FB5B-EAED-8E695092C0E8}"/>
          </ac:spMkLst>
        </pc:spChg>
        <pc:spChg chg="mod">
          <ac:chgData name="岩下 佳憲 (Yoshinori Iwashita)" userId="a98889da-8ac2-4790-bc15-de3da5bc6643" providerId="ADAL" clId="{BCF008B6-48CE-4F63-889A-822EC4E8D0EC}" dt="2022-12-06T04:43:12.509" v="2082" actId="113"/>
          <ac:spMkLst>
            <pc:docMk/>
            <pc:sldMk cId="2026099626" sldId="354"/>
            <ac:spMk id="7" creationId="{F0D9AEE3-51AD-EC11-9F9C-62AA43E96959}"/>
          </ac:spMkLst>
        </pc:spChg>
        <pc:spChg chg="del">
          <ac:chgData name="岩下 佳憲 (Yoshinori Iwashita)" userId="a98889da-8ac2-4790-bc15-de3da5bc6643" providerId="ADAL" clId="{BCF008B6-48CE-4F63-889A-822EC4E8D0EC}" dt="2022-12-06T04:41:49.947" v="2064" actId="478"/>
          <ac:spMkLst>
            <pc:docMk/>
            <pc:sldMk cId="2026099626" sldId="354"/>
            <ac:spMk id="8" creationId="{DAA36D40-1E7D-C5CD-3645-357489E0FF07}"/>
          </ac:spMkLst>
        </pc:spChg>
        <pc:spChg chg="del">
          <ac:chgData name="岩下 佳憲 (Yoshinori Iwashita)" userId="a98889da-8ac2-4790-bc15-de3da5bc6643" providerId="ADAL" clId="{BCF008B6-48CE-4F63-889A-822EC4E8D0EC}" dt="2022-12-06T04:41:49.947" v="2064" actId="478"/>
          <ac:spMkLst>
            <pc:docMk/>
            <pc:sldMk cId="2026099626" sldId="354"/>
            <ac:spMk id="9" creationId="{D85337DD-EF0D-7C5F-71E4-5FB12FBEB3C0}"/>
          </ac:spMkLst>
        </pc:spChg>
        <pc:spChg chg="del">
          <ac:chgData name="岩下 佳憲 (Yoshinori Iwashita)" userId="a98889da-8ac2-4790-bc15-de3da5bc6643" providerId="ADAL" clId="{BCF008B6-48CE-4F63-889A-822EC4E8D0EC}" dt="2022-12-06T04:41:49.947" v="2064" actId="478"/>
          <ac:spMkLst>
            <pc:docMk/>
            <pc:sldMk cId="2026099626" sldId="354"/>
            <ac:spMk id="11" creationId="{45D9E84D-F956-102E-276B-A2E45327E5B1}"/>
          </ac:spMkLst>
        </pc:spChg>
        <pc:spChg chg="add mod">
          <ac:chgData name="岩下 佳憲 (Yoshinori Iwashita)" userId="a98889da-8ac2-4790-bc15-de3da5bc6643" providerId="ADAL" clId="{BCF008B6-48CE-4F63-889A-822EC4E8D0EC}" dt="2022-12-06T05:14:33.084" v="3262" actId="20577"/>
          <ac:spMkLst>
            <pc:docMk/>
            <pc:sldMk cId="2026099626" sldId="354"/>
            <ac:spMk id="13" creationId="{F2A9750B-43C5-1F47-A43F-BB391D24FA6D}"/>
          </ac:spMkLst>
        </pc:spChg>
        <pc:spChg chg="add mod">
          <ac:chgData name="岩下 佳憲 (Yoshinori Iwashita)" userId="a98889da-8ac2-4790-bc15-de3da5bc6643" providerId="ADAL" clId="{BCF008B6-48CE-4F63-889A-822EC4E8D0EC}" dt="2022-12-06T04:53:42.737" v="2542"/>
          <ac:spMkLst>
            <pc:docMk/>
            <pc:sldMk cId="2026099626" sldId="354"/>
            <ac:spMk id="15" creationId="{EFEFD4FB-5070-606A-C01A-FB08851A1A4F}"/>
          </ac:spMkLst>
        </pc:spChg>
        <pc:spChg chg="del">
          <ac:chgData name="岩下 佳憲 (Yoshinori Iwashita)" userId="a98889da-8ac2-4790-bc15-de3da5bc6643" providerId="ADAL" clId="{BCF008B6-48CE-4F63-889A-822EC4E8D0EC}" dt="2022-12-06T04:41:06.804" v="2055" actId="478"/>
          <ac:spMkLst>
            <pc:docMk/>
            <pc:sldMk cId="2026099626" sldId="354"/>
            <ac:spMk id="16" creationId="{3C0F3426-D710-9F35-BDE4-8B887564F480}"/>
          </ac:spMkLst>
        </pc:spChg>
        <pc:spChg chg="add mod">
          <ac:chgData name="岩下 佳憲 (Yoshinori Iwashita)" userId="a98889da-8ac2-4790-bc15-de3da5bc6643" providerId="ADAL" clId="{BCF008B6-48CE-4F63-889A-822EC4E8D0EC}" dt="2022-12-06T04:53:42.737" v="2542"/>
          <ac:spMkLst>
            <pc:docMk/>
            <pc:sldMk cId="2026099626" sldId="354"/>
            <ac:spMk id="17" creationId="{25E356DC-3FDC-90A1-366F-E366B7C58C8B}"/>
          </ac:spMkLst>
        </pc:spChg>
        <pc:picChg chg="del">
          <ac:chgData name="岩下 佳憲 (Yoshinori Iwashita)" userId="a98889da-8ac2-4790-bc15-de3da5bc6643" providerId="ADAL" clId="{BCF008B6-48CE-4F63-889A-822EC4E8D0EC}" dt="2022-12-06T04:41:06.804" v="2055" actId="478"/>
          <ac:picMkLst>
            <pc:docMk/>
            <pc:sldMk cId="2026099626" sldId="354"/>
            <ac:picMk id="3" creationId="{5DF70F00-D082-E5E7-D8A5-E4807745AFE2}"/>
          </ac:picMkLst>
        </pc:picChg>
        <pc:picChg chg="add del mod ord modCrop">
          <ac:chgData name="岩下 佳憲 (Yoshinori Iwashita)" userId="a98889da-8ac2-4790-bc15-de3da5bc6643" providerId="ADAL" clId="{BCF008B6-48CE-4F63-889A-822EC4E8D0EC}" dt="2022-12-06T04:53:41.117" v="2541" actId="478"/>
          <ac:picMkLst>
            <pc:docMk/>
            <pc:sldMk cId="2026099626" sldId="354"/>
            <ac:picMk id="5" creationId="{37662F85-5E41-41C2-1928-FBBA2AFB295D}"/>
          </ac:picMkLst>
        </pc:picChg>
        <pc:picChg chg="del">
          <ac:chgData name="岩下 佳憲 (Yoshinori Iwashita)" userId="a98889da-8ac2-4790-bc15-de3da5bc6643" providerId="ADAL" clId="{BCF008B6-48CE-4F63-889A-822EC4E8D0EC}" dt="2022-12-06T04:41:06.804" v="2055" actId="478"/>
          <ac:picMkLst>
            <pc:docMk/>
            <pc:sldMk cId="2026099626" sldId="354"/>
            <ac:picMk id="10" creationId="{04827EB0-F36B-2CCA-C608-9EC0D906BF9A}"/>
          </ac:picMkLst>
        </pc:picChg>
        <pc:picChg chg="add mod">
          <ac:chgData name="岩下 佳憲 (Yoshinori Iwashita)" userId="a98889da-8ac2-4790-bc15-de3da5bc6643" providerId="ADAL" clId="{BCF008B6-48CE-4F63-889A-822EC4E8D0EC}" dt="2022-12-06T04:53:42.737" v="2542"/>
          <ac:picMkLst>
            <pc:docMk/>
            <pc:sldMk cId="2026099626" sldId="354"/>
            <ac:picMk id="14" creationId="{1E1C3074-12DC-4F87-E0A4-3F8D833D519D}"/>
          </ac:picMkLst>
        </pc:picChg>
      </pc:sldChg>
    </pc:docChg>
  </pc:docChgLst>
  <pc:docChgLst>
    <pc:chgData name="大須賀 由衣 (Yui Osuga)" userId="S::csosuga.y@wingarc.com::2911d2ff-c9b2-4de1-93e0-8652e0b39be6" providerId="AD" clId="Web-{00C3E598-62ED-6D73-AACE-B0AD34A915B7}"/>
    <pc:docChg chg="addSld delSld">
      <pc:chgData name="大須賀 由衣 (Yui Osuga)" userId="S::csosuga.y@wingarc.com::2911d2ff-c9b2-4de1-93e0-8652e0b39be6" providerId="AD" clId="Web-{00C3E598-62ED-6D73-AACE-B0AD34A915B7}" dt="2022-01-19T03:04:19.031" v="1"/>
      <pc:docMkLst>
        <pc:docMk/>
      </pc:docMkLst>
      <pc:sldChg chg="new del">
        <pc:chgData name="大須賀 由衣 (Yui Osuga)" userId="S::csosuga.y@wingarc.com::2911d2ff-c9b2-4de1-93e0-8652e0b39be6" providerId="AD" clId="Web-{00C3E598-62ED-6D73-AACE-B0AD34A915B7}" dt="2022-01-19T03:04:19.031" v="1"/>
        <pc:sldMkLst>
          <pc:docMk/>
          <pc:sldMk cId="2611694166" sldId="285"/>
        </pc:sldMkLst>
      </pc:sldChg>
    </pc:docChg>
  </pc:docChgLst>
  <pc:docChgLst>
    <pc:chgData name="岩下 佳憲 (Yoshinori Iwashita)" userId="a98889da-8ac2-4790-bc15-de3da5bc6643" providerId="ADAL" clId="{90C9097C-403F-469F-B974-6091DC5FA33B}"/>
    <pc:docChg chg="undo custSel modSld">
      <pc:chgData name="岩下 佳憲 (Yoshinori Iwashita)" userId="a98889da-8ac2-4790-bc15-de3da5bc6643" providerId="ADAL" clId="{90C9097C-403F-469F-B974-6091DC5FA33B}" dt="2023-04-18T08:45:00.336" v="36" actId="1076"/>
      <pc:docMkLst>
        <pc:docMk/>
      </pc:docMkLst>
      <pc:sldChg chg="modSp mod">
        <pc:chgData name="岩下 佳憲 (Yoshinori Iwashita)" userId="a98889da-8ac2-4790-bc15-de3da5bc6643" providerId="ADAL" clId="{90C9097C-403F-469F-B974-6091DC5FA33B}" dt="2023-04-18T06:01:54.045" v="7" actId="20577"/>
        <pc:sldMkLst>
          <pc:docMk/>
          <pc:sldMk cId="198236483" sldId="277"/>
        </pc:sldMkLst>
        <pc:spChg chg="mod">
          <ac:chgData name="岩下 佳憲 (Yoshinori Iwashita)" userId="a98889da-8ac2-4790-bc15-de3da5bc6643" providerId="ADAL" clId="{90C9097C-403F-469F-B974-6091DC5FA33B}" dt="2023-04-18T06:01:54.045" v="7" actId="20577"/>
          <ac:spMkLst>
            <pc:docMk/>
            <pc:sldMk cId="198236483" sldId="277"/>
            <ac:spMk id="13" creationId="{9362D3BF-CA04-4142-93A1-545BF975437F}"/>
          </ac:spMkLst>
        </pc:spChg>
      </pc:sldChg>
      <pc:sldChg chg="addSp delSp modSp mod">
        <pc:chgData name="岩下 佳憲 (Yoshinori Iwashita)" userId="a98889da-8ac2-4790-bc15-de3da5bc6643" providerId="ADAL" clId="{90C9097C-403F-469F-B974-6091DC5FA33B}" dt="2023-04-18T06:07:06.622" v="12" actId="478"/>
        <pc:sldMkLst>
          <pc:docMk/>
          <pc:sldMk cId="2968703533" sldId="290"/>
        </pc:sldMkLst>
        <pc:spChg chg="del">
          <ac:chgData name="岩下 佳憲 (Yoshinori Iwashita)" userId="a98889da-8ac2-4790-bc15-de3da5bc6643" providerId="ADAL" clId="{90C9097C-403F-469F-B974-6091DC5FA33B}" dt="2023-04-18T06:06:35.656" v="9" actId="478"/>
          <ac:spMkLst>
            <pc:docMk/>
            <pc:sldMk cId="2968703533" sldId="290"/>
            <ac:spMk id="3" creationId="{59F99F92-5E2F-F20A-AA3A-AA62BADECDBE}"/>
          </ac:spMkLst>
        </pc:spChg>
        <pc:spChg chg="mod">
          <ac:chgData name="岩下 佳憲 (Yoshinori Iwashita)" userId="a98889da-8ac2-4790-bc15-de3da5bc6643" providerId="ADAL" clId="{90C9097C-403F-469F-B974-6091DC5FA33B}" dt="2023-04-18T06:06:31.781" v="8" actId="20577"/>
          <ac:spMkLst>
            <pc:docMk/>
            <pc:sldMk cId="2968703533" sldId="290"/>
            <ac:spMk id="5" creationId="{9D878134-78AD-7366-81E6-2190333752BE}"/>
          </ac:spMkLst>
        </pc:spChg>
        <pc:spChg chg="add del">
          <ac:chgData name="岩下 佳憲 (Yoshinori Iwashita)" userId="a98889da-8ac2-4790-bc15-de3da5bc6643" providerId="ADAL" clId="{90C9097C-403F-469F-B974-6091DC5FA33B}" dt="2023-04-18T06:07:06.622" v="12" actId="478"/>
          <ac:spMkLst>
            <pc:docMk/>
            <pc:sldMk cId="2968703533" sldId="290"/>
            <ac:spMk id="33" creationId="{CD65A14D-4E8D-4FE9-EA54-5ECAA427AED4}"/>
          </ac:spMkLst>
        </pc:spChg>
      </pc:sldChg>
      <pc:sldChg chg="addSp delSp modSp mod">
        <pc:chgData name="岩下 佳憲 (Yoshinori Iwashita)" userId="a98889da-8ac2-4790-bc15-de3da5bc6643" providerId="ADAL" clId="{90C9097C-403F-469F-B974-6091DC5FA33B}" dt="2023-04-18T08:14:21.685" v="28" actId="478"/>
        <pc:sldMkLst>
          <pc:docMk/>
          <pc:sldMk cId="277160323" sldId="325"/>
        </pc:sldMkLst>
        <pc:spChg chg="add del">
          <ac:chgData name="岩下 佳憲 (Yoshinori Iwashita)" userId="a98889da-8ac2-4790-bc15-de3da5bc6643" providerId="ADAL" clId="{90C9097C-403F-469F-B974-6091DC5FA33B}" dt="2023-04-18T08:12:28.949" v="14" actId="22"/>
          <ac:spMkLst>
            <pc:docMk/>
            <pc:sldMk cId="277160323" sldId="325"/>
            <ac:spMk id="5" creationId="{A8D4E2ED-0739-961A-043F-B33CC75A8DB4}"/>
          </ac:spMkLst>
        </pc:spChg>
        <pc:spChg chg="mod">
          <ac:chgData name="岩下 佳憲 (Yoshinori Iwashita)" userId="a98889da-8ac2-4790-bc15-de3da5bc6643" providerId="ADAL" clId="{90C9097C-403F-469F-B974-6091DC5FA33B}" dt="2023-04-18T08:14:06.949" v="23" actId="1076"/>
          <ac:spMkLst>
            <pc:docMk/>
            <pc:sldMk cId="277160323" sldId="325"/>
            <ac:spMk id="10" creationId="{33E81D94-2A5A-0905-31EF-B1D9BF93F4C6}"/>
          </ac:spMkLst>
        </pc:spChg>
        <pc:picChg chg="add del">
          <ac:chgData name="岩下 佳憲 (Yoshinori Iwashita)" userId="a98889da-8ac2-4790-bc15-de3da5bc6643" providerId="ADAL" clId="{90C9097C-403F-469F-B974-6091DC5FA33B}" dt="2023-04-18T08:14:09.048" v="25" actId="478"/>
          <ac:picMkLst>
            <pc:docMk/>
            <pc:sldMk cId="277160323" sldId="325"/>
            <ac:picMk id="6" creationId="{7A69FA67-7713-D7DC-EE40-7C806F1B6B2D}"/>
          </ac:picMkLst>
        </pc:picChg>
        <pc:picChg chg="add del mod ord">
          <ac:chgData name="岩下 佳憲 (Yoshinori Iwashita)" userId="a98889da-8ac2-4790-bc15-de3da5bc6643" providerId="ADAL" clId="{90C9097C-403F-469F-B974-6091DC5FA33B}" dt="2023-04-18T08:14:21.685" v="28" actId="478"/>
          <ac:picMkLst>
            <pc:docMk/>
            <pc:sldMk cId="277160323" sldId="325"/>
            <ac:picMk id="9" creationId="{66644D16-AED7-7AD6-74BF-754A405AEDFB}"/>
          </ac:picMkLst>
        </pc:picChg>
      </pc:sldChg>
      <pc:sldChg chg="modSp mod">
        <pc:chgData name="岩下 佳憲 (Yoshinori Iwashita)" userId="a98889da-8ac2-4790-bc15-de3da5bc6643" providerId="ADAL" clId="{90C9097C-403F-469F-B974-6091DC5FA33B}" dt="2023-04-18T08:45:00.336" v="36" actId="1076"/>
        <pc:sldMkLst>
          <pc:docMk/>
          <pc:sldMk cId="3531170182" sldId="343"/>
        </pc:sldMkLst>
        <pc:picChg chg="mod">
          <ac:chgData name="岩下 佳憲 (Yoshinori Iwashita)" userId="a98889da-8ac2-4790-bc15-de3da5bc6643" providerId="ADAL" clId="{90C9097C-403F-469F-B974-6091DC5FA33B}" dt="2023-04-18T08:45:00.336" v="36" actId="1076"/>
          <ac:picMkLst>
            <pc:docMk/>
            <pc:sldMk cId="3531170182" sldId="343"/>
            <ac:picMk id="13" creationId="{D9267EE3-FBE9-95A2-3208-FF906A0D142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t>2023/4/24</a:t>
            </a:fld>
            <a:endParaRPr kumimoji="1" lang="ja-JP" altLang="en-US"/>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t>‹#›</a:t>
            </a:fld>
            <a:endParaRPr kumimoji="1" lang="ja-JP" altLang="en-US"/>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194B1-6EB0-2D44-9516-E3435CC64CC9}" type="datetimeFigureOut">
              <a:rPr kumimoji="1" lang="ja-JP" altLang="en-US" smtClean="0"/>
              <a:t>2023/4/24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70671-8355-244D-938D-FC06B4060D2C}" type="slidenum">
              <a:rPr kumimoji="1" lang="ja-JP" altLang="en-US" smtClean="0"/>
              <a:t>‹#›</a:t>
            </a:fld>
            <a:endParaRPr kumimoji="1" lang="ja-JP" altLang="en-US"/>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mn-lt"/>
        <a:ea typeface="+mn-ea"/>
        <a:cs typeface="+mn-cs"/>
      </a:defRPr>
    </a:lvl1pPr>
    <a:lvl2pPr marL="457189" algn="l" defTabSz="914377" rtl="0" eaLnBrk="1" latinLnBrk="0" hangingPunct="1">
      <a:defRPr kumimoji="1" sz="1200" kern="1200">
        <a:solidFill>
          <a:schemeClr val="tx1"/>
        </a:solidFill>
        <a:latin typeface="+mn-lt"/>
        <a:ea typeface="+mn-ea"/>
        <a:cs typeface="+mn-cs"/>
      </a:defRPr>
    </a:lvl2pPr>
    <a:lvl3pPr marL="914377" algn="l" defTabSz="914377" rtl="0" eaLnBrk="1" latinLnBrk="0" hangingPunct="1">
      <a:defRPr kumimoji="1" sz="1200" kern="1200">
        <a:solidFill>
          <a:schemeClr val="tx1"/>
        </a:solidFill>
        <a:latin typeface="+mn-lt"/>
        <a:ea typeface="+mn-ea"/>
        <a:cs typeface="+mn-cs"/>
      </a:defRPr>
    </a:lvl3pPr>
    <a:lvl4pPr marL="1371566" algn="l" defTabSz="914377" rtl="0" eaLnBrk="1" latinLnBrk="0" hangingPunct="1">
      <a:defRPr kumimoji="1" sz="1200" kern="1200">
        <a:solidFill>
          <a:schemeClr val="tx1"/>
        </a:solidFill>
        <a:latin typeface="+mn-lt"/>
        <a:ea typeface="+mn-ea"/>
        <a:cs typeface="+mn-cs"/>
      </a:defRPr>
    </a:lvl4pPr>
    <a:lvl5pPr marL="1828754" algn="l" defTabSz="914377" rtl="0" eaLnBrk="1" latinLnBrk="0" hangingPunct="1">
      <a:defRPr kumimoji="1" sz="1200" kern="1200">
        <a:solidFill>
          <a:schemeClr val="tx1"/>
        </a:solidFill>
        <a:latin typeface="+mn-lt"/>
        <a:ea typeface="+mn-ea"/>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p:nvSpPr>
        <p:spPr>
          <a:xfrm>
            <a:off x="603249" y="2824195"/>
            <a:ext cx="586992" cy="2413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Medium" panose="020B0500000000000000" pitchFamily="50" charset="-128"/>
              <a:ea typeface="游ゴシック Medium" panose="020B0500000000000000" pitchFamily="50" charset="-128"/>
            </a:endParaRPr>
          </a:p>
        </p:txBody>
      </p:sp>
      <p:pic>
        <p:nvPicPr>
          <p:cNvPr id="43" name="図 42" descr="テキスト が含まれている画像&#10;&#10;自動的に生成された説明">
            <a:extLst>
              <a:ext uri="{FF2B5EF4-FFF2-40B4-BE49-F238E27FC236}">
                <a16:creationId xmlns:a16="http://schemas.microsoft.com/office/drawing/2014/main" id="{30E747CB-9B56-43BB-B8BF-609B44175636}"/>
              </a:ext>
            </a:extLst>
          </p:cNvPr>
          <p:cNvPicPr>
            <a:picLocks noChangeAspect="1"/>
          </p:cNvPicPr>
          <p:nvPr/>
        </p:nvPicPr>
        <p:blipFill>
          <a:blip r:embed="rId2"/>
          <a:stretch>
            <a:fillRect/>
          </a:stretch>
        </p:blipFill>
        <p:spPr>
          <a:xfrm>
            <a:off x="9184554" y="2073024"/>
            <a:ext cx="1958225" cy="869291"/>
          </a:xfrm>
          <a:prstGeom prst="rect">
            <a:avLst/>
          </a:prstGeom>
        </p:spPr>
      </p:pic>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マーケティング部 ウイング太郎">
            <a:extLst>
              <a:ext uri="{FF2B5EF4-FFF2-40B4-BE49-F238E27FC236}">
                <a16:creationId xmlns:a16="http://schemas.microsoft.com/office/drawing/2014/main" id="{68FE6FDE-C15C-46AF-BDB3-CFA098EDBF72}"/>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rgbClr val="000000"/>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pPr lvl="0"/>
            <a:r>
              <a:rPr lang="ja-JP" altLang="en-US"/>
              <a:t>マスター テキストの書式設定</a:t>
            </a: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pPr lvl="0"/>
            <a:fld id="{8AF21BBB-BBD0-4ED3-A6FC-01CA10488915}" type="datetime4">
              <a:rPr lang="en-US" altLang="ja-JP" smtClean="0"/>
              <a:t>February 22, 2022</a:t>
            </a:fld>
            <a:endParaRPr lang="ja-JP" altLang="en-US" dirty="0"/>
          </a:p>
        </p:txBody>
      </p:sp>
      <p:sp>
        <p:nvSpPr>
          <p:cNvPr id="11" name="update">
            <a:extLst>
              <a:ext uri="{FF2B5EF4-FFF2-40B4-BE49-F238E27FC236}">
                <a16:creationId xmlns:a16="http://schemas.microsoft.com/office/drawing/2014/main" id="{C93B3444-C966-42BC-A31B-A5816C129B97}"/>
              </a:ext>
            </a:extLst>
          </p:cNvPr>
          <p:cNvSpPr txBox="1"/>
          <p:nvPr userDrawn="1"/>
        </p:nvSpPr>
        <p:spPr>
          <a:xfrm>
            <a:off x="603249" y="2824195"/>
            <a:ext cx="586992" cy="2413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Arial" panose="020B0604020202020204" pitchFamily="34" charset="0"/>
              </a:rPr>
              <a:t>update</a:t>
            </a:r>
          </a:p>
        </p:txBody>
      </p:sp>
      <p:sp>
        <p:nvSpPr>
          <p:cNvPr id="12" name="正方形/長方形 11">
            <a:extLst>
              <a:ext uri="{FF2B5EF4-FFF2-40B4-BE49-F238E27FC236}">
                <a16:creationId xmlns:a16="http://schemas.microsoft.com/office/drawing/2014/main" id="{DCA5739A-F6C6-4FFD-B0F4-4A06E0229034}"/>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Medium" panose="020B0500000000000000" pitchFamily="50" charset="-128"/>
              <a:ea typeface="游ゴシック Medium" panose="020B0500000000000000" pitchFamily="50" charset="-128"/>
            </a:endParaRPr>
          </a:p>
        </p:txBody>
      </p:sp>
      <p:pic>
        <p:nvPicPr>
          <p:cNvPr id="13" name="図 12" descr="テキスト が含まれている画像&#10;&#10;自動的に生成された説明">
            <a:extLst>
              <a:ext uri="{FF2B5EF4-FFF2-40B4-BE49-F238E27FC236}">
                <a16:creationId xmlns:a16="http://schemas.microsoft.com/office/drawing/2014/main" id="{A7C13B20-9476-4666-961D-0C2D6D0CBA58}"/>
              </a:ext>
            </a:extLst>
          </p:cNvPr>
          <p:cNvPicPr>
            <a:picLocks noChangeAspect="1"/>
          </p:cNvPicPr>
          <p:nvPr userDrawn="1"/>
        </p:nvPicPr>
        <p:blipFill>
          <a:blip r:embed="rId2"/>
          <a:stretch>
            <a:fillRect/>
          </a:stretch>
        </p:blipFill>
        <p:spPr>
          <a:xfrm>
            <a:off x="9184554" y="2073024"/>
            <a:ext cx="1958225" cy="869291"/>
          </a:xfrm>
          <a:prstGeom prst="rect">
            <a:avLst/>
          </a:prstGeom>
        </p:spPr>
      </p:pic>
      <p:sp>
        <p:nvSpPr>
          <p:cNvPr id="14" name="タイトル 2">
            <a:extLst>
              <a:ext uri="{FF2B5EF4-FFF2-40B4-BE49-F238E27FC236}">
                <a16:creationId xmlns:a16="http://schemas.microsoft.com/office/drawing/2014/main" id="{A2C4379C-1FCA-4591-A2A7-D5CA9A2FC6F9}"/>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dirty="0"/>
              <a:t>マスター タイトルの書式設定</a:t>
            </a:r>
          </a:p>
        </p:txBody>
      </p:sp>
      <p:sp>
        <p:nvSpPr>
          <p:cNvPr id="16" name="フッター プレースホルダー 13">
            <a:extLst>
              <a:ext uri="{FF2B5EF4-FFF2-40B4-BE49-F238E27FC236}">
                <a16:creationId xmlns:a16="http://schemas.microsoft.com/office/drawing/2014/main" id="{B4F52D4B-145D-495F-9D57-B037D3D7ED0A}"/>
              </a:ext>
            </a:extLst>
          </p:cNvPr>
          <p:cNvSpPr txBox="1">
            <a:spLocks/>
          </p:cNvSpPr>
          <p:nvPr userDrawn="1"/>
        </p:nvSpPr>
        <p:spPr>
          <a:xfrm>
            <a:off x="8792066" y="6446837"/>
            <a:ext cx="2743200" cy="228601"/>
          </a:xfrm>
          <a:prstGeom prst="rect">
            <a:avLst/>
          </a:prstGeom>
        </p:spPr>
        <p:txBody>
          <a:bodyPr vert="horz" lIns="91440" tIns="45720" rIns="91440" bIns="45720" rtlCol="0" anchor="ctr"/>
          <a:lstStyle>
            <a:defPPr>
              <a:defRPr lang="en-US"/>
            </a:defPPr>
            <a:lvl1pPr marL="0" algn="ctr" defTabSz="609585" rtl="0" eaLnBrk="1" latinLnBrk="0" hangingPunct="1">
              <a:defRPr sz="700" kern="1200">
                <a:solidFill>
                  <a:schemeClr val="tx1">
                    <a:tint val="75000"/>
                  </a:schemeClr>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dirty="0">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859904394"/>
      </p:ext>
    </p:extLst>
  </p:cSld>
  <p:clrMapOvr>
    <a:masterClrMapping/>
  </p:clrMapOvr>
  <p:extLst>
    <p:ext uri="{DCECCB84-F9BA-43D5-87BE-67443E8EF086}">
      <p15:sldGuideLst xmlns:p15="http://schemas.microsoft.com/office/powerpoint/2012/main">
        <p15:guide id="3" orient="horz" pos="1616" userDrawn="1">
          <p15:clr>
            <a:srgbClr val="FBAE40"/>
          </p15:clr>
        </p15:guide>
        <p15:guide id="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7" name="page No.">
            <a:extLst>
              <a:ext uri="{FF2B5EF4-FFF2-40B4-BE49-F238E27FC236}">
                <a16:creationId xmlns:a16="http://schemas.microsoft.com/office/drawing/2014/main" id="{C57F6F1F-2051-4C8A-B706-0A8E1080C718}"/>
              </a:ext>
            </a:extLst>
          </p:cNvPr>
          <p:cNvSpPr txBox="1"/>
          <p:nvPr/>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8" name="図 7" descr="ロゴ&#10;&#10;自動的に生成された説明">
            <a:extLst>
              <a:ext uri="{FF2B5EF4-FFF2-40B4-BE49-F238E27FC236}">
                <a16:creationId xmlns:a16="http://schemas.microsoft.com/office/drawing/2014/main" id="{E6E70A3E-5EE7-4596-9632-E7CE3403BF00}"/>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6167AD6E-C037-44AC-A060-BA57D960F29A}"/>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32798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2023</a:t>
            </a:fld>
            <a:r>
              <a:rPr kumimoji="1" lang="en-US" altLang="ja-JP"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08714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10" name="page No.">
            <a:extLst>
              <a:ext uri="{FF2B5EF4-FFF2-40B4-BE49-F238E27FC236}">
                <a16:creationId xmlns:a16="http://schemas.microsoft.com/office/drawing/2014/main" id="{BAF66373-2D30-47AF-9D23-EE5F74F07C2F}"/>
              </a:ext>
            </a:extLst>
          </p:cNvPr>
          <p:cNvSpPr txBox="1"/>
          <p:nvPr/>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pic>
        <p:nvPicPr>
          <p:cNvPr id="8" name="図 7" descr="ロゴ&#10;&#10;自動的に生成された説明">
            <a:extLst>
              <a:ext uri="{FF2B5EF4-FFF2-40B4-BE49-F238E27FC236}">
                <a16:creationId xmlns:a16="http://schemas.microsoft.com/office/drawing/2014/main" id="{86132C4F-AA42-43F1-BDE5-81A190E51B77}"/>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1" name="page No.">
            <a:extLst>
              <a:ext uri="{FF2B5EF4-FFF2-40B4-BE49-F238E27FC236}">
                <a16:creationId xmlns:a16="http://schemas.microsoft.com/office/drawing/2014/main" id="{170AB230-321D-4A4F-B69F-6EB6916C890A}"/>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タイトル 1">
            <a:extLst>
              <a:ext uri="{FF2B5EF4-FFF2-40B4-BE49-F238E27FC236}">
                <a16:creationId xmlns:a16="http://schemas.microsoft.com/office/drawing/2014/main" id="{DCA36B35-6E13-49BD-AFAB-B41A5CD0254A}"/>
              </a:ext>
            </a:extLst>
          </p:cNvPr>
          <p:cNvSpPr>
            <a:spLocks noGrp="1"/>
          </p:cNvSpPr>
          <p:nvPr>
            <p:ph type="title"/>
          </p:nvPr>
        </p:nvSpPr>
        <p:spPr>
          <a:xfrm>
            <a:off x="282888" y="342283"/>
            <a:ext cx="3524181" cy="221598"/>
          </a:xfrm>
        </p:spPr>
        <p:txBody>
          <a:bodyPr wrap="none" lIns="36000">
            <a:normAutofit/>
          </a:bodyPr>
          <a:lstStyle>
            <a:lvl1pPr>
              <a:defRPr sz="1600"/>
            </a:lvl1pPr>
          </a:lstStyle>
          <a:p>
            <a:r>
              <a:rPr kumimoji="1" lang="ja-JP" altLang="en-US" dirty="0"/>
              <a:t>マスター タイトルの書式設定</a:t>
            </a:r>
          </a:p>
        </p:txBody>
      </p:sp>
    </p:spTree>
    <p:extLst>
      <p:ext uri="{BB962C8B-B14F-4D97-AF65-F5344CB8AC3E}">
        <p14:creationId xmlns:p14="http://schemas.microsoft.com/office/powerpoint/2010/main" val="96155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1573328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テキスト ボックス 1">
            <a:extLst>
              <a:ext uri="{FF2B5EF4-FFF2-40B4-BE49-F238E27FC236}">
                <a16:creationId xmlns:a16="http://schemas.microsoft.com/office/drawing/2014/main" id="{6E9D2918-BC79-95D8-8A12-5D7B186F52F5}"/>
              </a:ext>
            </a:extLst>
          </p:cNvPr>
          <p:cNvSpPr txBox="1"/>
          <p:nvPr userDrawn="1"/>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dirty="0">
                <a:latin typeface="游ゴシック Medium" panose="020B0500000000000000" pitchFamily="50" charset="-128"/>
                <a:ea typeface="游ゴシック Medium" panose="020B0500000000000000" pitchFamily="50" charset="-128"/>
                <a:cs typeface="+mn-lt"/>
              </a:rPr>
              <a:t>免責事項</a:t>
            </a:r>
            <a:br>
              <a:rPr lang="ja-JP" altLang="en-US" sz="1800" dirty="0">
                <a:latin typeface="游ゴシック Medium" panose="020B0500000000000000" pitchFamily="50" charset="-128"/>
                <a:ea typeface="游ゴシック Medium" panose="020B0500000000000000" pitchFamily="50" charset="-128"/>
                <a:cs typeface="+mn-lt"/>
              </a:rPr>
            </a:br>
            <a:br>
              <a:rPr lang="ja-JP" altLang="en-US" sz="12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dirty="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dirty="0">
                <a:latin typeface="游ゴシック Medium" panose="020B0500000000000000" pitchFamily="50" charset="-128"/>
                <a:ea typeface="游ゴシック Medium" panose="020B0500000000000000" pitchFamily="50" charset="-128"/>
                <a:cs typeface="+mn-lt"/>
              </a:rPr>
              <a:t>、本資料の</a:t>
            </a:r>
            <a:r>
              <a:rPr lang="ja-JP" altLang="en-US" sz="1800" dirty="0">
                <a:latin typeface="游ゴシック Medium" panose="020B0500000000000000" pitchFamily="50" charset="-128"/>
                <a:ea typeface="游ゴシック Medium" panose="020B0500000000000000" pitchFamily="50" charset="-128"/>
                <a:cs typeface="+mn-lt"/>
              </a:rPr>
              <a:t>内容</a:t>
            </a:r>
            <a:r>
              <a:rPr lang="ja-JP" sz="1800" dirty="0">
                <a:latin typeface="游ゴシック Medium" panose="020B0500000000000000" pitchFamily="50" charset="-128"/>
                <a:ea typeface="游ゴシック Medium" panose="020B0500000000000000" pitchFamily="50" charset="-128"/>
                <a:cs typeface="+mn-lt"/>
              </a:rPr>
              <a:t>は</a:t>
            </a:r>
            <a:r>
              <a:rPr lang="ja-JP" altLang="en-US" sz="1800" dirty="0">
                <a:latin typeface="游ゴシック Medium" panose="020B0500000000000000" pitchFamily="50" charset="-128"/>
                <a:ea typeface="游ゴシック Medium" panose="020B0500000000000000" pitchFamily="50" charset="-128"/>
                <a:cs typeface="+mn-lt"/>
              </a:rPr>
              <a:t>、</a:t>
            </a:r>
            <a:r>
              <a:rPr lang="ja-JP" sz="1800" dirty="0">
                <a:latin typeface="游ゴシック Medium" panose="020B0500000000000000" pitchFamily="50" charset="-128"/>
                <a:ea typeface="游ゴシック Medium" panose="020B0500000000000000" pitchFamily="50" charset="-128"/>
                <a:cs typeface="+mn-lt"/>
              </a:rPr>
              <a:t>予告な</a:t>
            </a:r>
            <a:r>
              <a:rPr lang="ja-JP" altLang="en-US" sz="1800" dirty="0">
                <a:latin typeface="游ゴシック Medium" panose="020B0500000000000000" pitchFamily="50" charset="-128"/>
                <a:ea typeface="游ゴシック Medium" panose="020B0500000000000000" pitchFamily="50" charset="-128"/>
                <a:cs typeface="+mn-lt"/>
              </a:rPr>
              <a:t>く</a:t>
            </a:r>
            <a:r>
              <a:rPr lang="ja-JP" sz="1800" dirty="0">
                <a:latin typeface="游ゴシック Medium" panose="020B0500000000000000" pitchFamily="50" charset="-128"/>
                <a:ea typeface="游ゴシック Medium" panose="020B0500000000000000" pitchFamily="50" charset="-128"/>
                <a:cs typeface="+mn-lt"/>
              </a:rPr>
              <a:t>変更</a:t>
            </a:r>
            <a:r>
              <a:rPr lang="ja-JP" altLang="en-US" sz="1800" dirty="0">
                <a:latin typeface="游ゴシック Medium" panose="020B0500000000000000" pitchFamily="50" charset="-128"/>
                <a:ea typeface="游ゴシック Medium" panose="020B0500000000000000" pitchFamily="50" charset="-128"/>
                <a:cs typeface="+mn-lt"/>
              </a:rPr>
              <a:t>し</a:t>
            </a:r>
            <a:r>
              <a:rPr lang="ja-JP" sz="1800" dirty="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58347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AE826783-008F-450E-A52E-68EAA6F3865B}"/>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rgbClr val="000000"/>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248552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dirty="0"/>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dirty="0"/>
          </a:p>
        </p:txBody>
      </p:sp>
    </p:spTree>
    <p:extLst>
      <p:ext uri="{BB962C8B-B14F-4D97-AF65-F5344CB8AC3E}">
        <p14:creationId xmlns:p14="http://schemas.microsoft.com/office/powerpoint/2010/main" val="3786193216"/>
      </p:ext>
    </p:extLst>
  </p:cSld>
  <p:clrMap bg1="lt1" tx1="dk1" bg2="lt2" tx2="dk2" accent1="accent1" accent2="accent2" accent3="accent3" accent4="accent4" accent5="accent5" accent6="accent6" hlink="hlink" folHlink="folHlink"/>
  <p:sldLayoutIdLst>
    <p:sldLayoutId id="2147483686" r:id="rId1"/>
    <p:sldLayoutId id="2147483689" r:id="rId2"/>
    <p:sldLayoutId id="2147483692" r:id="rId3"/>
    <p:sldLayoutId id="2147483697" r:id="rId4"/>
    <p:sldLayoutId id="2147483698" r:id="rId5"/>
    <p:sldLayoutId id="2147483705" r:id="rId6"/>
    <p:sldLayoutId id="2147483704" r:id="rId7"/>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s.wingarc.com/ja/kb/000016101" TargetMode="External"/><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hyperlink" Target="https://cs.wingarc.com/manual/mb/cloud/ja/UUID-ef7a66df-e713-3f1f-5b68-111fbdc790b2.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5.xml"/><Relationship Id="rId5" Type="http://schemas.openxmlformats.org/officeDocument/2006/relationships/hyperlink" Target="https://cimtops-support.com/i-Reporter/ir_manuals/jp/manager/DataCoordinationTableFunction_jp.pdf" TargetMode="External"/><Relationship Id="rId4" Type="http://schemas.openxmlformats.org/officeDocument/2006/relationships/hyperlink" Target="https://cimtops-support.com/i-Reporter/ja/manual-jp/developer-manual-jp"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cimtops-support.com/i-Reporter/ja/manual-jp/developer-manual-jp" TargetMode="External"/><Relationship Id="rId7" Type="http://schemas.openxmlformats.org/officeDocument/2006/relationships/image" Target="../media/image5.png"/><Relationship Id="rId2" Type="http://schemas.openxmlformats.org/officeDocument/2006/relationships/hyperlink" Target="https://cs.wingarc.com/manual/mb/cloud/index.html?lang=ja" TargetMode="Externa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imtops-support.com/i-Reporter/ir_manuals/jp/manager/DataCoordinationTableFunction_jp.pdf" TargetMode="External"/><Relationship Id="rId4" Type="http://schemas.openxmlformats.org/officeDocument/2006/relationships/hyperlink" Target="https://cimtops-support.com/i-Reporter/ir_manuals/jp/api/MotionboardCooperation_jp.pdf"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s://cs.wingarc.com/manual/mb/cloud/ja/UUID-063faecd-6024-3aea-61de-07a04bb61c34.html" TargetMode="External"/><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 Id="rId5" Type="http://schemas.openxmlformats.org/officeDocument/2006/relationships/hyperlink" Target="https://cs.wingarc.com/manual/mb/cloud/ja/UUID-510db447-c0b9-3532-5174-0f8ea037cbc6.html" TargetMode="External"/><Relationship Id="rId4" Type="http://schemas.openxmlformats.org/officeDocument/2006/relationships/hyperlink" Target="https://cs.wingarc.com/manual/mb/cloud/ja/UUID-217185df-8d46-1138-4126-8ed89ed662fa.html"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cimtops-support.com/i-Reporter/ja/" TargetMode="External"/><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hyperlink" Target="https://cimtops-support.com/i-Reporter/ir_manuals/jp/api/MotionboardCooperation_jp.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2">
            <a:extLst>
              <a:ext uri="{FF2B5EF4-FFF2-40B4-BE49-F238E27FC236}">
                <a16:creationId xmlns:a16="http://schemas.microsoft.com/office/drawing/2014/main" id="{9362D3BF-CA04-4142-93A1-545BF975437F}"/>
              </a:ext>
            </a:extLst>
          </p:cNvPr>
          <p:cNvSpPr>
            <a:spLocks noGrp="1"/>
          </p:cNvSpPr>
          <p:nvPr>
            <p:ph type="body" sz="quarter" idx="22"/>
          </p:nvPr>
        </p:nvSpPr>
        <p:spPr>
          <a:xfrm>
            <a:off x="1190242" y="3082789"/>
            <a:ext cx="3930398" cy="558908"/>
          </a:xfrm>
        </p:spPr>
        <p:txBody>
          <a:bodyPr anchor="t">
            <a:noAutofit/>
          </a:bodyPr>
          <a:lstStyle/>
          <a:p>
            <a:pPr>
              <a:lnSpc>
                <a:spcPct val="120000"/>
              </a:lnSpc>
            </a:pPr>
            <a:r>
              <a:rPr lang="ja-JP" altLang="en-US" sz="1400" dirty="0"/>
              <a:t>ウイングアーク１</a:t>
            </a:r>
            <a:r>
              <a:rPr lang="ja-JP" altLang="en-US" dirty="0"/>
              <a:t>ｓｔ</a:t>
            </a:r>
            <a:r>
              <a:rPr lang="en-US" altLang="ja-JP" sz="1400" dirty="0"/>
              <a:t> </a:t>
            </a:r>
            <a:r>
              <a:rPr lang="ja-JP" altLang="en-US" sz="1400" dirty="0"/>
              <a:t>株式会社　</a:t>
            </a:r>
            <a:endParaRPr lang="en-US" altLang="ja-JP" sz="1400" dirty="0"/>
          </a:p>
          <a:p>
            <a:r>
              <a:rPr lang="en-US" altLang="ja-JP" dirty="0"/>
              <a:t>DE </a:t>
            </a:r>
            <a:r>
              <a:rPr lang="ja-JP" altLang="en-US" dirty="0"/>
              <a:t>プリセールス部</a:t>
            </a: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April 24, 2023</a:t>
            </a:fld>
            <a:endParaRPr lang="ja-JP" altLang="en-US" dirty="0"/>
          </a:p>
        </p:txBody>
      </p:sp>
      <p:sp>
        <p:nvSpPr>
          <p:cNvPr id="2" name="タイトル 1">
            <a:extLst>
              <a:ext uri="{FF2B5EF4-FFF2-40B4-BE49-F238E27FC236}">
                <a16:creationId xmlns:a16="http://schemas.microsoft.com/office/drawing/2014/main" id="{9A581D09-F596-4DD3-AC85-2D0013B6757B}"/>
              </a:ext>
            </a:extLst>
          </p:cNvPr>
          <p:cNvSpPr>
            <a:spLocks noGrp="1"/>
          </p:cNvSpPr>
          <p:nvPr>
            <p:ph type="title"/>
          </p:nvPr>
        </p:nvSpPr>
        <p:spPr/>
        <p:txBody>
          <a:bodyPr>
            <a:normAutofit fontScale="90000"/>
          </a:bodyPr>
          <a:lstStyle/>
          <a:p>
            <a:r>
              <a:rPr lang="en-US" altLang="ja-JP" b="1" dirty="0">
                <a:latin typeface="游ゴシック Medium"/>
                <a:ea typeface="游ゴシック Medium"/>
              </a:rPr>
              <a:t>i-reporter</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a:t>
            </a:r>
            <a:r>
              <a:rPr lang="en-US" altLang="ja-JP" b="1" dirty="0">
                <a:latin typeface="游ゴシック Medium"/>
                <a:ea typeface="游ゴシック Medium"/>
              </a:rPr>
              <a:t>×</a:t>
            </a:r>
            <a:r>
              <a:rPr lang="ja-JP" altLang="en-US" b="1" dirty="0">
                <a:latin typeface="游ゴシック Medium"/>
                <a:ea typeface="游ゴシック Medium"/>
              </a:rPr>
              <a:t> </a:t>
            </a:r>
            <a:r>
              <a:rPr lang="en-US" altLang="ja-JP" b="1" dirty="0">
                <a:latin typeface="游ゴシック Medium"/>
                <a:ea typeface="游ゴシック Medium"/>
              </a:rPr>
              <a:t>MotionBoard</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動作確認・デモ環境構築の手順書</a:t>
            </a:r>
            <a:endParaRPr lang="ja-JP" altLang="en-US" b="1" dirty="0"/>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156055D3-CEA5-2031-B914-FECEA2109391}"/>
              </a:ext>
            </a:extLst>
          </p:cNvPr>
          <p:cNvPicPr>
            <a:picLocks noChangeAspect="1"/>
          </p:cNvPicPr>
          <p:nvPr/>
        </p:nvPicPr>
        <p:blipFill>
          <a:blip r:embed="rId2"/>
          <a:stretch>
            <a:fillRect/>
          </a:stretch>
        </p:blipFill>
        <p:spPr>
          <a:xfrm>
            <a:off x="2158099" y="1287060"/>
            <a:ext cx="7083765" cy="213313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10</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の情報を登録します。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3A0E86E1-7497-3018-4CB6-81EC9F30BACE}"/>
              </a:ext>
            </a:extLst>
          </p:cNvPr>
          <p:cNvSpPr/>
          <p:nvPr/>
        </p:nvSpPr>
        <p:spPr>
          <a:xfrm>
            <a:off x="274486" y="4052209"/>
            <a:ext cx="11670444" cy="2459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は契約している環境によりドメイン情報が異なります。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fontAlgn="base" latinLnBrk="0"/>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dirty="0">
                <a:solidFill>
                  <a:schemeClr val="tx1"/>
                </a:solidFill>
                <a:latin typeface="游ゴシック" panose="020B0400000000000000" pitchFamily="50" charset="-128"/>
                <a:ea typeface="游ゴシック" panose="020B0400000000000000" pitchFamily="50" charset="-128"/>
              </a:rPr>
              <a:t>で使用するドメイン・</a:t>
            </a:r>
            <a:r>
              <a:rPr kumimoji="1" lang="en-US" altLang="ja-JP" sz="1600" dirty="0">
                <a:solidFill>
                  <a:schemeClr val="tx1"/>
                </a:solidFill>
                <a:latin typeface="游ゴシック" panose="020B0400000000000000" pitchFamily="50" charset="-128"/>
                <a:ea typeface="游ゴシック" panose="020B0400000000000000" pitchFamily="50" charset="-128"/>
              </a:rPr>
              <a:t>IP</a:t>
            </a:r>
            <a:r>
              <a:rPr kumimoji="1" lang="ja-JP" altLang="en-US" sz="1600" dirty="0">
                <a:solidFill>
                  <a:schemeClr val="tx1"/>
                </a:solidFill>
                <a:latin typeface="游ゴシック" panose="020B0400000000000000" pitchFamily="50" charset="-128"/>
                <a:ea typeface="游ゴシック" panose="020B0400000000000000" pitchFamily="50" charset="-128"/>
              </a:rPr>
              <a:t>アドレス情報について</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algn="l" fontAlgn="base" latinLnBrk="0"/>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hlinkClick r:id="rId3"/>
              </a:rPr>
              <a:t>https://cs.wingarc.com/ja/kb/000016101</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a:p>
            <a:pPr marR="47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以下は</a:t>
            </a:r>
            <a:r>
              <a:rPr kumimoji="1" lang="en-US" altLang="ja-JP" sz="1800" dirty="0">
                <a:solidFill>
                  <a:schemeClr val="tx1"/>
                </a:solidFill>
                <a:latin typeface="游ゴシック" panose="020B0400000000000000" pitchFamily="50" charset="-128"/>
                <a:ea typeface="游ゴシック" panose="020B0400000000000000" pitchFamily="50" charset="-128"/>
              </a:rPr>
              <a:t>MB</a:t>
            </a:r>
            <a:r>
              <a:rPr kumimoji="1" lang="ja-JP" altLang="en-US" sz="1800" dirty="0">
                <a:solidFill>
                  <a:schemeClr val="tx1"/>
                </a:solidFill>
                <a:latin typeface="游ゴシック" panose="020B0400000000000000" pitchFamily="50" charset="-128"/>
                <a:ea typeface="游ゴシック" panose="020B0400000000000000" pitchFamily="50" charset="-128"/>
              </a:rPr>
              <a:t>の</a:t>
            </a:r>
            <a:r>
              <a:rPr kumimoji="1" lang="en-US" altLang="ja-JP" sz="1800" dirty="0">
                <a:solidFill>
                  <a:schemeClr val="tx1"/>
                </a:solidFill>
                <a:latin typeface="游ゴシック" panose="020B0400000000000000" pitchFamily="50" charset="-128"/>
                <a:ea typeface="游ゴシック" panose="020B0400000000000000" pitchFamily="50" charset="-128"/>
              </a:rPr>
              <a:t>WebAPI</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＜スナップショット名＞</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の前までになります。</a:t>
            </a:r>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/&lt;</a:t>
            </a:r>
            <a:r>
              <a:rPr kumimoji="1" lang="ja-JP" altLang="en-US" sz="1600" dirty="0">
                <a:solidFill>
                  <a:schemeClr val="tx1"/>
                </a:solidFill>
                <a:latin typeface="游ゴシック" panose="020B0400000000000000" pitchFamily="50" charset="-128"/>
                <a:ea typeface="游ゴシック" panose="020B0400000000000000" pitchFamily="50" charset="-128"/>
              </a:rPr>
              <a:t>スナップショット名</a:t>
            </a:r>
            <a:r>
              <a:rPr kumimoji="1" lang="en-US" altLang="ja-JP" sz="1600" dirty="0">
                <a:solidFill>
                  <a:schemeClr val="tx1"/>
                </a:solidFill>
                <a:latin typeface="游ゴシック" panose="020B0400000000000000" pitchFamily="50" charset="-128"/>
                <a:ea typeface="游ゴシック" panose="020B0400000000000000" pitchFamily="50" charset="-128"/>
              </a:rPr>
              <a:t>&gt;</a:t>
            </a:r>
            <a:r>
              <a:rPr kumimoji="1" lang="ja-JP" altLang="en-US" sz="1600" dirty="0">
                <a:solidFill>
                  <a:schemeClr val="tx1"/>
                </a:solidFill>
                <a:latin typeface="游ゴシック" panose="020B0400000000000000" pitchFamily="50" charset="-128"/>
                <a:ea typeface="游ゴシック" panose="020B0400000000000000" pitchFamily="50" charset="-128"/>
              </a:rPr>
              <a:t>」は</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が連携時に付与します。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47540"/>
            <a:r>
              <a:rPr kumimoji="1" lang="en-US" altLang="ja-JP" sz="1600" dirty="0">
                <a:solidFill>
                  <a:schemeClr val="tx1"/>
                </a:solidFill>
                <a:latin typeface="游ゴシック" panose="020B0400000000000000" pitchFamily="50" charset="-128"/>
                <a:ea typeface="游ゴシック" panose="020B0400000000000000" pitchFamily="50" charset="-128"/>
              </a:rPr>
              <a:t>※CSV</a:t>
            </a:r>
            <a:r>
              <a:rPr kumimoji="1" lang="ja-JP" altLang="en-US" sz="1600" dirty="0">
                <a:solidFill>
                  <a:schemeClr val="tx1"/>
                </a:solidFill>
                <a:latin typeface="游ゴシック" panose="020B0400000000000000" pitchFamily="50" charset="-128"/>
                <a:ea typeface="游ゴシック" panose="020B0400000000000000" pitchFamily="50" charset="-128"/>
              </a:rPr>
              <a:t>ファイルのスナップショット直接取り込み（同期）</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47540"/>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https://cs.wingarc.com/manual/mb/cloud/ja/UUID-ef7a66df-e713-3f1f-5b68-111fbdc790b2.html</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cxnSp>
        <p:nvCxnSpPr>
          <p:cNvPr id="8" name="直線コネクタ 7">
            <a:extLst>
              <a:ext uri="{FF2B5EF4-FFF2-40B4-BE49-F238E27FC236}">
                <a16:creationId xmlns:a16="http://schemas.microsoft.com/office/drawing/2014/main" id="{6801B84E-C905-043E-D4DB-D391D73ACD0C}"/>
              </a:ext>
            </a:extLst>
          </p:cNvPr>
          <p:cNvCxnSpPr>
            <a:cxnSpLocks/>
          </p:cNvCxnSpPr>
          <p:nvPr/>
        </p:nvCxnSpPr>
        <p:spPr>
          <a:xfrm>
            <a:off x="5104737" y="2042614"/>
            <a:ext cx="1072323"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DC4F4C86-50F2-A4A6-BCF4-BE383A1DAA73}"/>
              </a:ext>
            </a:extLst>
          </p:cNvPr>
          <p:cNvCxnSpPr>
            <a:cxnSpLocks/>
          </p:cNvCxnSpPr>
          <p:nvPr/>
        </p:nvCxnSpPr>
        <p:spPr>
          <a:xfrm>
            <a:off x="6934661" y="2042614"/>
            <a:ext cx="1972125" cy="0"/>
          </a:xfrm>
          <a:prstGeom prst="line">
            <a:avLst/>
          </a:prstGeom>
          <a:ln w="38100">
            <a:solidFill>
              <a:srgbClr val="0070C0"/>
            </a:solidFill>
            <a:tailEnd type="none"/>
          </a:ln>
        </p:spPr>
        <p:style>
          <a:lnRef idx="1">
            <a:schemeClr val="dk1"/>
          </a:lnRef>
          <a:fillRef idx="0">
            <a:schemeClr val="dk1"/>
          </a:fillRef>
          <a:effectRef idx="0">
            <a:schemeClr val="dk1"/>
          </a:effectRef>
          <a:fontRef idx="minor">
            <a:schemeClr val="tx1"/>
          </a:fontRef>
        </p:style>
      </p:cxnSp>
      <p:sp>
        <p:nvSpPr>
          <p:cNvPr id="11" name="吹き出し: 折線 10">
            <a:extLst>
              <a:ext uri="{FF2B5EF4-FFF2-40B4-BE49-F238E27FC236}">
                <a16:creationId xmlns:a16="http://schemas.microsoft.com/office/drawing/2014/main" id="{4C9C5F7B-6076-AA33-9F19-A5DEF4B4DA2D}"/>
              </a:ext>
            </a:extLst>
          </p:cNvPr>
          <p:cNvSpPr/>
          <p:nvPr/>
        </p:nvSpPr>
        <p:spPr>
          <a:xfrm>
            <a:off x="5971429" y="2250516"/>
            <a:ext cx="1256307" cy="286053"/>
          </a:xfrm>
          <a:prstGeom prst="borderCallout2">
            <a:avLst>
              <a:gd name="adj1" fmla="val 18200"/>
              <a:gd name="adj2" fmla="val -204"/>
              <a:gd name="adj3" fmla="val 18750"/>
              <a:gd name="adj4" fmla="val -16667"/>
              <a:gd name="adj5" fmla="val -68253"/>
              <a:gd name="adj6" fmla="val -3147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ドメイン情報</a:t>
            </a:r>
          </a:p>
        </p:txBody>
      </p:sp>
      <p:sp>
        <p:nvSpPr>
          <p:cNvPr id="13" name="吹き出し: 折線 12">
            <a:extLst>
              <a:ext uri="{FF2B5EF4-FFF2-40B4-BE49-F238E27FC236}">
                <a16:creationId xmlns:a16="http://schemas.microsoft.com/office/drawing/2014/main" id="{665BB54E-CEBF-2483-6B58-7B07C86FE02E}"/>
              </a:ext>
            </a:extLst>
          </p:cNvPr>
          <p:cNvSpPr/>
          <p:nvPr/>
        </p:nvSpPr>
        <p:spPr>
          <a:xfrm>
            <a:off x="8023212" y="2253504"/>
            <a:ext cx="2130950" cy="286053"/>
          </a:xfrm>
          <a:prstGeom prst="borderCallout2">
            <a:avLst>
              <a:gd name="adj1" fmla="val 20313"/>
              <a:gd name="adj2" fmla="val -178"/>
              <a:gd name="adj3" fmla="val 21414"/>
              <a:gd name="adj4" fmla="val -9962"/>
              <a:gd name="adj5" fmla="val -67587"/>
              <a:gd name="adj6" fmla="val -1860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rgbClr val="323332"/>
                </a:solidFill>
                <a:latin typeface="游ゴシック" panose="020B0400000000000000" pitchFamily="50" charset="-128"/>
                <a:ea typeface="游ゴシック" panose="020B0400000000000000" pitchFamily="50" charset="-128"/>
              </a:rPr>
              <a:t>WebAPI</a:t>
            </a:r>
            <a:r>
              <a:rPr kumimoji="1" lang="ja-JP" altLang="en-US" sz="1200" b="1" dirty="0">
                <a:solidFill>
                  <a:srgbClr val="323332"/>
                </a:solidFill>
                <a:latin typeface="游ゴシック" panose="020B0400000000000000" pitchFamily="50" charset="-128"/>
                <a:ea typeface="游ゴシック" panose="020B0400000000000000" pitchFamily="50" charset="-128"/>
              </a:rPr>
              <a:t>のリクエスト</a:t>
            </a:r>
            <a:r>
              <a:rPr kumimoji="1" lang="en-US" altLang="ja-JP" sz="1200" b="1" dirty="0">
                <a:solidFill>
                  <a:srgbClr val="323332"/>
                </a:solidFill>
                <a:latin typeface="游ゴシック" panose="020B0400000000000000" pitchFamily="50" charset="-128"/>
                <a:ea typeface="游ゴシック" panose="020B0400000000000000" pitchFamily="50" charset="-128"/>
              </a:rPr>
              <a:t>URL</a:t>
            </a:r>
            <a:endParaRPr kumimoji="1" lang="ja-JP" altLang="en-US" sz="1200" b="1" dirty="0">
              <a:solidFill>
                <a:srgbClr val="323332"/>
              </a:solidFill>
              <a:latin typeface="游ゴシック" panose="020B0400000000000000" pitchFamily="50" charset="-128"/>
              <a:ea typeface="游ゴシック" panose="020B0400000000000000" pitchFamily="50" charset="-128"/>
            </a:endParaRPr>
          </a:p>
        </p:txBody>
      </p:sp>
      <p:sp>
        <p:nvSpPr>
          <p:cNvPr id="3" name="吹き出し: 折線 2">
            <a:extLst>
              <a:ext uri="{FF2B5EF4-FFF2-40B4-BE49-F238E27FC236}">
                <a16:creationId xmlns:a16="http://schemas.microsoft.com/office/drawing/2014/main" id="{635B542C-973A-B1C7-45CB-0B5DEA1CCC3B}"/>
              </a:ext>
            </a:extLst>
          </p:cNvPr>
          <p:cNvSpPr/>
          <p:nvPr/>
        </p:nvSpPr>
        <p:spPr>
          <a:xfrm>
            <a:off x="9390491" y="2761234"/>
            <a:ext cx="2297754" cy="558309"/>
          </a:xfrm>
          <a:prstGeom prst="borderCallout2">
            <a:avLst>
              <a:gd name="adj1" fmla="val 20313"/>
              <a:gd name="adj2" fmla="val -178"/>
              <a:gd name="adj3" fmla="val 21414"/>
              <a:gd name="adj4" fmla="val -9962"/>
              <a:gd name="adj5" fmla="val -33407"/>
              <a:gd name="adj6" fmla="val -1825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/&lt;</a:t>
            </a:r>
            <a:r>
              <a:rPr kumimoji="1" lang="ja-JP" altLang="en-US" sz="1200" b="1" dirty="0">
                <a:solidFill>
                  <a:srgbClr val="323332"/>
                </a:solidFill>
                <a:latin typeface="游ゴシック" panose="020B0400000000000000" pitchFamily="50" charset="-128"/>
                <a:ea typeface="游ゴシック" panose="020B0400000000000000" pitchFamily="50" charset="-128"/>
              </a:rPr>
              <a:t>スナップショット名</a:t>
            </a:r>
            <a:r>
              <a:rPr kumimoji="1" lang="en-US" altLang="ja-JP" sz="1200" b="1" dirty="0">
                <a:solidFill>
                  <a:srgbClr val="323332"/>
                </a:solidFill>
                <a:latin typeface="游ゴシック" panose="020B0400000000000000" pitchFamily="50" charset="-128"/>
                <a:ea typeface="游ゴシック" panose="020B0400000000000000" pitchFamily="50" charset="-128"/>
              </a:rPr>
              <a:t>&gt;</a:t>
            </a:r>
            <a:r>
              <a:rPr kumimoji="1" lang="ja-JP" altLang="en-US" sz="1200" b="1" dirty="0">
                <a:solidFill>
                  <a:srgbClr val="323332"/>
                </a:solidFill>
                <a:latin typeface="游ゴシック" panose="020B0400000000000000" pitchFamily="50" charset="-128"/>
                <a:ea typeface="游ゴシック" panose="020B0400000000000000" pitchFamily="50" charset="-128"/>
              </a:rPr>
              <a:t>」は</a:t>
            </a:r>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が連携時に付与</a:t>
            </a:r>
          </a:p>
        </p:txBody>
      </p:sp>
      <p:sp>
        <p:nvSpPr>
          <p:cNvPr id="4" name="正方形/長方形 3">
            <a:extLst>
              <a:ext uri="{FF2B5EF4-FFF2-40B4-BE49-F238E27FC236}">
                <a16:creationId xmlns:a16="http://schemas.microsoft.com/office/drawing/2014/main" id="{CDD5B6C7-F78B-9E63-FC6A-7049A37AF52E}"/>
              </a:ext>
            </a:extLst>
          </p:cNvPr>
          <p:cNvSpPr/>
          <p:nvPr/>
        </p:nvSpPr>
        <p:spPr>
          <a:xfrm>
            <a:off x="272414" y="3555981"/>
            <a:ext cx="11135815" cy="41110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7540" algn="ct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URL</a:t>
            </a:r>
            <a:r>
              <a:rPr kumimoji="1" lang="ja-JP" altLang="en-US" sz="1800" dirty="0">
                <a:solidFill>
                  <a:schemeClr val="tx1"/>
                </a:solidFill>
                <a:latin typeface="游ゴシック" panose="020B0400000000000000" pitchFamily="50" charset="-128"/>
                <a:ea typeface="游ゴシック" panose="020B0400000000000000" pitchFamily="50" charset="-128"/>
              </a:rPr>
              <a:t>例＞　</a:t>
            </a:r>
            <a:r>
              <a:rPr kumimoji="1" lang="en-US" altLang="ja-JP" sz="1800" dirty="0">
                <a:solidFill>
                  <a:schemeClr val="tx1"/>
                </a:solidFill>
                <a:latin typeface="游ゴシック" panose="020B0400000000000000" pitchFamily="50" charset="-128"/>
                <a:ea typeface="游ゴシック" panose="020B0400000000000000" pitchFamily="50" charset="-128"/>
              </a:rPr>
              <a:t>https://cloud.motionboard.jp/motionboard/rest/snapshot/task/import/exec/csv/</a:t>
            </a:r>
          </a:p>
        </p:txBody>
      </p:sp>
      <p:sp>
        <p:nvSpPr>
          <p:cNvPr id="6" name="テキスト プレースホルダー 21">
            <a:extLst>
              <a:ext uri="{FF2B5EF4-FFF2-40B4-BE49-F238E27FC236}">
                <a16:creationId xmlns:a16="http://schemas.microsoft.com/office/drawing/2014/main" id="{7311ABF4-099B-6F72-84A2-DA6FD4718D5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073657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11</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5D4F0A24-2967-001C-DA05-75C736D60251}"/>
              </a:ext>
            </a:extLst>
          </p:cNvPr>
          <p:cNvSpPr/>
          <p:nvPr/>
        </p:nvSpPr>
        <p:spPr>
          <a:xfrm>
            <a:off x="272415" y="876717"/>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データ連携テーブル出力設定をした帳票定義を作成します。</a:t>
            </a:r>
          </a:p>
        </p:txBody>
      </p:sp>
      <p:sp>
        <p:nvSpPr>
          <p:cNvPr id="13" name="正方形/長方形 12">
            <a:extLst>
              <a:ext uri="{FF2B5EF4-FFF2-40B4-BE49-F238E27FC236}">
                <a16:creationId xmlns:a16="http://schemas.microsoft.com/office/drawing/2014/main" id="{9069A55C-0A02-F59E-D471-A1CA3CC410E9}"/>
              </a:ext>
            </a:extLst>
          </p:cNvPr>
          <p:cNvSpPr/>
          <p:nvPr/>
        </p:nvSpPr>
        <p:spPr>
          <a:xfrm>
            <a:off x="272415" y="2966843"/>
            <a:ext cx="11670444" cy="4708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7160" algn="l"/>
            <a:r>
              <a:rPr kumimoji="1" lang="ja-JP" altLang="en-US" sz="1800" dirty="0">
                <a:solidFill>
                  <a:schemeClr val="tx1"/>
                </a:solidFill>
                <a:latin typeface="游ゴシック" panose="020B0400000000000000" pitchFamily="50" charset="-128"/>
                <a:ea typeface="游ゴシック" panose="020B0400000000000000" pitchFamily="50" charset="-128"/>
              </a:rPr>
              <a:t>帳票内の表形式項目を連携テーブル対象とすることも可能です。</a:t>
            </a:r>
          </a:p>
        </p:txBody>
      </p:sp>
      <p:pic>
        <p:nvPicPr>
          <p:cNvPr id="15" name="図 14">
            <a:extLst>
              <a:ext uri="{FF2B5EF4-FFF2-40B4-BE49-F238E27FC236}">
                <a16:creationId xmlns:a16="http://schemas.microsoft.com/office/drawing/2014/main" id="{05DA1365-78D8-CAF5-2D55-F3362FD88937}"/>
              </a:ext>
            </a:extLst>
          </p:cNvPr>
          <p:cNvPicPr>
            <a:picLocks noChangeAspect="1"/>
          </p:cNvPicPr>
          <p:nvPr/>
        </p:nvPicPr>
        <p:blipFill>
          <a:blip r:embed="rId2"/>
          <a:stretch>
            <a:fillRect/>
          </a:stretch>
        </p:blipFill>
        <p:spPr>
          <a:xfrm>
            <a:off x="451433" y="3435773"/>
            <a:ext cx="7052453" cy="2603758"/>
          </a:xfrm>
          <a:prstGeom prst="rect">
            <a:avLst/>
          </a:prstGeom>
        </p:spPr>
      </p:pic>
      <p:pic>
        <p:nvPicPr>
          <p:cNvPr id="4" name="図 3">
            <a:extLst>
              <a:ext uri="{FF2B5EF4-FFF2-40B4-BE49-F238E27FC236}">
                <a16:creationId xmlns:a16="http://schemas.microsoft.com/office/drawing/2014/main" id="{B013169E-FCAB-6327-D2CE-CA2BCA0F310E}"/>
              </a:ext>
            </a:extLst>
          </p:cNvPr>
          <p:cNvPicPr>
            <a:picLocks noChangeAspect="1"/>
          </p:cNvPicPr>
          <p:nvPr/>
        </p:nvPicPr>
        <p:blipFill rotWithShape="1">
          <a:blip r:embed="rId3"/>
          <a:srcRect t="18075"/>
          <a:stretch/>
        </p:blipFill>
        <p:spPr>
          <a:xfrm>
            <a:off x="451432" y="1463921"/>
            <a:ext cx="4113859" cy="1358792"/>
          </a:xfrm>
          <a:prstGeom prst="rect">
            <a:avLst/>
          </a:prstGeom>
        </p:spPr>
      </p:pic>
      <p:sp>
        <p:nvSpPr>
          <p:cNvPr id="5" name="正方形/長方形 4">
            <a:extLst>
              <a:ext uri="{FF2B5EF4-FFF2-40B4-BE49-F238E27FC236}">
                <a16:creationId xmlns:a16="http://schemas.microsoft.com/office/drawing/2014/main" id="{4F930328-3D28-74C8-3E0F-352BCF26AD76}"/>
              </a:ext>
            </a:extLst>
          </p:cNvPr>
          <p:cNvSpPr/>
          <p:nvPr/>
        </p:nvSpPr>
        <p:spPr>
          <a:xfrm>
            <a:off x="7776301" y="3045137"/>
            <a:ext cx="4345576" cy="3220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データ連携テーブル機能の詳細は</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下記をご確認ください。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6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hlinkClick r:id="rId4"/>
              </a:rPr>
              <a:t>https://cimtops-support.com/i-Reporter/ja/</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・データ連携テーブル機能</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600" dirty="0">
                <a:solidFill>
                  <a:schemeClr val="tx1"/>
                </a:solidFill>
                <a:latin typeface="游ゴシック" panose="020B0400000000000000" pitchFamily="50" charset="-128"/>
                <a:ea typeface="游ゴシック" panose="020B0400000000000000" pitchFamily="50" charset="-128"/>
                <a:hlinkClick r:id="rId5"/>
              </a:rPr>
              <a:t>https://cimtops-support.com/i-Reporter/ir_manuals/jp/manager/DataCoordinationTableFunction_jp.pdf</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67370904-6BC4-4AD4-2D9F-A0DAC3D462C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533787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CD26DAC0-6D8E-365C-91AF-DD6E9643C00E}"/>
              </a:ext>
            </a:extLst>
          </p:cNvPr>
          <p:cNvPicPr>
            <a:picLocks noChangeAspect="1"/>
          </p:cNvPicPr>
          <p:nvPr/>
        </p:nvPicPr>
        <p:blipFill rotWithShape="1">
          <a:blip r:embed="rId2"/>
          <a:srcRect b="35371"/>
          <a:stretch/>
        </p:blipFill>
        <p:spPr>
          <a:xfrm>
            <a:off x="821240" y="2093181"/>
            <a:ext cx="10549517" cy="3663563"/>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12</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EC552079-CC28-BD5E-AECA-78292EE14832}"/>
              </a:ext>
            </a:extLst>
          </p:cNvPr>
          <p:cNvSpPr/>
          <p:nvPr/>
        </p:nvSpPr>
        <p:spPr>
          <a:xfrm>
            <a:off x="3029336" y="4412974"/>
            <a:ext cx="246601" cy="1987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71A5D6C-80BE-CA94-3B8B-99B5358C82D4}"/>
              </a:ext>
            </a:extLst>
          </p:cNvPr>
          <p:cNvSpPr/>
          <p:nvPr/>
        </p:nvSpPr>
        <p:spPr>
          <a:xfrm>
            <a:off x="2526795" y="2453971"/>
            <a:ext cx="1043342" cy="4880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BF801459-CA68-CC5F-5EC6-3353E4804526}"/>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「データー出力」メニューから、「生産日報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デモ」にチェックを入れ、</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画面右上の「連携ビューへ」 をクリックします。</a:t>
            </a:r>
          </a:p>
        </p:txBody>
      </p:sp>
      <p:sp>
        <p:nvSpPr>
          <p:cNvPr id="15" name="正方形/長方形 14">
            <a:extLst>
              <a:ext uri="{FF2B5EF4-FFF2-40B4-BE49-F238E27FC236}">
                <a16:creationId xmlns:a16="http://schemas.microsoft.com/office/drawing/2014/main" id="{43461978-A8A6-BE54-F302-4A7905CD5253}"/>
              </a:ext>
            </a:extLst>
          </p:cNvPr>
          <p:cNvSpPr/>
          <p:nvPr/>
        </p:nvSpPr>
        <p:spPr>
          <a:xfrm>
            <a:off x="9765416" y="3198412"/>
            <a:ext cx="1469777" cy="347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CFA7048E-9B6E-C07D-9DBE-CD534C267D5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076155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09ABF459-8922-54DD-5916-CE19439D1527}"/>
              </a:ext>
            </a:extLst>
          </p:cNvPr>
          <p:cNvPicPr>
            <a:picLocks noChangeAspect="1"/>
          </p:cNvPicPr>
          <p:nvPr/>
        </p:nvPicPr>
        <p:blipFill>
          <a:blip r:embed="rId2"/>
          <a:stretch>
            <a:fillRect/>
          </a:stretch>
        </p:blipFill>
        <p:spPr>
          <a:xfrm>
            <a:off x="821239" y="2094321"/>
            <a:ext cx="10549517" cy="324104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13</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A02B6673-A9BE-BF2A-D4A1-229B7955ECD7}"/>
              </a:ext>
            </a:extLst>
          </p:cNvPr>
          <p:cNvSpPr/>
          <p:nvPr/>
        </p:nvSpPr>
        <p:spPr>
          <a:xfrm>
            <a:off x="4688618" y="4683318"/>
            <a:ext cx="1084030" cy="28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A7200A8E-0EBA-1CE9-6809-156A2F9AA14B}"/>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連携対象のビューを選択します。今回は「集計表形式」を選びます。</a:t>
            </a:r>
          </a:p>
        </p:txBody>
      </p:sp>
      <p:sp>
        <p:nvSpPr>
          <p:cNvPr id="3" name="テキスト プレースホルダー 21">
            <a:extLst>
              <a:ext uri="{FF2B5EF4-FFF2-40B4-BE49-F238E27FC236}">
                <a16:creationId xmlns:a16="http://schemas.microsoft.com/office/drawing/2014/main" id="{E68BD5A8-5ADE-81DC-01BE-6E20F4517CC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4" name="吹き出し: 折線 3">
            <a:extLst>
              <a:ext uri="{FF2B5EF4-FFF2-40B4-BE49-F238E27FC236}">
                <a16:creationId xmlns:a16="http://schemas.microsoft.com/office/drawing/2014/main" id="{FEBEBD6C-F792-4766-6778-FE7B58552242}"/>
              </a:ext>
            </a:extLst>
          </p:cNvPr>
          <p:cNvSpPr/>
          <p:nvPr/>
        </p:nvSpPr>
        <p:spPr>
          <a:xfrm>
            <a:off x="5805319" y="5116859"/>
            <a:ext cx="2946049" cy="991120"/>
          </a:xfrm>
          <a:prstGeom prst="borderCallout2">
            <a:avLst>
              <a:gd name="adj1" fmla="val 20313"/>
              <a:gd name="adj2" fmla="val -178"/>
              <a:gd name="adj3" fmla="val 20612"/>
              <a:gd name="adj4" fmla="val -9962"/>
              <a:gd name="adj5" fmla="val -1563"/>
              <a:gd name="adj6" fmla="val -1786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定義</a:t>
            </a:r>
            <a:r>
              <a:rPr kumimoji="1" lang="en-US" altLang="ja-JP" sz="1200" b="1" dirty="0">
                <a:solidFill>
                  <a:srgbClr val="323332"/>
                </a:solidFill>
                <a:latin typeface="游ゴシック" panose="020B0400000000000000" pitchFamily="50" charset="-128"/>
                <a:ea typeface="游ゴシック" panose="020B0400000000000000" pitchFamily="50" charset="-128"/>
              </a:rPr>
              <a:t>ID</a:t>
            </a:r>
            <a:r>
              <a:rPr kumimoji="1" lang="ja-JP" altLang="en-US" sz="1200" b="1" dirty="0">
                <a:solidFill>
                  <a:srgbClr val="323332"/>
                </a:solidFill>
                <a:latin typeface="游ゴシック" panose="020B0400000000000000" pitchFamily="50" charset="-128"/>
                <a:ea typeface="游ゴシック" panose="020B0400000000000000" pitchFamily="50" charset="-128"/>
              </a:rPr>
              <a:t>は利用環境によって異なります。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a:t>
            </a:r>
            <a:r>
              <a:rPr kumimoji="1" lang="en-US" altLang="ja-JP" sz="1200" b="1" dirty="0">
                <a:solidFill>
                  <a:srgbClr val="323332"/>
                </a:solidFill>
                <a:latin typeface="游ゴシック" panose="020B0400000000000000" pitchFamily="50" charset="-128"/>
                <a:ea typeface="游ゴシック" panose="020B0400000000000000" pitchFamily="50" charset="-128"/>
              </a:rPr>
              <a:t>view_report_XXX_1</a:t>
            </a:r>
            <a:r>
              <a:rPr kumimoji="1" lang="ja-JP" altLang="en-US" sz="1200" b="1" dirty="0">
                <a:solidFill>
                  <a:srgbClr val="323332"/>
                </a:solidFill>
                <a:latin typeface="游ゴシック" panose="020B0400000000000000" pitchFamily="50" charset="-128"/>
                <a:ea typeface="游ゴシック" panose="020B0400000000000000" pitchFamily="50" charset="-128"/>
              </a:rPr>
              <a:t>」の</a:t>
            </a:r>
            <a:r>
              <a:rPr kumimoji="1" lang="en-US" altLang="ja-JP" sz="1200" b="1" dirty="0">
                <a:solidFill>
                  <a:srgbClr val="323332"/>
                </a:solidFill>
                <a:latin typeface="游ゴシック" panose="020B0400000000000000" pitchFamily="50" charset="-128"/>
                <a:ea typeface="游ゴシック" panose="020B0400000000000000" pitchFamily="50" charset="-128"/>
              </a:rPr>
              <a:t>XXX</a:t>
            </a:r>
            <a:r>
              <a:rPr kumimoji="1" lang="ja-JP" altLang="en-US" sz="1200" b="1" dirty="0">
                <a:solidFill>
                  <a:srgbClr val="323332"/>
                </a:solidFill>
                <a:latin typeface="游ゴシック" panose="020B0400000000000000" pitchFamily="50" charset="-128"/>
                <a:ea typeface="游ゴシック" panose="020B0400000000000000" pitchFamily="50" charset="-128"/>
              </a:rPr>
              <a:t>を自社環境に読み替えて作業ください。</a:t>
            </a:r>
          </a:p>
        </p:txBody>
      </p:sp>
    </p:spTree>
    <p:extLst>
      <p:ext uri="{BB962C8B-B14F-4D97-AF65-F5344CB8AC3E}">
        <p14:creationId xmlns:p14="http://schemas.microsoft.com/office/powerpoint/2010/main" val="2009102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6AA3CE1B-F75E-5319-652F-612E9FE10986}"/>
              </a:ext>
            </a:extLst>
          </p:cNvPr>
          <p:cNvPicPr>
            <a:picLocks noChangeAspect="1"/>
          </p:cNvPicPr>
          <p:nvPr/>
        </p:nvPicPr>
        <p:blipFill>
          <a:blip r:embed="rId2"/>
          <a:stretch>
            <a:fillRect/>
          </a:stretch>
        </p:blipFill>
        <p:spPr>
          <a:xfrm>
            <a:off x="374632" y="1815119"/>
            <a:ext cx="6179263" cy="4150194"/>
          </a:xfrm>
          <a:prstGeom prst="rect">
            <a:avLst/>
          </a:prstGeom>
        </p:spPr>
      </p:pic>
      <p:pic>
        <p:nvPicPr>
          <p:cNvPr id="26" name="図 25">
            <a:extLst>
              <a:ext uri="{FF2B5EF4-FFF2-40B4-BE49-F238E27FC236}">
                <a16:creationId xmlns:a16="http://schemas.microsoft.com/office/drawing/2014/main" id="{781C9BA3-115A-C865-8317-2F9D830A0C98}"/>
              </a:ext>
            </a:extLst>
          </p:cNvPr>
          <p:cNvPicPr>
            <a:picLocks noChangeAspect="1"/>
          </p:cNvPicPr>
          <p:nvPr/>
        </p:nvPicPr>
        <p:blipFill>
          <a:blip r:embed="rId3"/>
          <a:stretch>
            <a:fillRect/>
          </a:stretch>
        </p:blipFill>
        <p:spPr>
          <a:xfrm>
            <a:off x="5382211" y="3199234"/>
            <a:ext cx="5358458" cy="314799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連携設定では、今回は文字コードは「</a:t>
            </a:r>
            <a:r>
              <a:rPr kumimoji="1" lang="en-US" altLang="ja-JP" sz="1800" dirty="0">
                <a:solidFill>
                  <a:schemeClr val="tx1"/>
                </a:solidFill>
                <a:latin typeface="游ゴシック" panose="020B0400000000000000" pitchFamily="50" charset="-128"/>
                <a:ea typeface="游ゴシック" panose="020B0400000000000000" pitchFamily="50" charset="-128"/>
              </a:rPr>
              <a:t>shift_jis</a:t>
            </a:r>
            <a:r>
              <a:rPr kumimoji="1" lang="ja-JP" altLang="en-US" sz="1800" dirty="0">
                <a:solidFill>
                  <a:schemeClr val="tx1"/>
                </a:solidFill>
                <a:latin typeface="游ゴシック" panose="020B0400000000000000" pitchFamily="50" charset="-128"/>
                <a:ea typeface="游ゴシック" panose="020B0400000000000000" pitchFamily="50" charset="-128"/>
              </a:rPr>
              <a:t>」で設定します。</a:t>
            </a: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データストレージ名は「生産日報」と記入してください。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4" name="正方形/長方形 3">
            <a:extLst>
              <a:ext uri="{FF2B5EF4-FFF2-40B4-BE49-F238E27FC236}">
                <a16:creationId xmlns:a16="http://schemas.microsoft.com/office/drawing/2014/main" id="{8CA3FF39-2DEF-9118-6116-2C2B5A61A405}"/>
              </a:ext>
            </a:extLst>
          </p:cNvPr>
          <p:cNvSpPr/>
          <p:nvPr/>
        </p:nvSpPr>
        <p:spPr>
          <a:xfrm>
            <a:off x="1686458" y="4482060"/>
            <a:ext cx="2757931" cy="15329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1DF21E60-0569-4CD9-1CAB-BB9285314CF0}"/>
              </a:ext>
            </a:extLst>
          </p:cNvPr>
          <p:cNvCxnSpPr>
            <a:cxnSpLocks/>
          </p:cNvCxnSpPr>
          <p:nvPr/>
        </p:nvCxnSpPr>
        <p:spPr>
          <a:xfrm flipH="1">
            <a:off x="4434474" y="3199234"/>
            <a:ext cx="961943" cy="128802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1A5619E1-6250-E08E-6BB5-412374BFEB42}"/>
              </a:ext>
            </a:extLst>
          </p:cNvPr>
          <p:cNvCxnSpPr>
            <a:cxnSpLocks/>
          </p:cNvCxnSpPr>
          <p:nvPr/>
        </p:nvCxnSpPr>
        <p:spPr>
          <a:xfrm flipH="1" flipV="1">
            <a:off x="4444389" y="6014997"/>
            <a:ext cx="937821" cy="427022"/>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sp>
        <p:nvSpPr>
          <p:cNvPr id="17" name="正方形/長方形 16">
            <a:extLst>
              <a:ext uri="{FF2B5EF4-FFF2-40B4-BE49-F238E27FC236}">
                <a16:creationId xmlns:a16="http://schemas.microsoft.com/office/drawing/2014/main" id="{89F571FB-57C4-8EAF-BA25-960997541AF7}"/>
              </a:ext>
            </a:extLst>
          </p:cNvPr>
          <p:cNvSpPr/>
          <p:nvPr/>
        </p:nvSpPr>
        <p:spPr>
          <a:xfrm>
            <a:off x="5382211" y="3199234"/>
            <a:ext cx="5358457" cy="32427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6A67FB36-D61B-44CC-39CD-D0F7FB4B29C5}"/>
              </a:ext>
            </a:extLst>
          </p:cNvPr>
          <p:cNvSpPr/>
          <p:nvPr/>
        </p:nvSpPr>
        <p:spPr>
          <a:xfrm>
            <a:off x="7473043" y="2533123"/>
            <a:ext cx="4718957" cy="659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6600"/>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ダウンロードの際の「</a:t>
            </a:r>
            <a:r>
              <a:rPr kumimoji="1" lang="en-US" altLang="ja-JP" sz="1600" dirty="0">
                <a:solidFill>
                  <a:schemeClr val="tx1"/>
                </a:solidFill>
                <a:latin typeface="游ゴシック" panose="020B0400000000000000" pitchFamily="50" charset="-128"/>
                <a:ea typeface="游ゴシック" panose="020B0400000000000000" pitchFamily="50" charset="-128"/>
              </a:rPr>
              <a:t>Encoding</a:t>
            </a:r>
            <a:r>
              <a:rPr kumimoji="1" lang="ja-JP" altLang="en-US" sz="1600" dirty="0">
                <a:solidFill>
                  <a:schemeClr val="tx1"/>
                </a:solidFill>
                <a:latin typeface="游ゴシック" panose="020B0400000000000000" pitchFamily="50" charset="-128"/>
                <a:ea typeface="游ゴシック" panose="020B0400000000000000" pitchFamily="50" charset="-128"/>
              </a:rPr>
              <a:t>」は</a:t>
            </a:r>
            <a:r>
              <a:rPr kumimoji="1" lang="en-US" altLang="ja-JP" sz="1600" dirty="0">
                <a:solidFill>
                  <a:schemeClr val="tx1"/>
                </a:solidFill>
                <a:latin typeface="游ゴシック" panose="020B0400000000000000" pitchFamily="50" charset="-128"/>
                <a:ea typeface="游ゴシック" panose="020B0400000000000000" pitchFamily="50" charset="-128"/>
              </a:rPr>
              <a:t>MBC</a:t>
            </a:r>
            <a:r>
              <a:rPr kumimoji="1" lang="ja-JP" altLang="en-US" sz="1600" dirty="0">
                <a:solidFill>
                  <a:schemeClr val="tx1"/>
                </a:solidFill>
                <a:latin typeface="游ゴシック" panose="020B0400000000000000" pitchFamily="50" charset="-128"/>
                <a:ea typeface="游ゴシック" panose="020B0400000000000000" pitchFamily="50" charset="-128"/>
              </a:rPr>
              <a:t>側で扱いたい文字コードに合わせる必要があります。</a:t>
            </a:r>
          </a:p>
        </p:txBody>
      </p:sp>
      <p:sp>
        <p:nvSpPr>
          <p:cNvPr id="9" name="正方形/長方形 8">
            <a:extLst>
              <a:ext uri="{FF2B5EF4-FFF2-40B4-BE49-F238E27FC236}">
                <a16:creationId xmlns:a16="http://schemas.microsoft.com/office/drawing/2014/main" id="{DF03C3AC-8E7C-B240-2B17-109B625094AA}"/>
              </a:ext>
            </a:extLst>
          </p:cNvPr>
          <p:cNvSpPr/>
          <p:nvPr/>
        </p:nvSpPr>
        <p:spPr>
          <a:xfrm>
            <a:off x="6987787" y="4425732"/>
            <a:ext cx="1728000" cy="2941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A2B53125-B4C0-3192-425D-FA3ECD6D9E55}"/>
              </a:ext>
            </a:extLst>
          </p:cNvPr>
          <p:cNvSpPr/>
          <p:nvPr/>
        </p:nvSpPr>
        <p:spPr>
          <a:xfrm>
            <a:off x="6204427" y="3812483"/>
            <a:ext cx="2268000" cy="2941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プレースホルダー 21">
            <a:extLst>
              <a:ext uri="{FF2B5EF4-FFF2-40B4-BE49-F238E27FC236}">
                <a16:creationId xmlns:a16="http://schemas.microsoft.com/office/drawing/2014/main" id="{AD7EE998-F83E-917B-BCFC-67A2DB5340F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34" name="吹き出し: 折線 33">
            <a:extLst>
              <a:ext uri="{FF2B5EF4-FFF2-40B4-BE49-F238E27FC236}">
                <a16:creationId xmlns:a16="http://schemas.microsoft.com/office/drawing/2014/main" id="{4A7FABAA-FAAB-88FB-2B5F-E3521C5073D9}"/>
              </a:ext>
            </a:extLst>
          </p:cNvPr>
          <p:cNvSpPr/>
          <p:nvPr/>
        </p:nvSpPr>
        <p:spPr>
          <a:xfrm>
            <a:off x="8925780" y="4476741"/>
            <a:ext cx="3139726" cy="1417206"/>
          </a:xfrm>
          <a:prstGeom prst="borderCallout2">
            <a:avLst>
              <a:gd name="adj1" fmla="val 20313"/>
              <a:gd name="adj2" fmla="val -178"/>
              <a:gd name="adj3" fmla="val 20612"/>
              <a:gd name="adj4" fmla="val -9962"/>
              <a:gd name="adj5" fmla="val 11902"/>
              <a:gd name="adj6" fmla="val -1508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データストレージ名は変更することも、</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変更せずそのまま利用することも可能です。</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lang="ja-JP" altLang="en-US" sz="1200" b="1" dirty="0">
                <a:solidFill>
                  <a:schemeClr val="dk1"/>
                </a:solidFill>
              </a:rPr>
              <a:t>本資料では利用環境によって帳票</a:t>
            </a:r>
            <a:r>
              <a:rPr lang="en-US" altLang="ja-JP" sz="1200" b="1" dirty="0">
                <a:solidFill>
                  <a:schemeClr val="dk1"/>
                </a:solidFill>
              </a:rPr>
              <a:t>ID</a:t>
            </a:r>
            <a:r>
              <a:rPr lang="ja-JP" altLang="en-US" sz="1200" b="1" dirty="0">
                <a:solidFill>
                  <a:schemeClr val="dk1"/>
                </a:solidFill>
              </a:rPr>
              <a:t>が異なることを吸収するために「生産日報」と変更する手順になっています</a:t>
            </a:r>
            <a:endParaRPr lang="en-US" altLang="ja-JP" sz="1200" b="1" dirty="0">
              <a:solidFill>
                <a:schemeClr val="dk1"/>
              </a:solidFill>
            </a:endParaRPr>
          </a:p>
        </p:txBody>
      </p:sp>
    </p:spTree>
    <p:extLst>
      <p:ext uri="{BB962C8B-B14F-4D97-AF65-F5344CB8AC3E}">
        <p14:creationId xmlns:p14="http://schemas.microsoft.com/office/powerpoint/2010/main" val="2968703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62321B1C-32B0-57DF-1E4D-7148255E15A0}"/>
              </a:ext>
            </a:extLst>
          </p:cNvPr>
          <p:cNvPicPr>
            <a:picLocks noChangeAspect="1"/>
          </p:cNvPicPr>
          <p:nvPr/>
        </p:nvPicPr>
        <p:blipFill>
          <a:blip r:embed="rId2"/>
          <a:stretch>
            <a:fillRect/>
          </a:stretch>
        </p:blipFill>
        <p:spPr>
          <a:xfrm>
            <a:off x="5959682" y="1814283"/>
            <a:ext cx="5832965" cy="3870899"/>
          </a:xfrm>
          <a:prstGeom prst="rect">
            <a:avLst/>
          </a:prstGeom>
        </p:spPr>
      </p:pic>
      <p:sp>
        <p:nvSpPr>
          <p:cNvPr id="4" name="正方形/長方形 3">
            <a:extLst>
              <a:ext uri="{FF2B5EF4-FFF2-40B4-BE49-F238E27FC236}">
                <a16:creationId xmlns:a16="http://schemas.microsoft.com/office/drawing/2014/main" id="{342677FB-6E11-F35B-BE4A-EC3AC9E1C92F}"/>
              </a:ext>
            </a:extLst>
          </p:cNvPr>
          <p:cNvSpPr/>
          <p:nvPr/>
        </p:nvSpPr>
        <p:spPr>
          <a:xfrm>
            <a:off x="6408973" y="4245998"/>
            <a:ext cx="1486672" cy="28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6C0D821-4A13-BE66-A7FF-5FA113432D00}"/>
              </a:ext>
            </a:extLst>
          </p:cNvPr>
          <p:cNvSpPr/>
          <p:nvPr/>
        </p:nvSpPr>
        <p:spPr>
          <a:xfrm>
            <a:off x="9813457" y="5257134"/>
            <a:ext cx="900000" cy="36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DEB1EF9A-6A61-97D7-C893-AE4D0BB65B0C}"/>
              </a:ext>
            </a:extLst>
          </p:cNvPr>
          <p:cNvPicPr>
            <a:picLocks noChangeAspect="1"/>
          </p:cNvPicPr>
          <p:nvPr/>
        </p:nvPicPr>
        <p:blipFill>
          <a:blip r:embed="rId3"/>
          <a:stretch>
            <a:fillRect/>
          </a:stretch>
        </p:blipFill>
        <p:spPr>
          <a:xfrm>
            <a:off x="421559" y="1855000"/>
            <a:ext cx="5358458" cy="314799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15</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849364A0-E782-FE0D-B04C-35B7F50827D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側に</a:t>
            </a:r>
            <a:r>
              <a:rPr kumimoji="1" lang="en-US" altLang="ja-JP" sz="1800" dirty="0">
                <a:solidFill>
                  <a:schemeClr val="tx1"/>
                </a:solidFill>
                <a:latin typeface="游ゴシック" panose="020B0400000000000000" pitchFamily="50" charset="-128"/>
                <a:ea typeface="游ゴシック" panose="020B0400000000000000" pitchFamily="50" charset="-128"/>
              </a:rPr>
              <a:t>DataStorage</a:t>
            </a:r>
            <a:r>
              <a:rPr kumimoji="1" lang="ja-JP" altLang="en-US" sz="1800" dirty="0">
                <a:solidFill>
                  <a:schemeClr val="tx1"/>
                </a:solidFill>
                <a:latin typeface="游ゴシック" panose="020B0400000000000000" pitchFamily="50" charset="-128"/>
                <a:ea typeface="游ゴシック" panose="020B0400000000000000" pitchFamily="50" charset="-128"/>
              </a:rPr>
              <a:t>を作成するための初期</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レイアウトをダウンロードします。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ファイル名を</a:t>
            </a:r>
            <a:r>
              <a:rPr kumimoji="1" lang="en-US" altLang="ja-JP" sz="1800" dirty="0">
                <a:solidFill>
                  <a:schemeClr val="tx1"/>
                </a:solidFill>
                <a:latin typeface="游ゴシック" panose="020B0400000000000000" pitchFamily="50" charset="-128"/>
                <a:ea typeface="游ゴシック" panose="020B0400000000000000" pitchFamily="50" charset="-128"/>
              </a:rPr>
              <a:t>DataStorage </a:t>
            </a:r>
            <a:r>
              <a:rPr kumimoji="1" lang="ja-JP" altLang="en-US" sz="1800" dirty="0">
                <a:solidFill>
                  <a:schemeClr val="tx1"/>
                </a:solidFill>
                <a:latin typeface="游ゴシック" panose="020B0400000000000000" pitchFamily="50" charset="-128"/>
                <a:ea typeface="游ゴシック" panose="020B0400000000000000" pitchFamily="50" charset="-128"/>
              </a:rPr>
              <a:t>名の「生産日報」に合わせて、任意の場所に保存してください。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C6941380-C168-43FD-7979-AAF22F2E1C4D}"/>
              </a:ext>
            </a:extLst>
          </p:cNvPr>
          <p:cNvSpPr/>
          <p:nvPr/>
        </p:nvSpPr>
        <p:spPr>
          <a:xfrm>
            <a:off x="914395" y="4659537"/>
            <a:ext cx="1542557" cy="36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21">
            <a:extLst>
              <a:ext uri="{FF2B5EF4-FFF2-40B4-BE49-F238E27FC236}">
                <a16:creationId xmlns:a16="http://schemas.microsoft.com/office/drawing/2014/main" id="{9D615A63-FB0C-E6FC-FABA-09942DA04E2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596225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MotionBoard</a:t>
            </a:r>
            <a:r>
              <a:rPr lang="ja-JP" altLang="en-US" dirty="0"/>
              <a:t> </a:t>
            </a:r>
            <a:r>
              <a:rPr lang="en-US" altLang="ja-JP" dirty="0"/>
              <a:t>Cloud</a:t>
            </a:r>
            <a:r>
              <a:rPr lang="ja-JP" altLang="en-US" dirty="0"/>
              <a:t>の設定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02</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709638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17</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5BC1E37-7FD7-8009-E55E-88ADCFAA08F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にログインし、スタートナビの「ボード」フォルダを右クリックし、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メニューから「インポート」を選択します。</a:t>
            </a:r>
          </a:p>
        </p:txBody>
      </p:sp>
      <p:pic>
        <p:nvPicPr>
          <p:cNvPr id="9" name="図 8">
            <a:extLst>
              <a:ext uri="{FF2B5EF4-FFF2-40B4-BE49-F238E27FC236}">
                <a16:creationId xmlns:a16="http://schemas.microsoft.com/office/drawing/2014/main" id="{3E1169E9-6F11-8CE2-EC81-D8B406B82DD9}"/>
              </a:ext>
            </a:extLst>
          </p:cNvPr>
          <p:cNvPicPr>
            <a:picLocks noChangeAspect="1"/>
          </p:cNvPicPr>
          <p:nvPr/>
        </p:nvPicPr>
        <p:blipFill rotWithShape="1">
          <a:blip r:embed="rId2"/>
          <a:srcRect r="21508" b="24641"/>
          <a:stretch/>
        </p:blipFill>
        <p:spPr>
          <a:xfrm>
            <a:off x="2189740" y="2093181"/>
            <a:ext cx="7812520" cy="4347376"/>
          </a:xfrm>
          <a:prstGeom prst="rect">
            <a:avLst/>
          </a:prstGeom>
        </p:spPr>
      </p:pic>
      <p:sp>
        <p:nvSpPr>
          <p:cNvPr id="13" name="正方形/長方形 12">
            <a:extLst>
              <a:ext uri="{FF2B5EF4-FFF2-40B4-BE49-F238E27FC236}">
                <a16:creationId xmlns:a16="http://schemas.microsoft.com/office/drawing/2014/main" id="{A07B36A0-EE37-A27C-DFF0-523438C8DB2D}"/>
              </a:ext>
            </a:extLst>
          </p:cNvPr>
          <p:cNvSpPr/>
          <p:nvPr/>
        </p:nvSpPr>
        <p:spPr>
          <a:xfrm>
            <a:off x="2075637" y="4346423"/>
            <a:ext cx="1362326" cy="2494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6C940FE-BB28-8C68-928E-C73F7BA5DA67}"/>
              </a:ext>
            </a:extLst>
          </p:cNvPr>
          <p:cNvSpPr/>
          <p:nvPr/>
        </p:nvSpPr>
        <p:spPr>
          <a:xfrm>
            <a:off x="3746735" y="5901773"/>
            <a:ext cx="833218"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30CA72DF-2002-5D6F-A86B-A2D4C5A0B93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089292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6A53B744-AEC3-E3A6-4569-06A8906893FA}"/>
              </a:ext>
            </a:extLst>
          </p:cNvPr>
          <p:cNvPicPr>
            <a:picLocks noChangeAspect="1"/>
          </p:cNvPicPr>
          <p:nvPr/>
        </p:nvPicPr>
        <p:blipFill>
          <a:blip r:embed="rId2"/>
          <a:stretch>
            <a:fillRect/>
          </a:stretch>
        </p:blipFill>
        <p:spPr>
          <a:xfrm>
            <a:off x="3200400" y="2767078"/>
            <a:ext cx="5346258" cy="36795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18</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746C16C7-1175-B0AA-D288-F4B32A03D4B1}"/>
              </a:ext>
            </a:extLst>
          </p:cNvPr>
          <p:cNvSpPr/>
          <p:nvPr/>
        </p:nvSpPr>
        <p:spPr>
          <a:xfrm>
            <a:off x="4966890" y="5037668"/>
            <a:ext cx="2077965" cy="3056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87FEE757-2704-8515-A669-C7DA5E907578}"/>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 MBcloud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 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定義</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生産日報」フォルダ内の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連携デモ</a:t>
            </a:r>
            <a:r>
              <a:rPr kumimoji="1" lang="en-US" altLang="ja-JP" sz="1800" dirty="0">
                <a:solidFill>
                  <a:schemeClr val="tx1"/>
                </a:solidFill>
                <a:latin typeface="游ゴシック" panose="020B0400000000000000" pitchFamily="50" charset="-128"/>
                <a:ea typeface="游ゴシック" panose="020B0400000000000000" pitchFamily="50" charset="-128"/>
              </a:rPr>
              <a:t>.mbzip】</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3" name="テキスト プレースホルダー 21">
            <a:extLst>
              <a:ext uri="{FF2B5EF4-FFF2-40B4-BE49-F238E27FC236}">
                <a16:creationId xmlns:a16="http://schemas.microsoft.com/office/drawing/2014/main" id="{8B5849CB-07D0-1AC4-80D4-3FFDD49BB9C8}"/>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9586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4A52C7E-2449-E37A-05BA-6834B88BD033}"/>
              </a:ext>
            </a:extLst>
          </p:cNvPr>
          <p:cNvPicPr>
            <a:picLocks noChangeAspect="1"/>
          </p:cNvPicPr>
          <p:nvPr/>
        </p:nvPicPr>
        <p:blipFill rotWithShape="1">
          <a:blip r:embed="rId2"/>
          <a:srcRect t="-1" r="21935" b="25053"/>
          <a:stretch/>
        </p:blipFill>
        <p:spPr>
          <a:xfrm>
            <a:off x="2189740" y="2093181"/>
            <a:ext cx="7812520" cy="434737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19</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48635D5D-0EA1-3944-4E22-59A9361B451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 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連携デモ」フォルダがインポートされ、フォルダ内に「生産日報」ボードが存在します。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「生産日報」ボードを開きます。</a:t>
            </a:r>
          </a:p>
          <a:p>
            <a:pPr algn="l"/>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3A9A6836-7C0D-BEA4-5BAA-ABEB1E2DE103}"/>
              </a:ext>
            </a:extLst>
          </p:cNvPr>
          <p:cNvSpPr/>
          <p:nvPr/>
        </p:nvSpPr>
        <p:spPr>
          <a:xfrm>
            <a:off x="2479455" y="5023090"/>
            <a:ext cx="2013031"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646DD08-EF44-B58B-5DAB-F38F857BE480}"/>
              </a:ext>
            </a:extLst>
          </p:cNvPr>
          <p:cNvSpPr/>
          <p:nvPr/>
        </p:nvSpPr>
        <p:spPr>
          <a:xfrm>
            <a:off x="4635587" y="3253195"/>
            <a:ext cx="1932193" cy="15652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31F652A2-7B59-3269-FDBF-6DCCCDE95937}"/>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204189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2</a:t>
            </a:fld>
            <a:endParaRPr lang="ja-JP" altLang="en-US" dirty="0"/>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01">
            <a:extLst>
              <a:ext uri="{FF2B5EF4-FFF2-40B4-BE49-F238E27FC236}">
                <a16:creationId xmlns:a16="http://schemas.microsoft.com/office/drawing/2014/main" id="{096B4956-C569-4F38-BE7A-DB99CD69FDE9}"/>
              </a:ext>
            </a:extLst>
          </p:cNvPr>
          <p:cNvSpPr txBox="1">
            <a:spLocks/>
          </p:cNvSpPr>
          <p:nvPr/>
        </p:nvSpPr>
        <p:spPr>
          <a:xfrm>
            <a:off x="626074" y="1076760"/>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01</a:t>
            </a:r>
          </a:p>
        </p:txBody>
      </p:sp>
      <p:sp>
        <p:nvSpPr>
          <p:cNvPr id="17" name="データに価値を、企業にイノベーションを。">
            <a:extLst>
              <a:ext uri="{FF2B5EF4-FFF2-40B4-BE49-F238E27FC236}">
                <a16:creationId xmlns:a16="http://schemas.microsoft.com/office/drawing/2014/main" id="{8B859228-5860-4318-B900-4B73FD32E512}"/>
              </a:ext>
            </a:extLst>
          </p:cNvPr>
          <p:cNvSpPr txBox="1">
            <a:spLocks/>
          </p:cNvSpPr>
          <p:nvPr/>
        </p:nvSpPr>
        <p:spPr>
          <a:xfrm>
            <a:off x="1393337" y="1076760"/>
            <a:ext cx="2839239"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i-reporter Cloud</a:t>
            </a:r>
            <a:r>
              <a:rPr lang="ja-JP" altLang="en-US" dirty="0">
                <a:latin typeface="游ゴシック Medium" panose="020B0500000000000000" pitchFamily="50" charset="-128"/>
                <a:ea typeface="游ゴシック Medium" panose="020B0500000000000000" pitchFamily="50" charset="-128"/>
              </a:rPr>
              <a:t>の設定</a:t>
            </a:r>
          </a:p>
        </p:txBody>
      </p:sp>
      <p:sp>
        <p:nvSpPr>
          <p:cNvPr id="18" name="02">
            <a:extLst>
              <a:ext uri="{FF2B5EF4-FFF2-40B4-BE49-F238E27FC236}">
                <a16:creationId xmlns:a16="http://schemas.microsoft.com/office/drawing/2014/main" id="{3E0C7048-4813-43B8-9B2D-07781F7C35F2}"/>
              </a:ext>
            </a:extLst>
          </p:cNvPr>
          <p:cNvSpPr txBox="1">
            <a:spLocks/>
          </p:cNvSpPr>
          <p:nvPr/>
        </p:nvSpPr>
        <p:spPr>
          <a:xfrm>
            <a:off x="614397" y="1776536"/>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02</a:t>
            </a:r>
          </a:p>
        </p:txBody>
      </p:sp>
      <p:sp>
        <p:nvSpPr>
          <p:cNvPr id="19" name="データに価値を、企業にイノベーションを。">
            <a:extLst>
              <a:ext uri="{FF2B5EF4-FFF2-40B4-BE49-F238E27FC236}">
                <a16:creationId xmlns:a16="http://schemas.microsoft.com/office/drawing/2014/main" id="{C4A1A3CE-636B-45CD-A966-55B209896F89}"/>
              </a:ext>
            </a:extLst>
          </p:cNvPr>
          <p:cNvSpPr txBox="1">
            <a:spLocks/>
          </p:cNvSpPr>
          <p:nvPr/>
        </p:nvSpPr>
        <p:spPr>
          <a:xfrm>
            <a:off x="1393337" y="1776536"/>
            <a:ext cx="3239990"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MotionBoard Cloud</a:t>
            </a:r>
            <a:r>
              <a:rPr lang="ja-JP" altLang="en-US" dirty="0">
                <a:latin typeface="游ゴシック Medium" panose="020B0500000000000000" pitchFamily="50" charset="-128"/>
                <a:ea typeface="游ゴシック Medium" panose="020B0500000000000000" pitchFamily="50" charset="-128"/>
              </a:rPr>
              <a:t>の設定</a:t>
            </a:r>
          </a:p>
        </p:txBody>
      </p:sp>
      <p:sp>
        <p:nvSpPr>
          <p:cNvPr id="20" name="03">
            <a:extLst>
              <a:ext uri="{FF2B5EF4-FFF2-40B4-BE49-F238E27FC236}">
                <a16:creationId xmlns:a16="http://schemas.microsoft.com/office/drawing/2014/main" id="{895D58AE-F3DF-4454-82FF-789E23F1FB6B}"/>
              </a:ext>
            </a:extLst>
          </p:cNvPr>
          <p:cNvSpPr txBox="1">
            <a:spLocks/>
          </p:cNvSpPr>
          <p:nvPr/>
        </p:nvSpPr>
        <p:spPr>
          <a:xfrm>
            <a:off x="614398" y="2476312"/>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03</a:t>
            </a:r>
          </a:p>
        </p:txBody>
      </p:sp>
      <p:sp>
        <p:nvSpPr>
          <p:cNvPr id="21" name="データに価値を、企業にイノベーションを。">
            <a:extLst>
              <a:ext uri="{FF2B5EF4-FFF2-40B4-BE49-F238E27FC236}">
                <a16:creationId xmlns:a16="http://schemas.microsoft.com/office/drawing/2014/main" id="{646651E7-8244-4A9F-919E-0DF1B2EE904D}"/>
              </a:ext>
            </a:extLst>
          </p:cNvPr>
          <p:cNvSpPr txBox="1">
            <a:spLocks/>
          </p:cNvSpPr>
          <p:nvPr/>
        </p:nvSpPr>
        <p:spPr>
          <a:xfrm>
            <a:off x="1393337" y="2476312"/>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【APPENDIX】</a:t>
            </a:r>
            <a:r>
              <a:rPr lang="ja-JP" altLang="en-US" dirty="0">
                <a:latin typeface="游ゴシック Medium" panose="020B0500000000000000" pitchFamily="50" charset="-128"/>
                <a:ea typeface="游ゴシック Medium" panose="020B0500000000000000" pitchFamily="50" charset="-128"/>
              </a:rPr>
              <a:t>「生産数推移」チャートの「目標数」について</a:t>
            </a:r>
          </a:p>
        </p:txBody>
      </p:sp>
      <p:sp>
        <p:nvSpPr>
          <p:cNvPr id="22" name="04">
            <a:extLst>
              <a:ext uri="{FF2B5EF4-FFF2-40B4-BE49-F238E27FC236}">
                <a16:creationId xmlns:a16="http://schemas.microsoft.com/office/drawing/2014/main" id="{CA8F726A-5B36-457F-B5CB-7D9CA9F5AC24}"/>
              </a:ext>
            </a:extLst>
          </p:cNvPr>
          <p:cNvSpPr txBox="1">
            <a:spLocks/>
          </p:cNvSpPr>
          <p:nvPr/>
        </p:nvSpPr>
        <p:spPr>
          <a:xfrm>
            <a:off x="614396" y="317608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04</a:t>
            </a:r>
          </a:p>
        </p:txBody>
      </p:sp>
      <p:sp>
        <p:nvSpPr>
          <p:cNvPr id="23" name="データに価値を、企業にイノベーションを。">
            <a:extLst>
              <a:ext uri="{FF2B5EF4-FFF2-40B4-BE49-F238E27FC236}">
                <a16:creationId xmlns:a16="http://schemas.microsoft.com/office/drawing/2014/main" id="{28C5688F-A860-457F-948C-20CE1637B3A8}"/>
              </a:ext>
            </a:extLst>
          </p:cNvPr>
          <p:cNvSpPr txBox="1">
            <a:spLocks/>
          </p:cNvSpPr>
          <p:nvPr/>
        </p:nvSpPr>
        <p:spPr>
          <a:xfrm>
            <a:off x="1393337" y="3176088"/>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【APPENDIX】</a:t>
            </a:r>
            <a:r>
              <a:rPr lang="ja-JP" altLang="en-US" dirty="0">
                <a:latin typeface="游ゴシック Medium" panose="020B0500000000000000" pitchFamily="50" charset="-128"/>
                <a:ea typeface="游ゴシック Medium" panose="020B0500000000000000" pitchFamily="50" charset="-128"/>
              </a:rPr>
              <a:t>日付・日時のデータについて</a:t>
            </a:r>
          </a:p>
        </p:txBody>
      </p:sp>
      <p:sp>
        <p:nvSpPr>
          <p:cNvPr id="24" name="Color">
            <a:extLst>
              <a:ext uri="{FF2B5EF4-FFF2-40B4-BE49-F238E27FC236}">
                <a16:creationId xmlns:a16="http://schemas.microsoft.com/office/drawing/2014/main" id="{DD10F930-CA24-4689-8DEE-B2403FFEB991}"/>
              </a:ext>
            </a:extLst>
          </p:cNvPr>
          <p:cNvSpPr txBox="1"/>
          <p:nvPr/>
        </p:nvSpPr>
        <p:spPr>
          <a:xfrm>
            <a:off x="273595" y="185341"/>
            <a:ext cx="678071" cy="2975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US" altLang="ja-JP" sz="1600" b="0" i="0" u="none" strike="noStrike" cap="none" spc="0" normalizeH="0" baseline="0" dirty="0">
                <a:ln>
                  <a:noFill/>
                </a:ln>
                <a:effectLst/>
                <a:uFillTx/>
                <a:latin typeface="游ゴシック Medium" panose="020B0500000000000000" pitchFamily="50" charset="-128"/>
                <a:ea typeface="游ゴシック Medium" panose="020B0500000000000000" pitchFamily="50" charset="-128"/>
                <a:sym typeface="Poppins Medium"/>
              </a:rPr>
              <a:t>INDEX</a:t>
            </a:r>
            <a:endParaRPr kumimoji="0" lang="en" altLang="ja-JP" sz="1600" b="0" i="0" u="none" strike="noStrike" cap="none" spc="0" normalizeH="0" baseline="0" dirty="0">
              <a:ln>
                <a:noFill/>
              </a:ln>
              <a:effectLst/>
              <a:uFillTx/>
              <a:latin typeface="游ゴシック Medium" panose="020B0500000000000000" pitchFamily="50" charset="-128"/>
              <a:ea typeface="游ゴシック Medium" panose="020B0500000000000000" pitchFamily="50" charset="-128"/>
              <a:sym typeface="Poppins Medium"/>
            </a:endParaRPr>
          </a:p>
        </p:txBody>
      </p:sp>
      <p:sp>
        <p:nvSpPr>
          <p:cNvPr id="3" name="データに価値を、企業にイノベーションを。">
            <a:extLst>
              <a:ext uri="{FF2B5EF4-FFF2-40B4-BE49-F238E27FC236}">
                <a16:creationId xmlns:a16="http://schemas.microsoft.com/office/drawing/2014/main" id="{57D5701E-18D7-7AEA-5BE1-67A385D4591D}"/>
              </a:ext>
            </a:extLst>
          </p:cNvPr>
          <p:cNvSpPr txBox="1">
            <a:spLocks/>
          </p:cNvSpPr>
          <p:nvPr/>
        </p:nvSpPr>
        <p:spPr>
          <a:xfrm>
            <a:off x="1393337" y="3875864"/>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【APPENDIX】</a:t>
            </a:r>
            <a:r>
              <a:rPr lang="ja-JP" altLang="en-US" dirty="0">
                <a:latin typeface="游ゴシック Medium" panose="020B0500000000000000" pitchFamily="50" charset="-128"/>
                <a:ea typeface="游ゴシック Medium" panose="020B0500000000000000" pitchFamily="50" charset="-128"/>
              </a:rPr>
              <a:t>データストレージのテーブル名・項目名について</a:t>
            </a:r>
          </a:p>
        </p:txBody>
      </p:sp>
      <p:sp>
        <p:nvSpPr>
          <p:cNvPr id="4" name="04">
            <a:extLst>
              <a:ext uri="{FF2B5EF4-FFF2-40B4-BE49-F238E27FC236}">
                <a16:creationId xmlns:a16="http://schemas.microsoft.com/office/drawing/2014/main" id="{519FA83A-DA41-49CD-2BFE-E9CC8F987479}"/>
              </a:ext>
            </a:extLst>
          </p:cNvPr>
          <p:cNvSpPr txBox="1">
            <a:spLocks/>
          </p:cNvSpPr>
          <p:nvPr/>
        </p:nvSpPr>
        <p:spPr>
          <a:xfrm>
            <a:off x="626075" y="3875866"/>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latin typeface="游ゴシック Medium" panose="020B0500000000000000" pitchFamily="50" charset="-128"/>
                <a:ea typeface="游ゴシック Medium" panose="020B0500000000000000" pitchFamily="50" charset="-128"/>
              </a:rPr>
              <a:t>05</a:t>
            </a:r>
          </a:p>
        </p:txBody>
      </p:sp>
    </p:spTree>
    <p:extLst>
      <p:ext uri="{BB962C8B-B14F-4D97-AF65-F5344CB8AC3E}">
        <p14:creationId xmlns:p14="http://schemas.microsoft.com/office/powerpoint/2010/main" val="291774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20</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6" name="図 5">
            <a:extLst>
              <a:ext uri="{FF2B5EF4-FFF2-40B4-BE49-F238E27FC236}">
                <a16:creationId xmlns:a16="http://schemas.microsoft.com/office/drawing/2014/main" id="{7A69FA67-7713-D7DC-EE40-7C806F1B6B2D}"/>
              </a:ext>
            </a:extLst>
          </p:cNvPr>
          <p:cNvPicPr>
            <a:picLocks noChangeAspect="1"/>
          </p:cNvPicPr>
          <p:nvPr/>
        </p:nvPicPr>
        <p:blipFill>
          <a:blip r:embed="rId2"/>
          <a:stretch>
            <a:fillRect/>
          </a:stretch>
        </p:blipFill>
        <p:spPr>
          <a:xfrm>
            <a:off x="2212167" y="2093182"/>
            <a:ext cx="7767665" cy="4418699"/>
          </a:xfrm>
          <a:prstGeom prst="rect">
            <a:avLst/>
          </a:prstGeom>
        </p:spPr>
      </p:pic>
      <p:sp>
        <p:nvSpPr>
          <p:cNvPr id="7" name="正方形/長方形 6">
            <a:extLst>
              <a:ext uri="{FF2B5EF4-FFF2-40B4-BE49-F238E27FC236}">
                <a16:creationId xmlns:a16="http://schemas.microsoft.com/office/drawing/2014/main" id="{6FCC0FC6-5372-0B37-DE78-0B9541054E06}"/>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データストレージにテーブルが存在しないため、下記の様にエラーが表示されます。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エラーメッセージは「</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」で閉じます。</a:t>
            </a:r>
          </a:p>
        </p:txBody>
      </p:sp>
      <p:sp>
        <p:nvSpPr>
          <p:cNvPr id="10" name="正方形/長方形 9">
            <a:extLst>
              <a:ext uri="{FF2B5EF4-FFF2-40B4-BE49-F238E27FC236}">
                <a16:creationId xmlns:a16="http://schemas.microsoft.com/office/drawing/2014/main" id="{33E81D94-2A5A-0905-31EF-B1D9BF93F4C6}"/>
              </a:ext>
            </a:extLst>
          </p:cNvPr>
          <p:cNvSpPr/>
          <p:nvPr/>
        </p:nvSpPr>
        <p:spPr>
          <a:xfrm>
            <a:off x="5803102" y="5367130"/>
            <a:ext cx="804433" cy="2779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F45C250B-6788-6DB1-A048-42858912390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7160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D0105152-3D06-0BD4-529B-D3CE02E36044}"/>
              </a:ext>
            </a:extLst>
          </p:cNvPr>
          <p:cNvPicPr>
            <a:picLocks noChangeAspect="1"/>
          </p:cNvPicPr>
          <p:nvPr/>
        </p:nvPicPr>
        <p:blipFill rotWithShape="1">
          <a:blip r:embed="rId2"/>
          <a:srcRect l="48627"/>
          <a:stretch/>
        </p:blipFill>
        <p:spPr>
          <a:xfrm>
            <a:off x="937260" y="2066169"/>
            <a:ext cx="4085891" cy="459105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21</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A6ED6C9A-8789-8880-76E7-E38B7D3D318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画面右上、メニューから「管理」－「ボード編集」を選択します。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編集画面に切り替わったらエラーを閉じ、再度「管理」－「共有アイテム管理」を選択します。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98E2B3B3-D33A-9B38-C194-FE1C0E130917}"/>
              </a:ext>
            </a:extLst>
          </p:cNvPr>
          <p:cNvSpPr/>
          <p:nvPr/>
        </p:nvSpPr>
        <p:spPr>
          <a:xfrm>
            <a:off x="3657908" y="2061376"/>
            <a:ext cx="589745" cy="3637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62CA481D-5391-60AE-A6EA-04E67FE42D69}"/>
              </a:ext>
            </a:extLst>
          </p:cNvPr>
          <p:cNvSpPr/>
          <p:nvPr/>
        </p:nvSpPr>
        <p:spPr>
          <a:xfrm>
            <a:off x="2957996" y="2488757"/>
            <a:ext cx="925664" cy="2779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DEAD7232-8F3F-C688-8EDB-5390AD86FC46}"/>
              </a:ext>
            </a:extLst>
          </p:cNvPr>
          <p:cNvPicPr>
            <a:picLocks noChangeAspect="1"/>
          </p:cNvPicPr>
          <p:nvPr/>
        </p:nvPicPr>
        <p:blipFill>
          <a:blip r:embed="rId3"/>
          <a:stretch>
            <a:fillRect/>
          </a:stretch>
        </p:blipFill>
        <p:spPr>
          <a:xfrm>
            <a:off x="6378347" y="2061266"/>
            <a:ext cx="4876393" cy="4065214"/>
          </a:xfrm>
          <a:prstGeom prst="rect">
            <a:avLst/>
          </a:prstGeom>
        </p:spPr>
      </p:pic>
      <p:sp>
        <p:nvSpPr>
          <p:cNvPr id="18" name="正方形/長方形 17">
            <a:extLst>
              <a:ext uri="{FF2B5EF4-FFF2-40B4-BE49-F238E27FC236}">
                <a16:creationId xmlns:a16="http://schemas.microsoft.com/office/drawing/2014/main" id="{E56C0690-DA11-3B3B-B6F6-4D7943C49C23}"/>
              </a:ext>
            </a:extLst>
          </p:cNvPr>
          <p:cNvSpPr/>
          <p:nvPr/>
        </p:nvSpPr>
        <p:spPr>
          <a:xfrm>
            <a:off x="9731048" y="2061376"/>
            <a:ext cx="589745" cy="3637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E27A26B-9464-A211-53CD-D90EE06D3383}"/>
              </a:ext>
            </a:extLst>
          </p:cNvPr>
          <p:cNvSpPr/>
          <p:nvPr/>
        </p:nvSpPr>
        <p:spPr>
          <a:xfrm>
            <a:off x="8961991" y="2539125"/>
            <a:ext cx="1439309" cy="2878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B676D308-5AC5-89C7-2905-E131D6827DB8}"/>
              </a:ext>
            </a:extLst>
          </p:cNvPr>
          <p:cNvSpPr/>
          <p:nvPr/>
        </p:nvSpPr>
        <p:spPr>
          <a:xfrm>
            <a:off x="5491199" y="3520439"/>
            <a:ext cx="419100" cy="640080"/>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 name="テキスト プレースホルダー 21">
            <a:extLst>
              <a:ext uri="{FF2B5EF4-FFF2-40B4-BE49-F238E27FC236}">
                <a16:creationId xmlns:a16="http://schemas.microsoft.com/office/drawing/2014/main" id="{778DA3B0-22CC-1F5F-09D2-1DE337907F20}"/>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190548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grpSp>
        <p:nvGrpSpPr>
          <p:cNvPr id="11" name="グループ化 10">
            <a:extLst>
              <a:ext uri="{FF2B5EF4-FFF2-40B4-BE49-F238E27FC236}">
                <a16:creationId xmlns:a16="http://schemas.microsoft.com/office/drawing/2014/main" id="{F517E0E5-B41D-F14D-F4B7-A162A36A961D}"/>
              </a:ext>
            </a:extLst>
          </p:cNvPr>
          <p:cNvGrpSpPr/>
          <p:nvPr/>
        </p:nvGrpSpPr>
        <p:grpSpPr>
          <a:xfrm>
            <a:off x="2405659" y="1805407"/>
            <a:ext cx="7380682" cy="4655621"/>
            <a:chOff x="2525475" y="1805407"/>
            <a:chExt cx="7380682" cy="4655621"/>
          </a:xfrm>
        </p:grpSpPr>
        <p:pic>
          <p:nvPicPr>
            <p:cNvPr id="7" name="図 6">
              <a:extLst>
                <a:ext uri="{FF2B5EF4-FFF2-40B4-BE49-F238E27FC236}">
                  <a16:creationId xmlns:a16="http://schemas.microsoft.com/office/drawing/2014/main" id="{D7ECDDE5-CFC4-96F6-8923-C7728876D5AF}"/>
                </a:ext>
              </a:extLst>
            </p:cNvPr>
            <p:cNvPicPr>
              <a:picLocks noChangeAspect="1"/>
            </p:cNvPicPr>
            <p:nvPr/>
          </p:nvPicPr>
          <p:blipFill>
            <a:blip r:embed="rId2"/>
            <a:stretch>
              <a:fillRect/>
            </a:stretch>
          </p:blipFill>
          <p:spPr>
            <a:xfrm>
              <a:off x="2525475" y="1805407"/>
              <a:ext cx="7380682" cy="4655621"/>
            </a:xfrm>
            <a:prstGeom prst="rect">
              <a:avLst/>
            </a:prstGeom>
          </p:spPr>
        </p:pic>
        <p:pic>
          <p:nvPicPr>
            <p:cNvPr id="9" name="図 8">
              <a:extLst>
                <a:ext uri="{FF2B5EF4-FFF2-40B4-BE49-F238E27FC236}">
                  <a16:creationId xmlns:a16="http://schemas.microsoft.com/office/drawing/2014/main" id="{51D7008E-A183-BB84-912B-4D0C5BB21D21}"/>
                </a:ext>
              </a:extLst>
            </p:cNvPr>
            <p:cNvPicPr>
              <a:picLocks noChangeAspect="1"/>
            </p:cNvPicPr>
            <p:nvPr/>
          </p:nvPicPr>
          <p:blipFill>
            <a:blip r:embed="rId3"/>
            <a:stretch>
              <a:fillRect/>
            </a:stretch>
          </p:blipFill>
          <p:spPr>
            <a:xfrm>
              <a:off x="3593049" y="2881999"/>
              <a:ext cx="1219274" cy="1160157"/>
            </a:xfrm>
            <a:prstGeom prst="rect">
              <a:avLst/>
            </a:prstGeom>
          </p:spPr>
        </p:pic>
      </p:grpSp>
      <p:sp>
        <p:nvSpPr>
          <p:cNvPr id="10" name="正方形/長方形 9">
            <a:extLst>
              <a:ext uri="{FF2B5EF4-FFF2-40B4-BE49-F238E27FC236}">
                <a16:creationId xmlns:a16="http://schemas.microsoft.com/office/drawing/2014/main" id="{AED32D03-226F-3EBA-A8E9-5777B8E3645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共有アイテム管理の「</a:t>
            </a:r>
            <a:r>
              <a:rPr kumimoji="1" lang="en-US" altLang="ja-JP" sz="1800" dirty="0">
                <a:solidFill>
                  <a:schemeClr val="tx1"/>
                </a:solidFill>
                <a:latin typeface="游ゴシック" panose="020B0400000000000000" pitchFamily="50" charset="-128"/>
                <a:ea typeface="游ゴシック" panose="020B0400000000000000" pitchFamily="50" charset="-128"/>
              </a:rPr>
              <a:t>CSV/Excel</a:t>
            </a:r>
            <a:r>
              <a:rPr kumimoji="1" lang="ja-JP" altLang="en-US" sz="1800" dirty="0">
                <a:solidFill>
                  <a:schemeClr val="tx1"/>
                </a:solidFill>
                <a:latin typeface="游ゴシック" panose="020B0400000000000000" pitchFamily="50" charset="-128"/>
                <a:ea typeface="游ゴシック" panose="020B0400000000000000" pitchFamily="50" charset="-128"/>
              </a:rPr>
              <a:t>」タブを選択します。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CSV/Excel</a:t>
            </a:r>
            <a:r>
              <a:rPr kumimoji="1" lang="ja-JP" altLang="en-US" sz="1800" dirty="0">
                <a:solidFill>
                  <a:schemeClr val="tx1"/>
                </a:solidFill>
                <a:latin typeface="游ゴシック" panose="020B0400000000000000" pitchFamily="50" charset="-128"/>
                <a:ea typeface="游ゴシック" panose="020B0400000000000000" pitchFamily="50" charset="-128"/>
              </a:rPr>
              <a:t>」フォルダを右クリックし「ファイルアップロード」を選択します。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669506E0-4249-EAAA-21B9-2B82AFFBE978}"/>
              </a:ext>
            </a:extLst>
          </p:cNvPr>
          <p:cNvSpPr/>
          <p:nvPr/>
        </p:nvSpPr>
        <p:spPr>
          <a:xfrm>
            <a:off x="7989708" y="2250219"/>
            <a:ext cx="923702" cy="2779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159C520F-AF01-9C6D-522B-EDA14A0B5A3E}"/>
              </a:ext>
            </a:extLst>
          </p:cNvPr>
          <p:cNvSpPr/>
          <p:nvPr/>
        </p:nvSpPr>
        <p:spPr>
          <a:xfrm>
            <a:off x="2549531" y="2791215"/>
            <a:ext cx="861579" cy="1905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16FF193-9DB6-BC73-C1DD-B03213E8CC0A}"/>
              </a:ext>
            </a:extLst>
          </p:cNvPr>
          <p:cNvSpPr/>
          <p:nvPr/>
        </p:nvSpPr>
        <p:spPr>
          <a:xfrm>
            <a:off x="3547031" y="2886476"/>
            <a:ext cx="923702" cy="2463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995732D8-2C4C-EF10-37A9-A362E5E9FC9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186212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26D14CC-DC7F-8F40-0126-2DD4A920BEDB}"/>
              </a:ext>
            </a:extLst>
          </p:cNvPr>
          <p:cNvPicPr>
            <a:picLocks noChangeAspect="1"/>
          </p:cNvPicPr>
          <p:nvPr/>
        </p:nvPicPr>
        <p:blipFill>
          <a:blip r:embed="rId2"/>
          <a:stretch>
            <a:fillRect/>
          </a:stretch>
        </p:blipFill>
        <p:spPr>
          <a:xfrm>
            <a:off x="3200400" y="2584051"/>
            <a:ext cx="5846284" cy="387973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23</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8CFA245B-8601-7301-18AC-5186AFAC6424}"/>
              </a:ext>
            </a:extLst>
          </p:cNvPr>
          <p:cNvSpPr/>
          <p:nvPr/>
        </p:nvSpPr>
        <p:spPr>
          <a:xfrm>
            <a:off x="4785590" y="4067070"/>
            <a:ext cx="1469207" cy="2861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B45A470D-5059-2E3F-B8CB-184D0D224320}"/>
              </a:ext>
            </a:extLst>
          </p:cNvPr>
          <p:cNvSpPr/>
          <p:nvPr/>
        </p:nvSpPr>
        <p:spPr>
          <a:xfrm>
            <a:off x="7055916" y="6049495"/>
            <a:ext cx="903340" cy="340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77C74E60-6608-7E4F-4F0F-0AD1B9ABCD36}"/>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事前にダウンロードしておいた</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5" name="テキスト プレースホルダー 21">
            <a:extLst>
              <a:ext uri="{FF2B5EF4-FFF2-40B4-BE49-F238E27FC236}">
                <a16:creationId xmlns:a16="http://schemas.microsoft.com/office/drawing/2014/main" id="{6B31EA58-E7AF-D638-8D3C-4ADF03D8C014}"/>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5880100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83DD326C-5833-8006-94A8-AC3823F6705E}"/>
              </a:ext>
            </a:extLst>
          </p:cNvPr>
          <p:cNvPicPr>
            <a:picLocks noChangeAspect="1"/>
          </p:cNvPicPr>
          <p:nvPr/>
        </p:nvPicPr>
        <p:blipFill>
          <a:blip r:embed="rId2"/>
          <a:stretch>
            <a:fillRect/>
          </a:stretch>
        </p:blipFill>
        <p:spPr>
          <a:xfrm>
            <a:off x="1906685" y="1805406"/>
            <a:ext cx="8378627" cy="4655621"/>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7AF082EE-BEFA-5BC2-6DC2-30314D141C7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がアップロードされた状態になります。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共有アイテム管理のウインドウは「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」で閉じます。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08BF469-FE41-73A5-4B2F-B34303B7B333}"/>
              </a:ext>
            </a:extLst>
          </p:cNvPr>
          <p:cNvSpPr/>
          <p:nvPr/>
        </p:nvSpPr>
        <p:spPr>
          <a:xfrm>
            <a:off x="3850217" y="2950011"/>
            <a:ext cx="1039835"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B41DDE30-A79D-098F-3C0C-32942877F6DB}"/>
              </a:ext>
            </a:extLst>
          </p:cNvPr>
          <p:cNvSpPr/>
          <p:nvPr/>
        </p:nvSpPr>
        <p:spPr>
          <a:xfrm>
            <a:off x="9930611" y="1749749"/>
            <a:ext cx="378554" cy="3714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C3471D30-9632-3E61-2264-3854328CB7E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98397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D576929F-E1AD-0075-EF87-3CDFFF71FFA0}"/>
              </a:ext>
            </a:extLst>
          </p:cNvPr>
          <p:cNvPicPr>
            <a:picLocks noChangeAspect="1"/>
          </p:cNvPicPr>
          <p:nvPr/>
        </p:nvPicPr>
        <p:blipFill rotWithShape="1">
          <a:blip r:embed="rId2"/>
          <a:srcRect b="9386"/>
          <a:stretch/>
        </p:blipFill>
        <p:spPr>
          <a:xfrm>
            <a:off x="3260781" y="2061267"/>
            <a:ext cx="4733925" cy="4065214"/>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25</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D88E647B-3DD8-89FC-6B15-046D128B71EE}"/>
              </a:ext>
            </a:extLst>
          </p:cNvPr>
          <p:cNvSpPr/>
          <p:nvPr/>
        </p:nvSpPr>
        <p:spPr>
          <a:xfrm>
            <a:off x="6471014" y="2061376"/>
            <a:ext cx="589745" cy="3637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BFA1F740-39EB-9419-5800-0B30B29E2D29}"/>
              </a:ext>
            </a:extLst>
          </p:cNvPr>
          <p:cNvSpPr/>
          <p:nvPr/>
        </p:nvSpPr>
        <p:spPr>
          <a:xfrm>
            <a:off x="5694005" y="2766620"/>
            <a:ext cx="1439309" cy="2878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F4C0CDF6-35A8-6299-A458-52CA4B41CB1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画面右上、メニューから「管理」－「格納データ管理」－「データストレージ管理」を選択します。</a:t>
            </a:r>
          </a:p>
        </p:txBody>
      </p:sp>
      <p:sp>
        <p:nvSpPr>
          <p:cNvPr id="13" name="正方形/長方形 12">
            <a:extLst>
              <a:ext uri="{FF2B5EF4-FFF2-40B4-BE49-F238E27FC236}">
                <a16:creationId xmlns:a16="http://schemas.microsoft.com/office/drawing/2014/main" id="{72DC8977-184C-F9A2-E03D-705F931F72B4}"/>
              </a:ext>
            </a:extLst>
          </p:cNvPr>
          <p:cNvSpPr/>
          <p:nvPr/>
        </p:nvSpPr>
        <p:spPr>
          <a:xfrm>
            <a:off x="3999505" y="2823605"/>
            <a:ext cx="1606164" cy="2878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1FD1DA03-0563-659F-6AF5-7C5663E4AD26}"/>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694442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26</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6C5B9EBB-4266-C3FB-6AD4-5E2D9E3350AE}"/>
              </a:ext>
            </a:extLst>
          </p:cNvPr>
          <p:cNvPicPr>
            <a:picLocks noChangeAspect="1"/>
          </p:cNvPicPr>
          <p:nvPr/>
        </p:nvPicPr>
        <p:blipFill>
          <a:blip r:embed="rId2"/>
          <a:stretch>
            <a:fillRect/>
          </a:stretch>
        </p:blipFill>
        <p:spPr>
          <a:xfrm>
            <a:off x="2010079" y="1805407"/>
            <a:ext cx="8195116" cy="4655621"/>
          </a:xfrm>
          <a:prstGeom prst="rect">
            <a:avLst/>
          </a:prstGeom>
        </p:spPr>
      </p:pic>
      <p:sp>
        <p:nvSpPr>
          <p:cNvPr id="3" name="正方形/長方形 2">
            <a:extLst>
              <a:ext uri="{FF2B5EF4-FFF2-40B4-BE49-F238E27FC236}">
                <a16:creationId xmlns:a16="http://schemas.microsoft.com/office/drawing/2014/main" id="{2533E7BC-D5A0-74B2-9481-25E858F7CB8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データストレージ管理のウインドウで「レプリケーション」タブを選択します。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画面右下の「新規作成」をクリックします。</a:t>
            </a:r>
          </a:p>
        </p:txBody>
      </p:sp>
      <p:sp>
        <p:nvSpPr>
          <p:cNvPr id="7" name="正方形/長方形 6">
            <a:extLst>
              <a:ext uri="{FF2B5EF4-FFF2-40B4-BE49-F238E27FC236}">
                <a16:creationId xmlns:a16="http://schemas.microsoft.com/office/drawing/2014/main" id="{2DF33880-71C1-A75D-859D-5B9E4F8A4F89}"/>
              </a:ext>
            </a:extLst>
          </p:cNvPr>
          <p:cNvSpPr/>
          <p:nvPr/>
        </p:nvSpPr>
        <p:spPr>
          <a:xfrm>
            <a:off x="3190258" y="2075368"/>
            <a:ext cx="944421" cy="302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F3F1968-DF49-8DF8-C55F-52483FB98DB6}"/>
              </a:ext>
            </a:extLst>
          </p:cNvPr>
          <p:cNvSpPr/>
          <p:nvPr/>
        </p:nvSpPr>
        <p:spPr>
          <a:xfrm>
            <a:off x="9276676" y="5726916"/>
            <a:ext cx="829431" cy="33197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F39B8DC9-4814-BAB3-5CB9-338C7B68EB2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2082816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BA942F1-6509-9E9D-8A91-00BE288C8677}"/>
              </a:ext>
            </a:extLst>
          </p:cNvPr>
          <p:cNvPicPr>
            <a:picLocks noChangeAspect="1"/>
          </p:cNvPicPr>
          <p:nvPr/>
        </p:nvPicPr>
        <p:blipFill>
          <a:blip r:embed="rId2"/>
          <a:stretch>
            <a:fillRect/>
          </a:stretch>
        </p:blipFill>
        <p:spPr>
          <a:xfrm>
            <a:off x="2209387" y="1809469"/>
            <a:ext cx="7849699" cy="462184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27</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813C6ED3-2B05-B764-93DE-50DA15B7C1F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データソース選択で接続先をプルダウンリストから「</a:t>
            </a:r>
            <a:r>
              <a:rPr kumimoji="1" lang="en-US" altLang="ja-JP" sz="1800" dirty="0">
                <a:solidFill>
                  <a:schemeClr val="tx1"/>
                </a:solidFill>
                <a:latin typeface="游ゴシック" panose="020B0400000000000000" pitchFamily="50" charset="-128"/>
                <a:ea typeface="游ゴシック" panose="020B0400000000000000" pitchFamily="50" charset="-128"/>
              </a:rPr>
              <a:t>text</a:t>
            </a:r>
            <a:r>
              <a:rPr kumimoji="1" lang="ja-JP" altLang="en-US" sz="1800" dirty="0">
                <a:solidFill>
                  <a:schemeClr val="tx1"/>
                </a:solidFill>
                <a:latin typeface="游ゴシック" panose="020B0400000000000000" pitchFamily="50" charset="-128"/>
                <a:ea typeface="游ゴシック" panose="020B0400000000000000" pitchFamily="50" charset="-128"/>
              </a:rPr>
              <a:t>」を選択します。</a:t>
            </a:r>
          </a:p>
        </p:txBody>
      </p:sp>
      <p:sp>
        <p:nvSpPr>
          <p:cNvPr id="7" name="正方形/長方形 6">
            <a:extLst>
              <a:ext uri="{FF2B5EF4-FFF2-40B4-BE49-F238E27FC236}">
                <a16:creationId xmlns:a16="http://schemas.microsoft.com/office/drawing/2014/main" id="{C1E015E5-7C4A-FE52-1C13-0D803B06E123}"/>
              </a:ext>
            </a:extLst>
          </p:cNvPr>
          <p:cNvSpPr/>
          <p:nvPr/>
        </p:nvSpPr>
        <p:spPr>
          <a:xfrm>
            <a:off x="2275858" y="2210541"/>
            <a:ext cx="944421" cy="302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6F8B6A2-AC2C-1DD3-0A21-63E9F59A5555}"/>
              </a:ext>
            </a:extLst>
          </p:cNvPr>
          <p:cNvSpPr/>
          <p:nvPr/>
        </p:nvSpPr>
        <p:spPr>
          <a:xfrm>
            <a:off x="2627041" y="3109175"/>
            <a:ext cx="944421" cy="302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49A6EEF1-7F80-1267-439F-2B740CFD554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2831524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D88F0B5E-A28A-3E8D-69FF-82614BD6D97B}"/>
              </a:ext>
            </a:extLst>
          </p:cNvPr>
          <p:cNvPicPr>
            <a:picLocks noChangeAspect="1"/>
          </p:cNvPicPr>
          <p:nvPr/>
        </p:nvPicPr>
        <p:blipFill>
          <a:blip r:embed="rId2"/>
          <a:stretch>
            <a:fillRect/>
          </a:stretch>
        </p:blipFill>
        <p:spPr>
          <a:xfrm>
            <a:off x="2217965" y="1837499"/>
            <a:ext cx="7756697" cy="462586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28</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789E3AF8-6C5D-3026-F5F8-6817C0A2E6C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画面左下の「読込設定」をクリックします。</a:t>
            </a:r>
          </a:p>
        </p:txBody>
      </p:sp>
      <p:sp>
        <p:nvSpPr>
          <p:cNvPr id="10" name="正方形/長方形 9">
            <a:extLst>
              <a:ext uri="{FF2B5EF4-FFF2-40B4-BE49-F238E27FC236}">
                <a16:creationId xmlns:a16="http://schemas.microsoft.com/office/drawing/2014/main" id="{6CDFAAA9-94BF-EB04-5FAF-EBD6633C51FA}"/>
              </a:ext>
            </a:extLst>
          </p:cNvPr>
          <p:cNvSpPr/>
          <p:nvPr/>
        </p:nvSpPr>
        <p:spPr>
          <a:xfrm>
            <a:off x="2293085" y="6070783"/>
            <a:ext cx="756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26D88EA0-7E76-D009-CAA3-C58EC6FF8F2D}"/>
              </a:ext>
            </a:extLst>
          </p:cNvPr>
          <p:cNvSpPr/>
          <p:nvPr/>
        </p:nvSpPr>
        <p:spPr>
          <a:xfrm>
            <a:off x="2387176" y="2957963"/>
            <a:ext cx="1310181"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808C3F2D-DF4D-582A-2B49-1DFB13A16C84}"/>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504773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a:extLst>
              <a:ext uri="{FF2B5EF4-FFF2-40B4-BE49-F238E27FC236}">
                <a16:creationId xmlns:a16="http://schemas.microsoft.com/office/drawing/2014/main" id="{4EC3EFE6-33F6-B0DB-4C06-1FDFB2C23423}"/>
              </a:ext>
            </a:extLst>
          </p:cNvPr>
          <p:cNvGrpSpPr/>
          <p:nvPr/>
        </p:nvGrpSpPr>
        <p:grpSpPr>
          <a:xfrm>
            <a:off x="2217965" y="1837499"/>
            <a:ext cx="7756697" cy="4625860"/>
            <a:chOff x="2217965" y="1837499"/>
            <a:chExt cx="7756697" cy="4625860"/>
          </a:xfrm>
        </p:grpSpPr>
        <p:pic>
          <p:nvPicPr>
            <p:cNvPr id="8" name="図 7">
              <a:extLst>
                <a:ext uri="{FF2B5EF4-FFF2-40B4-BE49-F238E27FC236}">
                  <a16:creationId xmlns:a16="http://schemas.microsoft.com/office/drawing/2014/main" id="{5DA7E8E8-6E1F-7C00-80CC-818909E32DF7}"/>
                </a:ext>
              </a:extLst>
            </p:cNvPr>
            <p:cNvPicPr>
              <a:picLocks noChangeAspect="1"/>
            </p:cNvPicPr>
            <p:nvPr/>
          </p:nvPicPr>
          <p:blipFill>
            <a:blip r:embed="rId2"/>
            <a:stretch>
              <a:fillRect/>
            </a:stretch>
          </p:blipFill>
          <p:spPr>
            <a:xfrm>
              <a:off x="2217965" y="1837499"/>
              <a:ext cx="7756697" cy="4625860"/>
            </a:xfrm>
            <a:prstGeom prst="rect">
              <a:avLst/>
            </a:prstGeom>
          </p:spPr>
        </p:pic>
        <p:pic>
          <p:nvPicPr>
            <p:cNvPr id="13" name="図 12">
              <a:extLst>
                <a:ext uri="{FF2B5EF4-FFF2-40B4-BE49-F238E27FC236}">
                  <a16:creationId xmlns:a16="http://schemas.microsoft.com/office/drawing/2014/main" id="{033906E7-DE8C-AD92-89B0-97FFACF5ADFC}"/>
                </a:ext>
              </a:extLst>
            </p:cNvPr>
            <p:cNvPicPr>
              <a:picLocks noChangeAspect="1"/>
            </p:cNvPicPr>
            <p:nvPr/>
          </p:nvPicPr>
          <p:blipFill>
            <a:blip r:embed="rId3"/>
            <a:stretch>
              <a:fillRect/>
            </a:stretch>
          </p:blipFill>
          <p:spPr>
            <a:xfrm>
              <a:off x="4441965" y="2708029"/>
              <a:ext cx="3308067" cy="2850730"/>
            </a:xfrm>
            <a:prstGeom prst="rect">
              <a:avLst/>
            </a:prstGeom>
          </p:spPr>
        </p:pic>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29</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789E3AF8-6C5D-3026-F5F8-6817C0A2E6C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dirty="0">
                <a:solidFill>
                  <a:schemeClr val="tx1"/>
                </a:solidFill>
                <a:latin typeface="游ゴシック" panose="020B0400000000000000" pitchFamily="50" charset="-128"/>
                <a:ea typeface="游ゴシック" panose="020B0400000000000000" pitchFamily="50" charset="-128"/>
              </a:rPr>
              <a:t>文字コードを「</a:t>
            </a:r>
            <a:r>
              <a:rPr kumimoji="1" lang="en-US" altLang="ja-JP" sz="1800" dirty="0">
                <a:solidFill>
                  <a:schemeClr val="tx1"/>
                </a:solidFill>
                <a:latin typeface="游ゴシック" panose="020B0400000000000000" pitchFamily="50" charset="-128"/>
                <a:ea typeface="游ゴシック" panose="020B0400000000000000" pitchFamily="50" charset="-128"/>
              </a:rPr>
              <a:t>Shift_JIS</a:t>
            </a:r>
            <a:r>
              <a:rPr kumimoji="1" lang="ja-JP" altLang="en-US" sz="1800" dirty="0">
                <a:solidFill>
                  <a:schemeClr val="tx1"/>
                </a:solidFill>
                <a:latin typeface="游ゴシック" panose="020B0400000000000000" pitchFamily="50" charset="-128"/>
                <a:ea typeface="游ゴシック" panose="020B0400000000000000" pitchFamily="50" charset="-128"/>
              </a:rPr>
              <a:t>」にし「</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」で閉じます。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データソース選択のウインドウも「</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」で閉じます。</a:t>
            </a:r>
          </a:p>
        </p:txBody>
      </p:sp>
      <p:sp>
        <p:nvSpPr>
          <p:cNvPr id="10" name="正方形/長方形 9">
            <a:extLst>
              <a:ext uri="{FF2B5EF4-FFF2-40B4-BE49-F238E27FC236}">
                <a16:creationId xmlns:a16="http://schemas.microsoft.com/office/drawing/2014/main" id="{6CDFAAA9-94BF-EB04-5FAF-EBD6633C51FA}"/>
              </a:ext>
            </a:extLst>
          </p:cNvPr>
          <p:cNvSpPr/>
          <p:nvPr/>
        </p:nvSpPr>
        <p:spPr>
          <a:xfrm>
            <a:off x="5300243" y="6099019"/>
            <a:ext cx="756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504CE47-982D-10EA-7CD6-F6C2BF92AC25}"/>
              </a:ext>
            </a:extLst>
          </p:cNvPr>
          <p:cNvSpPr/>
          <p:nvPr/>
        </p:nvSpPr>
        <p:spPr>
          <a:xfrm>
            <a:off x="4497623" y="3012336"/>
            <a:ext cx="2232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DE6ADB8-9804-FE18-179E-136180A0A1B3}"/>
              </a:ext>
            </a:extLst>
          </p:cNvPr>
          <p:cNvSpPr/>
          <p:nvPr/>
        </p:nvSpPr>
        <p:spPr>
          <a:xfrm>
            <a:off x="5303520" y="5192954"/>
            <a:ext cx="792479"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E47B7330-E86A-274A-608C-C8B0F8E93C5D}"/>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285189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2EFEE9EC-6E81-AC3C-F10A-77268B56008F}"/>
              </a:ext>
            </a:extLst>
          </p:cNvPr>
          <p:cNvSpPr/>
          <p:nvPr/>
        </p:nvSpPr>
        <p:spPr>
          <a:xfrm>
            <a:off x="272415" y="1879030"/>
            <a:ext cx="6859905" cy="4552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マニュアル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2"/>
              </a:rPr>
              <a:t>https://cs.wingarc.com/manual/mb/cloud/index.html?lang=ja</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800" dirty="0">
                <a:solidFill>
                  <a:schemeClr val="tx1"/>
                </a:solidFill>
                <a:latin typeface="游ゴシック" panose="020B0400000000000000" pitchFamily="50" charset="-128"/>
                <a:ea typeface="游ゴシック" panose="020B0400000000000000" pitchFamily="50" charset="-128"/>
              </a:rPr>
              <a:t>WEB</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https://cimtops-support.com/i-Reporter/ja/</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dirty="0">
                <a:solidFill>
                  <a:schemeClr val="tx1"/>
                </a:solidFill>
                <a:latin typeface="游ゴシック" panose="020B0400000000000000" pitchFamily="50" charset="-128"/>
                <a:ea typeface="游ゴシック" panose="020B0400000000000000" pitchFamily="50" charset="-128"/>
              </a:rPr>
              <a:t>連携</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https://cimtops-support.com/i-Reporter/ir_manuals/jp/api/MotionboardCooperation_jp.pdf</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・データ連携テーブル機能</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5"/>
              </a:rPr>
              <a:t>https://cimtops-support.com/i-Reporter/ir_manuals/jp/manager/DataCoordinationTableFunction_jp.pdf</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本資料では製品名を略称で記載する場合がございます。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		</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p>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	</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MBC</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92C68C32-69DF-3FD6-8F05-65AD4BF5970B}"/>
              </a:ext>
            </a:extLst>
          </p:cNvPr>
          <p:cNvSpPr>
            <a:spLocks noGrp="1"/>
          </p:cNvSpPr>
          <p:nvPr>
            <p:ph type="sldNum" sz="quarter" idx="2"/>
          </p:nvPr>
        </p:nvSpPr>
        <p:spPr/>
        <p:txBody>
          <a:bodyPr/>
          <a:lstStyle/>
          <a:p>
            <a:fld id="{86CB4B4D-7CA3-9044-876B-883B54F8677D}" type="slidenum">
              <a:rPr lang="en-US" altLang="ja-JP" smtClean="0"/>
              <a:pPr/>
              <a:t>3</a:t>
            </a:fld>
            <a:endParaRPr lang="ja-JP" altLang="en-US" dirty="0"/>
          </a:p>
        </p:txBody>
      </p:sp>
      <p:sp>
        <p:nvSpPr>
          <p:cNvPr id="3" name="フッター プレースホルダー 2">
            <a:extLst>
              <a:ext uri="{FF2B5EF4-FFF2-40B4-BE49-F238E27FC236}">
                <a16:creationId xmlns:a16="http://schemas.microsoft.com/office/drawing/2014/main" id="{5041DFAE-6A07-904B-5198-64BE58528156}"/>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07EA500-3859-891C-1384-FA859FB2A29D}"/>
              </a:ext>
            </a:extLst>
          </p:cNvPr>
          <p:cNvSpPr/>
          <p:nvPr/>
        </p:nvSpPr>
        <p:spPr>
          <a:xfrm>
            <a:off x="272415" y="876718"/>
            <a:ext cx="11670444" cy="70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本資料は</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動作確認・デモ環境構築の手順書になります。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環境構築に限定された情報になっており、基本動作・連携の詳細の説明は各社のマニュアルをご確認ください。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AC674BD7-4206-89B3-3323-B35ABC574E0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本資料の目的</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3" name="図 12">
            <a:extLst>
              <a:ext uri="{FF2B5EF4-FFF2-40B4-BE49-F238E27FC236}">
                <a16:creationId xmlns:a16="http://schemas.microsoft.com/office/drawing/2014/main" id="{C759BA6C-D572-243C-4874-64D16E6A6293}"/>
              </a:ext>
            </a:extLst>
          </p:cNvPr>
          <p:cNvPicPr>
            <a:picLocks noChangeAspect="1"/>
          </p:cNvPicPr>
          <p:nvPr/>
        </p:nvPicPr>
        <p:blipFill>
          <a:blip r:embed="rId6"/>
          <a:stretch>
            <a:fillRect/>
          </a:stretch>
        </p:blipFill>
        <p:spPr>
          <a:xfrm>
            <a:off x="7642069" y="4328117"/>
            <a:ext cx="3950933" cy="2183764"/>
          </a:xfrm>
          <a:prstGeom prst="rect">
            <a:avLst/>
          </a:prstGeom>
          <a:effectLst>
            <a:outerShdw blurRad="50800" dist="38100" dir="2700000" algn="tl" rotWithShape="0">
              <a:prstClr val="black">
                <a:alpha val="40000"/>
              </a:prstClr>
            </a:outerShdw>
          </a:effectLst>
        </p:spPr>
      </p:pic>
      <p:pic>
        <p:nvPicPr>
          <p:cNvPr id="19" name="図 18">
            <a:extLst>
              <a:ext uri="{FF2B5EF4-FFF2-40B4-BE49-F238E27FC236}">
                <a16:creationId xmlns:a16="http://schemas.microsoft.com/office/drawing/2014/main" id="{B7F2BD7A-4F89-CD34-D71E-AA90DF5E437E}"/>
              </a:ext>
            </a:extLst>
          </p:cNvPr>
          <p:cNvPicPr>
            <a:picLocks noChangeAspect="1"/>
          </p:cNvPicPr>
          <p:nvPr/>
        </p:nvPicPr>
        <p:blipFill>
          <a:blip r:embed="rId7"/>
          <a:stretch>
            <a:fillRect/>
          </a:stretch>
        </p:blipFill>
        <p:spPr>
          <a:xfrm>
            <a:off x="7642069" y="1879030"/>
            <a:ext cx="3950933" cy="21558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7796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1C7C3D2-90E8-502E-B75C-959AEB4BBB1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04" b="499"/>
          <a:stretch/>
        </p:blipFill>
        <p:spPr>
          <a:xfrm>
            <a:off x="5040619" y="1804239"/>
            <a:ext cx="6140461" cy="4406061"/>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30</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データのプレビューが表示されます。問題が無ければ「</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」で閉じます。</a:t>
            </a:r>
          </a:p>
        </p:txBody>
      </p:sp>
      <p:sp>
        <p:nvSpPr>
          <p:cNvPr id="9" name="正方形/長方形 8">
            <a:extLst>
              <a:ext uri="{FF2B5EF4-FFF2-40B4-BE49-F238E27FC236}">
                <a16:creationId xmlns:a16="http://schemas.microsoft.com/office/drawing/2014/main" id="{210AC435-E836-29F9-4554-A952696E086E}"/>
              </a:ext>
            </a:extLst>
          </p:cNvPr>
          <p:cNvSpPr/>
          <p:nvPr/>
        </p:nvSpPr>
        <p:spPr>
          <a:xfrm>
            <a:off x="163284"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日付型、日時型のフォーマットエラーが</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発生するケースがあります。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i-reporter</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の更新日時が</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と分までの場合などは</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文字型として取り込む必要があります。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または項目一覧の下にある</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「項目一括編集」から型の変更を行います。</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en-US" altLang="ja-JP"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次頁を参照ください。</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335AF91-A82C-6FD9-7714-173F6C01200E}"/>
              </a:ext>
            </a:extLst>
          </p:cNvPr>
          <p:cNvSpPr/>
          <p:nvPr/>
        </p:nvSpPr>
        <p:spPr>
          <a:xfrm>
            <a:off x="6012179" y="3650571"/>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5111187" y="5908360"/>
            <a:ext cx="146354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BD521DA0-5956-36A0-6BDC-BE46FCB46E3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4" name="正方形/長方形 3">
            <a:extLst>
              <a:ext uri="{FF2B5EF4-FFF2-40B4-BE49-F238E27FC236}">
                <a16:creationId xmlns:a16="http://schemas.microsoft.com/office/drawing/2014/main" id="{20090564-DC08-C9AC-A2BA-3EABFC04ADC8}"/>
              </a:ext>
            </a:extLst>
          </p:cNvPr>
          <p:cNvSpPr/>
          <p:nvPr/>
        </p:nvSpPr>
        <p:spPr>
          <a:xfrm>
            <a:off x="9978887" y="5940164"/>
            <a:ext cx="59667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47074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1E1D91A2-DC4A-67F5-E42E-04E339A2AB40}"/>
              </a:ext>
            </a:extLst>
          </p:cNvPr>
          <p:cNvPicPr>
            <a:picLocks noChangeAspect="1"/>
          </p:cNvPicPr>
          <p:nvPr/>
        </p:nvPicPr>
        <p:blipFill>
          <a:blip r:embed="rId2"/>
          <a:stretch>
            <a:fillRect/>
          </a:stretch>
        </p:blipFill>
        <p:spPr>
          <a:xfrm>
            <a:off x="6833448" y="1719793"/>
            <a:ext cx="3471971" cy="459055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31</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21906552-E29E-84A0-A989-B0B30B70055D}"/>
              </a:ext>
            </a:extLst>
          </p:cNvPr>
          <p:cNvSpPr/>
          <p:nvPr/>
        </p:nvSpPr>
        <p:spPr>
          <a:xfrm>
            <a:off x="1011146" y="1081677"/>
            <a:ext cx="4277515" cy="41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800" dirty="0">
                <a:solidFill>
                  <a:schemeClr val="tx1"/>
                </a:solidFill>
                <a:latin typeface="游ゴシック" panose="020B0400000000000000" pitchFamily="50" charset="-128"/>
                <a:ea typeface="游ゴシック" panose="020B0400000000000000" pitchFamily="50" charset="-128"/>
              </a:rPr>
              <a:t>対象項目の鉛筆アイコンで開いた画面</a:t>
            </a:r>
          </a:p>
        </p:txBody>
      </p:sp>
      <p:pic>
        <p:nvPicPr>
          <p:cNvPr id="7" name="図 6">
            <a:extLst>
              <a:ext uri="{FF2B5EF4-FFF2-40B4-BE49-F238E27FC236}">
                <a16:creationId xmlns:a16="http://schemas.microsoft.com/office/drawing/2014/main" id="{85C07E1D-C939-1D5F-D1B4-93D1627E672B}"/>
              </a:ext>
            </a:extLst>
          </p:cNvPr>
          <p:cNvPicPr>
            <a:picLocks noChangeAspect="1"/>
          </p:cNvPicPr>
          <p:nvPr/>
        </p:nvPicPr>
        <p:blipFill>
          <a:blip r:embed="rId3"/>
          <a:stretch>
            <a:fillRect/>
          </a:stretch>
        </p:blipFill>
        <p:spPr>
          <a:xfrm>
            <a:off x="649798" y="1719793"/>
            <a:ext cx="5000212" cy="2500106"/>
          </a:xfrm>
          <a:prstGeom prst="rect">
            <a:avLst/>
          </a:prstGeom>
        </p:spPr>
      </p:pic>
      <p:sp>
        <p:nvSpPr>
          <p:cNvPr id="10" name="正方形/長方形 9">
            <a:extLst>
              <a:ext uri="{FF2B5EF4-FFF2-40B4-BE49-F238E27FC236}">
                <a16:creationId xmlns:a16="http://schemas.microsoft.com/office/drawing/2014/main" id="{E6D5D8B4-94D6-B616-B0EA-79AC28383D60}"/>
              </a:ext>
            </a:extLst>
          </p:cNvPr>
          <p:cNvSpPr/>
          <p:nvPr/>
        </p:nvSpPr>
        <p:spPr>
          <a:xfrm>
            <a:off x="6430677" y="1081677"/>
            <a:ext cx="4277515" cy="41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800" dirty="0">
                <a:solidFill>
                  <a:schemeClr val="tx1"/>
                </a:solidFill>
                <a:latin typeface="游ゴシック" panose="020B0400000000000000" pitchFamily="50" charset="-128"/>
                <a:ea typeface="游ゴシック" panose="020B0400000000000000" pitchFamily="50" charset="-128"/>
              </a:rPr>
              <a:t>項目一括編集で開いた画面</a:t>
            </a:r>
          </a:p>
        </p:txBody>
      </p:sp>
      <p:sp>
        <p:nvSpPr>
          <p:cNvPr id="13" name="正方形/長方形 12">
            <a:extLst>
              <a:ext uri="{FF2B5EF4-FFF2-40B4-BE49-F238E27FC236}">
                <a16:creationId xmlns:a16="http://schemas.microsoft.com/office/drawing/2014/main" id="{A379625E-ADE4-E9BB-BC48-CF0FE2BA30A0}"/>
              </a:ext>
            </a:extLst>
          </p:cNvPr>
          <p:cNvSpPr/>
          <p:nvPr/>
        </p:nvSpPr>
        <p:spPr>
          <a:xfrm>
            <a:off x="730780" y="2786362"/>
            <a:ext cx="1987827" cy="10700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F643A95-4547-860D-185C-2746CE42D4F8}"/>
              </a:ext>
            </a:extLst>
          </p:cNvPr>
          <p:cNvSpPr/>
          <p:nvPr/>
        </p:nvSpPr>
        <p:spPr>
          <a:xfrm>
            <a:off x="9364980" y="3856383"/>
            <a:ext cx="706672" cy="10280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AF006D2B-0DD8-8810-1B66-128D78573EA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697480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9E72540-1EBE-379B-1393-670C47C96C1F}"/>
              </a:ext>
            </a:extLst>
          </p:cNvPr>
          <p:cNvPicPr>
            <a:picLocks noChangeAspect="1"/>
          </p:cNvPicPr>
          <p:nvPr/>
        </p:nvPicPr>
        <p:blipFill>
          <a:blip r:embed="rId2"/>
          <a:stretch>
            <a:fillRect/>
          </a:stretch>
        </p:blipFill>
        <p:spPr>
          <a:xfrm>
            <a:off x="639015" y="1777247"/>
            <a:ext cx="6043726" cy="4607660"/>
          </a:xfrm>
          <a:prstGeom prst="rect">
            <a:avLst/>
          </a:prstGeom>
        </p:spPr>
      </p:pic>
      <p:pic>
        <p:nvPicPr>
          <p:cNvPr id="4" name="図 3">
            <a:extLst>
              <a:ext uri="{FF2B5EF4-FFF2-40B4-BE49-F238E27FC236}">
                <a16:creationId xmlns:a16="http://schemas.microsoft.com/office/drawing/2014/main" id="{3669BC5C-9B17-73B3-FA6B-64F749514394}"/>
              </a:ext>
            </a:extLst>
          </p:cNvPr>
          <p:cNvPicPr>
            <a:picLocks noChangeAspect="1"/>
          </p:cNvPicPr>
          <p:nvPr/>
        </p:nvPicPr>
        <p:blipFill>
          <a:blip r:embed="rId3"/>
          <a:stretch>
            <a:fillRect/>
          </a:stretch>
        </p:blipFill>
        <p:spPr>
          <a:xfrm>
            <a:off x="6522107" y="2949891"/>
            <a:ext cx="5543399" cy="3367662"/>
          </a:xfrm>
          <a:prstGeom prst="rect">
            <a:avLst/>
          </a:prstGeom>
          <a:effectLst>
            <a:outerShdw blurRad="50800" dist="38100" dir="13500000" algn="br" rotWithShape="0">
              <a:prstClr val="black">
                <a:alpha val="40000"/>
              </a:prstClr>
            </a:outerShdw>
          </a:effectLst>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32</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D460A7CE-9E53-244D-3472-5CEFCE20538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実行ユーザを設定します。管理者グループのユーザなど、データの書込み権限を持ってるユーザを選択します。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レプリケーションは「上書き追加」を選択し、「更新キー設定」をクリックします。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繰り返しタイプは「実行しない」を選択します。</a:t>
            </a:r>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から</a:t>
            </a:r>
            <a:r>
              <a:rPr kumimoji="1" lang="en-US" altLang="ja-JP" sz="1600" dirty="0">
                <a:solidFill>
                  <a:schemeClr val="tx1"/>
                </a:solidFill>
                <a:latin typeface="游ゴシック" panose="020B0400000000000000" pitchFamily="50" charset="-128"/>
                <a:ea typeface="游ゴシック" panose="020B0400000000000000" pitchFamily="50" charset="-128"/>
              </a:rPr>
              <a:t>WebAPI</a:t>
            </a:r>
            <a:r>
              <a:rPr kumimoji="1" lang="ja-JP" altLang="en-US" sz="1600" dirty="0">
                <a:solidFill>
                  <a:schemeClr val="tx1"/>
                </a:solidFill>
                <a:latin typeface="游ゴシック" panose="020B0400000000000000" pitchFamily="50" charset="-128"/>
                <a:ea typeface="游ゴシック" panose="020B0400000000000000" pitchFamily="50" charset="-128"/>
              </a:rPr>
              <a:t>で実行されます）</a:t>
            </a:r>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4BC31058-BDF6-110B-15D9-803415DE6DDC}"/>
              </a:ext>
            </a:extLst>
          </p:cNvPr>
          <p:cNvSpPr/>
          <p:nvPr/>
        </p:nvSpPr>
        <p:spPr>
          <a:xfrm>
            <a:off x="1641023" y="2716457"/>
            <a:ext cx="4153327"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7BD61AA3-E92E-1F4D-2FA9-6BC697D00A96}"/>
              </a:ext>
            </a:extLst>
          </p:cNvPr>
          <p:cNvSpPr/>
          <p:nvPr/>
        </p:nvSpPr>
        <p:spPr>
          <a:xfrm>
            <a:off x="2505746" y="3021075"/>
            <a:ext cx="786593"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B0DCB2DA-ECBB-6DC8-39CB-88BF6D091E51}"/>
              </a:ext>
            </a:extLst>
          </p:cNvPr>
          <p:cNvSpPr/>
          <p:nvPr/>
        </p:nvSpPr>
        <p:spPr>
          <a:xfrm>
            <a:off x="3325148" y="3021075"/>
            <a:ext cx="864000"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14C6726-05F9-ABF9-C3A7-1587E5B3B79A}"/>
              </a:ext>
            </a:extLst>
          </p:cNvPr>
          <p:cNvSpPr/>
          <p:nvPr/>
        </p:nvSpPr>
        <p:spPr>
          <a:xfrm>
            <a:off x="6586720" y="3377596"/>
            <a:ext cx="2072250" cy="4256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矢印コネクタ 17">
            <a:extLst>
              <a:ext uri="{FF2B5EF4-FFF2-40B4-BE49-F238E27FC236}">
                <a16:creationId xmlns:a16="http://schemas.microsoft.com/office/drawing/2014/main" id="{9DD1AB07-4840-5858-DC06-833919A6D92F}"/>
              </a:ext>
            </a:extLst>
          </p:cNvPr>
          <p:cNvCxnSpPr>
            <a:cxnSpLocks/>
            <a:stCxn id="15" idx="3"/>
            <a:endCxn id="16" idx="1"/>
          </p:cNvCxnSpPr>
          <p:nvPr/>
        </p:nvCxnSpPr>
        <p:spPr>
          <a:xfrm>
            <a:off x="4189148" y="3154545"/>
            <a:ext cx="2397572" cy="435891"/>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7B47355D-B161-110C-20EB-6541C97D6FEA}"/>
              </a:ext>
            </a:extLst>
          </p:cNvPr>
          <p:cNvSpPr/>
          <p:nvPr/>
        </p:nvSpPr>
        <p:spPr>
          <a:xfrm>
            <a:off x="6984898" y="2255400"/>
            <a:ext cx="4646867" cy="639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今回の更新キーは</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帳票</a:t>
            </a:r>
            <a:r>
              <a:rPr kumimoji="1" lang="en-US" altLang="ja-JP" sz="1800" dirty="0">
                <a:solidFill>
                  <a:schemeClr val="tx1"/>
                </a:solidFill>
                <a:latin typeface="游ゴシック" panose="020B0400000000000000" pitchFamily="50" charset="-128"/>
                <a:ea typeface="游ゴシック" panose="020B0400000000000000" pitchFamily="50" charset="-128"/>
              </a:rPr>
              <a:t>ID】【</a:t>
            </a:r>
            <a:r>
              <a:rPr kumimoji="1" lang="ja-JP" altLang="en-US" sz="1800" dirty="0">
                <a:solidFill>
                  <a:schemeClr val="tx1"/>
                </a:solidFill>
                <a:latin typeface="游ゴシック" panose="020B0400000000000000" pitchFamily="50" charset="-128"/>
                <a:ea typeface="游ゴシック" panose="020B0400000000000000" pitchFamily="50" charset="-128"/>
              </a:rPr>
              <a:t>行番号</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の</a:t>
            </a:r>
            <a:r>
              <a:rPr kumimoji="1" lang="en-US" altLang="ja-JP" sz="1800" dirty="0">
                <a:solidFill>
                  <a:schemeClr val="tx1"/>
                </a:solidFill>
                <a:latin typeface="游ゴシック" panose="020B0400000000000000" pitchFamily="50" charset="-128"/>
                <a:ea typeface="游ゴシック" panose="020B0400000000000000" pitchFamily="50" charset="-128"/>
              </a:rPr>
              <a:t>2</a:t>
            </a:r>
            <a:r>
              <a:rPr kumimoji="1" lang="ja-JP" altLang="en-US" sz="1800" dirty="0">
                <a:solidFill>
                  <a:schemeClr val="tx1"/>
                </a:solidFill>
                <a:latin typeface="游ゴシック" panose="020B0400000000000000" pitchFamily="50" charset="-128"/>
                <a:ea typeface="游ゴシック" panose="020B0400000000000000" pitchFamily="50" charset="-128"/>
              </a:rPr>
              <a:t>項目になります。</a:t>
            </a:r>
          </a:p>
        </p:txBody>
      </p:sp>
      <p:sp>
        <p:nvSpPr>
          <p:cNvPr id="20" name="正方形/長方形 19">
            <a:extLst>
              <a:ext uri="{FF2B5EF4-FFF2-40B4-BE49-F238E27FC236}">
                <a16:creationId xmlns:a16="http://schemas.microsoft.com/office/drawing/2014/main" id="{853AF21B-1371-47E0-5C2A-43E41C48C27E}"/>
              </a:ext>
            </a:extLst>
          </p:cNvPr>
          <p:cNvSpPr/>
          <p:nvPr/>
        </p:nvSpPr>
        <p:spPr>
          <a:xfrm>
            <a:off x="1533799" y="3998494"/>
            <a:ext cx="742950"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2E3E596-9D71-0820-DC47-C4F3E187E8CC}"/>
              </a:ext>
            </a:extLst>
          </p:cNvPr>
          <p:cNvSpPr/>
          <p:nvPr/>
        </p:nvSpPr>
        <p:spPr>
          <a:xfrm>
            <a:off x="8624332" y="6018459"/>
            <a:ext cx="684000"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36FC7EF1-9E56-F57B-838D-24B8CE57ABAF}"/>
              </a:ext>
            </a:extLst>
          </p:cNvPr>
          <p:cNvSpPr/>
          <p:nvPr/>
        </p:nvSpPr>
        <p:spPr>
          <a:xfrm>
            <a:off x="2931288" y="6062049"/>
            <a:ext cx="742950" cy="266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EFB40129-1936-8106-C156-7A29F28BD8D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33345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07BC3F1C-8885-B6CB-3D63-2B2E72C12082}"/>
              </a:ext>
            </a:extLst>
          </p:cNvPr>
          <p:cNvPicPr>
            <a:picLocks noChangeAspect="1"/>
          </p:cNvPicPr>
          <p:nvPr/>
        </p:nvPicPr>
        <p:blipFill>
          <a:blip r:embed="rId2"/>
          <a:stretch>
            <a:fillRect/>
          </a:stretch>
        </p:blipFill>
        <p:spPr>
          <a:xfrm>
            <a:off x="2033530" y="1853547"/>
            <a:ext cx="8062969" cy="4256593"/>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33</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E62FB305-1CFF-5086-C0A8-0CBBDC752FA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データストレージが作成されます。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このタイミングではデータは取り込まれていない状態です。</a:t>
            </a:r>
          </a:p>
        </p:txBody>
      </p:sp>
      <p:sp>
        <p:nvSpPr>
          <p:cNvPr id="7" name="正方形/長方形 6">
            <a:extLst>
              <a:ext uri="{FF2B5EF4-FFF2-40B4-BE49-F238E27FC236}">
                <a16:creationId xmlns:a16="http://schemas.microsoft.com/office/drawing/2014/main" id="{37E58BD6-B124-48B4-D87B-FE94672CBF74}"/>
              </a:ext>
            </a:extLst>
          </p:cNvPr>
          <p:cNvSpPr/>
          <p:nvPr/>
        </p:nvSpPr>
        <p:spPr>
          <a:xfrm>
            <a:off x="2173760" y="3120317"/>
            <a:ext cx="5751040" cy="2152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AD437F0D-47F6-36EF-ACC3-FCA58C4DAED3}"/>
              </a:ext>
            </a:extLst>
          </p:cNvPr>
          <p:cNvSpPr/>
          <p:nvPr/>
        </p:nvSpPr>
        <p:spPr>
          <a:xfrm>
            <a:off x="5329433" y="4386782"/>
            <a:ext cx="1132327" cy="37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23EE34A3-CE0D-E1B0-0746-BB4E2897689B}"/>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257180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a:extLst>
              <a:ext uri="{FF2B5EF4-FFF2-40B4-BE49-F238E27FC236}">
                <a16:creationId xmlns:a16="http://schemas.microsoft.com/office/drawing/2014/main" id="{8BB9FE7B-149B-1DD1-4A6C-0B393CFBBD21}"/>
              </a:ext>
            </a:extLst>
          </p:cNvPr>
          <p:cNvPicPr>
            <a:picLocks noChangeAspect="1"/>
          </p:cNvPicPr>
          <p:nvPr/>
        </p:nvPicPr>
        <p:blipFill>
          <a:blip r:embed="rId2"/>
          <a:stretch>
            <a:fillRect/>
          </a:stretch>
        </p:blipFill>
        <p:spPr>
          <a:xfrm>
            <a:off x="439899" y="1719793"/>
            <a:ext cx="6283215" cy="3317027"/>
          </a:xfrm>
          <a:prstGeom prst="rect">
            <a:avLst/>
          </a:prstGeom>
        </p:spPr>
      </p:pic>
      <p:pic>
        <p:nvPicPr>
          <p:cNvPr id="25" name="図 24">
            <a:extLst>
              <a:ext uri="{FF2B5EF4-FFF2-40B4-BE49-F238E27FC236}">
                <a16:creationId xmlns:a16="http://schemas.microsoft.com/office/drawing/2014/main" id="{28EC3520-7107-5B85-FEFB-7478DCC84320}"/>
              </a:ext>
            </a:extLst>
          </p:cNvPr>
          <p:cNvPicPr>
            <a:picLocks noChangeAspect="1"/>
          </p:cNvPicPr>
          <p:nvPr/>
        </p:nvPicPr>
        <p:blipFill>
          <a:blip r:embed="rId3"/>
          <a:stretch>
            <a:fillRect/>
          </a:stretch>
        </p:blipFill>
        <p:spPr>
          <a:xfrm>
            <a:off x="5783011" y="3150562"/>
            <a:ext cx="6280512" cy="331560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8F839D3D-92B1-61D6-3295-BF896D03C28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9899" y="884668"/>
            <a:ext cx="266928" cy="288000"/>
          </a:xfrm>
          <a:prstGeom prst="rect">
            <a:avLst/>
          </a:prstGeom>
        </p:spPr>
      </p:pic>
      <p:sp>
        <p:nvSpPr>
          <p:cNvPr id="6" name="正方形/長方形 5">
            <a:extLst>
              <a:ext uri="{FF2B5EF4-FFF2-40B4-BE49-F238E27FC236}">
                <a16:creationId xmlns:a16="http://schemas.microsoft.com/office/drawing/2014/main" id="{AF66FBC1-C1AC-D060-E7C4-D7AC3BA130DA}"/>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　（タスク実行）をクリックしデータを取り込みます。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レコード数は自動で更新されないため、画面右上の　（再読込）をクリックし画面を更新します。</a:t>
            </a:r>
          </a:p>
        </p:txBody>
      </p:sp>
      <p:pic>
        <p:nvPicPr>
          <p:cNvPr id="7" name="図 6">
            <a:extLst>
              <a:ext uri="{FF2B5EF4-FFF2-40B4-BE49-F238E27FC236}">
                <a16:creationId xmlns:a16="http://schemas.microsoft.com/office/drawing/2014/main" id="{7C1414F6-F3ED-5C72-27F4-4546308EA3F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665285" y="1204472"/>
            <a:ext cx="235452" cy="252000"/>
          </a:xfrm>
          <a:prstGeom prst="rect">
            <a:avLst/>
          </a:prstGeom>
        </p:spPr>
      </p:pic>
      <p:sp>
        <p:nvSpPr>
          <p:cNvPr id="15" name="正方形/長方形 14">
            <a:extLst>
              <a:ext uri="{FF2B5EF4-FFF2-40B4-BE49-F238E27FC236}">
                <a16:creationId xmlns:a16="http://schemas.microsoft.com/office/drawing/2014/main" id="{E68FA87D-6B10-C66A-8F19-CC5C7A99CB35}"/>
              </a:ext>
            </a:extLst>
          </p:cNvPr>
          <p:cNvSpPr/>
          <p:nvPr/>
        </p:nvSpPr>
        <p:spPr>
          <a:xfrm>
            <a:off x="3337560" y="2382956"/>
            <a:ext cx="1505778" cy="588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2E10850C-6A4A-93D6-3BA9-8676A23EFE78}"/>
              </a:ext>
            </a:extLst>
          </p:cNvPr>
          <p:cNvSpPr/>
          <p:nvPr/>
        </p:nvSpPr>
        <p:spPr>
          <a:xfrm>
            <a:off x="8682824" y="3816878"/>
            <a:ext cx="1500503" cy="538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83923527-2341-9C67-0171-EC66D2D852A1}"/>
              </a:ext>
            </a:extLst>
          </p:cNvPr>
          <p:cNvSpPr/>
          <p:nvPr/>
        </p:nvSpPr>
        <p:spPr>
          <a:xfrm>
            <a:off x="5640705" y="2725250"/>
            <a:ext cx="203836" cy="2198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787466A1-B18A-92C6-D027-A90C4082862A}"/>
              </a:ext>
            </a:extLst>
          </p:cNvPr>
          <p:cNvSpPr/>
          <p:nvPr/>
        </p:nvSpPr>
        <p:spPr>
          <a:xfrm>
            <a:off x="5823435" y="1677229"/>
            <a:ext cx="32400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矢印: 上向き折線 18">
            <a:extLst>
              <a:ext uri="{FF2B5EF4-FFF2-40B4-BE49-F238E27FC236}">
                <a16:creationId xmlns:a16="http://schemas.microsoft.com/office/drawing/2014/main" id="{F105034F-9582-9A8D-902F-B311516F3B7F}"/>
              </a:ext>
            </a:extLst>
          </p:cNvPr>
          <p:cNvSpPr/>
          <p:nvPr/>
        </p:nvSpPr>
        <p:spPr>
          <a:xfrm rot="5400000">
            <a:off x="5229308" y="5186388"/>
            <a:ext cx="532737" cy="421419"/>
          </a:xfrm>
          <a:prstGeom prst="bentUpArrow">
            <a:avLst>
              <a:gd name="adj1" fmla="val 25000"/>
              <a:gd name="adj2" fmla="val 47641"/>
              <a:gd name="adj3" fmla="val 457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0" name="正方形/長方形 19">
            <a:extLst>
              <a:ext uri="{FF2B5EF4-FFF2-40B4-BE49-F238E27FC236}">
                <a16:creationId xmlns:a16="http://schemas.microsoft.com/office/drawing/2014/main" id="{869C0B63-D507-645D-7C28-15709CCFAC25}"/>
              </a:ext>
            </a:extLst>
          </p:cNvPr>
          <p:cNvSpPr/>
          <p:nvPr/>
        </p:nvSpPr>
        <p:spPr>
          <a:xfrm>
            <a:off x="7545134" y="2485758"/>
            <a:ext cx="4515452" cy="639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データの取込みは、レコード数に依存します。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　何度か「再読込」を繰り返し確認ください。</a:t>
            </a:r>
          </a:p>
        </p:txBody>
      </p:sp>
      <p:sp>
        <p:nvSpPr>
          <p:cNvPr id="21" name="正方形/長方形 20">
            <a:extLst>
              <a:ext uri="{FF2B5EF4-FFF2-40B4-BE49-F238E27FC236}">
                <a16:creationId xmlns:a16="http://schemas.microsoft.com/office/drawing/2014/main" id="{3E0750B6-8F64-A87E-1E74-908B34C0E1C2}"/>
              </a:ext>
            </a:extLst>
          </p:cNvPr>
          <p:cNvSpPr/>
          <p:nvPr/>
        </p:nvSpPr>
        <p:spPr>
          <a:xfrm>
            <a:off x="8461512" y="6146358"/>
            <a:ext cx="579121"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253A7BE9-FBFE-CFF6-055D-4E182D5791D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4218831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5507C3A0-3339-56AC-EED4-F156D11B6807}"/>
              </a:ext>
            </a:extLst>
          </p:cNvPr>
          <p:cNvPicPr>
            <a:picLocks noChangeAspect="1"/>
          </p:cNvPicPr>
          <p:nvPr/>
        </p:nvPicPr>
        <p:blipFill>
          <a:blip r:embed="rId2"/>
          <a:stretch>
            <a:fillRect/>
          </a:stretch>
        </p:blipFill>
        <p:spPr>
          <a:xfrm>
            <a:off x="2140224" y="1801518"/>
            <a:ext cx="7921654" cy="465738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35</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C74BF7F2-3425-C7DC-2E06-B5AC71ABA98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データストレージ管理のウインドウを閉じます。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画面左下の「編集を終了」をクリックし、「</a:t>
            </a:r>
            <a:r>
              <a:rPr kumimoji="1" lang="en-US" altLang="ja-JP" sz="1800" dirty="0">
                <a:solidFill>
                  <a:schemeClr val="tx1"/>
                </a:solidFill>
                <a:latin typeface="游ゴシック" panose="020B0400000000000000" pitchFamily="50" charset="-128"/>
                <a:ea typeface="游ゴシック" panose="020B0400000000000000" pitchFamily="50" charset="-128"/>
              </a:rPr>
              <a:t>OK</a:t>
            </a:r>
            <a:r>
              <a:rPr kumimoji="1" lang="ja-JP" altLang="en-US" sz="1800" dirty="0">
                <a:solidFill>
                  <a:schemeClr val="tx1"/>
                </a:solidFill>
                <a:latin typeface="游ゴシック" panose="020B0400000000000000" pitchFamily="50" charset="-128"/>
                <a:ea typeface="游ゴシック" panose="020B0400000000000000" pitchFamily="50" charset="-128"/>
              </a:rPr>
              <a:t>」から閲覧モードに切り替えます。</a:t>
            </a:r>
          </a:p>
        </p:txBody>
      </p:sp>
      <p:sp>
        <p:nvSpPr>
          <p:cNvPr id="15" name="正方形/長方形 14">
            <a:extLst>
              <a:ext uri="{FF2B5EF4-FFF2-40B4-BE49-F238E27FC236}">
                <a16:creationId xmlns:a16="http://schemas.microsoft.com/office/drawing/2014/main" id="{88728D82-322F-0336-34EC-523DA4C796E6}"/>
              </a:ext>
            </a:extLst>
          </p:cNvPr>
          <p:cNvSpPr/>
          <p:nvPr/>
        </p:nvSpPr>
        <p:spPr>
          <a:xfrm>
            <a:off x="3307743" y="6130455"/>
            <a:ext cx="707666" cy="381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490B784-30C6-A9D5-9E1E-D4F02A08DF3D}"/>
              </a:ext>
            </a:extLst>
          </p:cNvPr>
          <p:cNvSpPr/>
          <p:nvPr/>
        </p:nvSpPr>
        <p:spPr>
          <a:xfrm>
            <a:off x="4867523" y="4398398"/>
            <a:ext cx="817659" cy="3008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B20A8A22-7666-DD22-5F28-F4367D188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490647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D9267EE3-FBE9-95A2-3208-FF906A0D1420}"/>
              </a:ext>
            </a:extLst>
          </p:cNvPr>
          <p:cNvPicPr>
            <a:picLocks noChangeAspect="1"/>
          </p:cNvPicPr>
          <p:nvPr/>
        </p:nvPicPr>
        <p:blipFill>
          <a:blip r:embed="rId2"/>
          <a:stretch>
            <a:fillRect/>
          </a:stretch>
        </p:blipFill>
        <p:spPr>
          <a:xfrm>
            <a:off x="2140224" y="1801518"/>
            <a:ext cx="7911552" cy="465144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36</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1BE8845B-0687-68E7-DC55-2D4B2E13BD6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画面がリロードされ、各チャートが正しく表示されることを確認ください。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連携デモ環境の構築は以上で完了となります。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でデータを入力し、</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に数値が反映されるかお試しください。</a:t>
            </a:r>
          </a:p>
        </p:txBody>
      </p:sp>
      <p:sp>
        <p:nvSpPr>
          <p:cNvPr id="3" name="テキスト プレースホルダー 21">
            <a:extLst>
              <a:ext uri="{FF2B5EF4-FFF2-40B4-BE49-F238E27FC236}">
                <a16:creationId xmlns:a16="http://schemas.microsoft.com/office/drawing/2014/main" id="{2B61FB95-17BE-7B1A-80C9-36214E2F2D6C}"/>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213745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4" y="1600199"/>
            <a:ext cx="7433765" cy="459659"/>
          </a:xfrm>
        </p:spPr>
        <p:txBody>
          <a:bodyPr>
            <a:normAutofit fontScale="90000"/>
          </a:bodyPr>
          <a:lstStyle/>
          <a:p>
            <a:r>
              <a:rPr lang="en-US" altLang="ja-JP" dirty="0"/>
              <a:t>【APPENDIX】</a:t>
            </a:r>
            <a:br>
              <a:rPr lang="en-US" altLang="ja-JP" dirty="0"/>
            </a:br>
            <a:r>
              <a:rPr lang="ja-JP" altLang="en-US" dirty="0"/>
              <a:t>「生産数推移」チャートの「目標数」について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03</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999470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D9267EE3-FBE9-95A2-3208-FF906A0D1420}"/>
              </a:ext>
            </a:extLst>
          </p:cNvPr>
          <p:cNvPicPr>
            <a:picLocks noChangeAspect="1"/>
          </p:cNvPicPr>
          <p:nvPr/>
        </p:nvPicPr>
        <p:blipFill>
          <a:blip r:embed="rId2"/>
          <a:stretch>
            <a:fillRect/>
          </a:stretch>
        </p:blipFill>
        <p:spPr>
          <a:xfrm>
            <a:off x="2140224" y="1801518"/>
            <a:ext cx="7911552" cy="465144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38</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正方形/長方形 5">
            <a:extLst>
              <a:ext uri="{FF2B5EF4-FFF2-40B4-BE49-F238E27FC236}">
                <a16:creationId xmlns:a16="http://schemas.microsoft.com/office/drawing/2014/main" id="{1BE8845B-0687-68E7-DC55-2D4B2E13BD6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「生産数推移」の「目標数」は、汎用的なデモボードとする関係上「生産数（累積）の最大値」になっています。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で「</a:t>
            </a:r>
            <a:r>
              <a:rPr kumimoji="1" lang="en-US" altLang="ja-JP" sz="1800" dirty="0">
                <a:solidFill>
                  <a:schemeClr val="tx1"/>
                </a:solidFill>
                <a:latin typeface="游ゴシック" panose="020B0400000000000000" pitchFamily="50" charset="-128"/>
                <a:ea typeface="游ゴシック" panose="020B0400000000000000" pitchFamily="50" charset="-128"/>
              </a:rPr>
              <a:t>10</a:t>
            </a:r>
            <a:r>
              <a:rPr kumimoji="1" lang="ja-JP" altLang="en-US" sz="1800" dirty="0">
                <a:solidFill>
                  <a:schemeClr val="tx1"/>
                </a:solidFill>
                <a:latin typeface="游ゴシック" panose="020B0400000000000000" pitchFamily="50" charset="-128"/>
                <a:ea typeface="游ゴシック" panose="020B0400000000000000" pitchFamily="50" charset="-128"/>
              </a:rPr>
              <a:t>」と入力されてても、「</a:t>
            </a:r>
            <a:r>
              <a:rPr kumimoji="1" lang="en-US" altLang="ja-JP" sz="1800" dirty="0">
                <a:solidFill>
                  <a:schemeClr val="tx1"/>
                </a:solidFill>
                <a:latin typeface="游ゴシック" panose="020B0400000000000000" pitchFamily="50" charset="-128"/>
                <a:ea typeface="游ゴシック" panose="020B0400000000000000" pitchFamily="50" charset="-128"/>
              </a:rPr>
              <a:t>100</a:t>
            </a:r>
            <a:r>
              <a:rPr kumimoji="1" lang="ja-JP" altLang="en-US" sz="1800" dirty="0">
                <a:solidFill>
                  <a:schemeClr val="tx1"/>
                </a:solidFill>
                <a:latin typeface="游ゴシック" panose="020B0400000000000000" pitchFamily="50" charset="-128"/>
                <a:ea typeface="游ゴシック" panose="020B0400000000000000" pitchFamily="50" charset="-128"/>
              </a:rPr>
              <a:t>」と入力されても、必ず目標数のラインが表示されるようにするためです。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正方形/長方形 2">
            <a:extLst>
              <a:ext uri="{FF2B5EF4-FFF2-40B4-BE49-F238E27FC236}">
                <a16:creationId xmlns:a16="http://schemas.microsoft.com/office/drawing/2014/main" id="{71F473E4-E9CB-D033-3E20-06256FAA76E7}"/>
              </a:ext>
            </a:extLst>
          </p:cNvPr>
          <p:cNvSpPr/>
          <p:nvPr/>
        </p:nvSpPr>
        <p:spPr>
          <a:xfrm>
            <a:off x="2210463" y="3936528"/>
            <a:ext cx="4055165" cy="3730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折線 3">
            <a:extLst>
              <a:ext uri="{FF2B5EF4-FFF2-40B4-BE49-F238E27FC236}">
                <a16:creationId xmlns:a16="http://schemas.microsoft.com/office/drawing/2014/main" id="{E4EC65EB-B738-1417-8608-2F7A749C62BD}"/>
              </a:ext>
            </a:extLst>
          </p:cNvPr>
          <p:cNvSpPr/>
          <p:nvPr/>
        </p:nvSpPr>
        <p:spPr>
          <a:xfrm>
            <a:off x="6599583" y="4446990"/>
            <a:ext cx="3856382" cy="602088"/>
          </a:xfrm>
          <a:prstGeom prst="borderCallout2">
            <a:avLst>
              <a:gd name="adj1" fmla="val 20313"/>
              <a:gd name="adj2" fmla="val -178"/>
              <a:gd name="adj3" fmla="val 21414"/>
              <a:gd name="adj4" fmla="val -9962"/>
              <a:gd name="adj5" fmla="val -33407"/>
              <a:gd name="adj6" fmla="val -18256"/>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323332"/>
                </a:solidFill>
                <a:latin typeface="游ゴシック" panose="020B0400000000000000" pitchFamily="50" charset="-128"/>
                <a:ea typeface="游ゴシック" panose="020B0400000000000000" pitchFamily="50" charset="-128"/>
              </a:rPr>
              <a:t>目標数のライン値 ＝ 生産数（累積）の最大値</a:t>
            </a:r>
          </a:p>
        </p:txBody>
      </p:sp>
      <p:sp>
        <p:nvSpPr>
          <p:cNvPr id="5" name="テキスト プレースホルダー 21">
            <a:extLst>
              <a:ext uri="{FF2B5EF4-FFF2-40B4-BE49-F238E27FC236}">
                <a16:creationId xmlns:a16="http://schemas.microsoft.com/office/drawing/2014/main" id="{2F95964A-FE84-EB5B-267D-317545D55B0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5311701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7CDD9232-8CA9-8ABB-FD09-5167D5CA7DB0}"/>
              </a:ext>
            </a:extLst>
          </p:cNvPr>
          <p:cNvPicPr>
            <a:picLocks noChangeAspect="1"/>
          </p:cNvPicPr>
          <p:nvPr/>
        </p:nvPicPr>
        <p:blipFill>
          <a:blip r:embed="rId2"/>
          <a:stretch>
            <a:fillRect/>
          </a:stretch>
        </p:blipFill>
        <p:spPr>
          <a:xfrm>
            <a:off x="2148175" y="1793567"/>
            <a:ext cx="7911552" cy="465738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39</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「目標数」を修正したい場合は次の手順で変更ください。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画面右上、ボードメニューの「管理」－「ボード編集」から編集モードに切り替えます。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EB5F5507-780E-8ADE-FF00-7BA888CC624B}"/>
              </a:ext>
            </a:extLst>
          </p:cNvPr>
          <p:cNvSpPr/>
          <p:nvPr/>
        </p:nvSpPr>
        <p:spPr>
          <a:xfrm>
            <a:off x="9144000" y="1781175"/>
            <a:ext cx="421419"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8C4EE0E-2814-D74A-918D-2057FD00009C}"/>
              </a:ext>
            </a:extLst>
          </p:cNvPr>
          <p:cNvSpPr/>
          <p:nvPr/>
        </p:nvSpPr>
        <p:spPr>
          <a:xfrm>
            <a:off x="8690610" y="2040255"/>
            <a:ext cx="1398270" cy="1962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34E9F28C-5CD1-0835-D301-F3934F0ECE9C}"/>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06695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1B5AED93-06E2-DFE7-FCBF-A27726E0C2A0}"/>
              </a:ext>
            </a:extLst>
          </p:cNvPr>
          <p:cNvPicPr>
            <a:picLocks noChangeAspect="1"/>
          </p:cNvPicPr>
          <p:nvPr/>
        </p:nvPicPr>
        <p:blipFill>
          <a:blip r:embed="rId2"/>
          <a:stretch>
            <a:fillRect/>
          </a:stretch>
        </p:blipFill>
        <p:spPr>
          <a:xfrm>
            <a:off x="3200400" y="2767078"/>
            <a:ext cx="5346258" cy="36795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.zip</a:t>
            </a:r>
            <a:r>
              <a:rPr kumimoji="1" lang="ja-JP" altLang="en-US" sz="1800" dirty="0">
                <a:solidFill>
                  <a:schemeClr val="tx1"/>
                </a:solidFill>
                <a:latin typeface="游ゴシック" panose="020B0400000000000000" pitchFamily="50" charset="-128"/>
                <a:ea typeface="游ゴシック" panose="020B0400000000000000" pitchFamily="50" charset="-128"/>
              </a:rPr>
              <a:t>」を解凍すると下記が含まれています。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9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定義</a:t>
            </a:r>
            <a:r>
              <a:rPr kumimoji="1" lang="en-US" altLang="ja-JP" sz="1800" dirty="0">
                <a:solidFill>
                  <a:schemeClr val="tx1"/>
                </a:solidFill>
                <a:latin typeface="游ゴシック" panose="020B0400000000000000" pitchFamily="50" charset="-128"/>
                <a:ea typeface="游ゴシック" panose="020B0400000000000000" pitchFamily="50" charset="-128"/>
              </a:rPr>
              <a:t>									…i-reporter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の帳票定義、</a:t>
            </a:r>
            <a:r>
              <a:rPr kumimoji="1" lang="en-US" altLang="ja-JP" sz="1800" dirty="0">
                <a:solidFill>
                  <a:schemeClr val="tx1"/>
                </a:solidFill>
                <a:latin typeface="游ゴシック" panose="020B0400000000000000" pitchFamily="50" charset="-128"/>
                <a:ea typeface="游ゴシック" panose="020B0400000000000000" pitchFamily="50" charset="-128"/>
              </a:rPr>
              <a:t>Excel</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定義</a:t>
            </a:r>
            <a:r>
              <a:rPr kumimoji="1" lang="en-US" altLang="ja-JP" sz="1800" dirty="0">
                <a:solidFill>
                  <a:schemeClr val="tx1"/>
                </a:solidFill>
                <a:latin typeface="游ゴシック" panose="020B0400000000000000" pitchFamily="50" charset="-128"/>
                <a:ea typeface="游ゴシック" panose="020B0400000000000000" pitchFamily="50" charset="-128"/>
              </a:rPr>
              <a:t>_</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a:t>
            </a:r>
            <a:r>
              <a:rPr kumimoji="1" lang="en-US" altLang="ja-JP" sz="1800" dirty="0">
                <a:solidFill>
                  <a:schemeClr val="tx1"/>
                </a:solidFill>
                <a:latin typeface="游ゴシック" panose="020B0400000000000000" pitchFamily="50" charset="-128"/>
                <a:ea typeface="游ゴシック" panose="020B0400000000000000" pitchFamily="50" charset="-128"/>
              </a:rPr>
              <a:t>						…MotionBoard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のボード定義</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・共有アイテム</a:t>
            </a:r>
            <a:r>
              <a:rPr kumimoji="1" lang="en-US" altLang="ja-JP" sz="1800" dirty="0">
                <a:solidFill>
                  <a:schemeClr val="tx1"/>
                </a:solidFill>
                <a:latin typeface="游ゴシック" panose="020B0400000000000000" pitchFamily="50" charset="-128"/>
                <a:ea typeface="游ゴシック" panose="020B0400000000000000" pitchFamily="50" charset="-128"/>
              </a:rPr>
              <a:t>_CSV								…</a:t>
            </a:r>
            <a:r>
              <a:rPr kumimoji="1" lang="ja-JP" altLang="en-US" sz="1800" dirty="0">
                <a:solidFill>
                  <a:schemeClr val="tx1"/>
                </a:solidFill>
                <a:latin typeface="游ゴシック" panose="020B0400000000000000" pitchFamily="50" charset="-128"/>
                <a:ea typeface="游ゴシック" panose="020B0400000000000000" pitchFamily="50" charset="-128"/>
              </a:rPr>
              <a:t>本資料作成で利用した</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i-reporterCloud×MotionBoardCloud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.pptx	…</a:t>
            </a:r>
            <a:r>
              <a:rPr kumimoji="1" lang="ja-JP" altLang="en-US" sz="1800" dirty="0">
                <a:solidFill>
                  <a:schemeClr val="tx1"/>
                </a:solidFill>
                <a:latin typeface="游ゴシック" panose="020B0400000000000000" pitchFamily="50" charset="-128"/>
                <a:ea typeface="游ゴシック" panose="020B0400000000000000" pitchFamily="50" charset="-128"/>
              </a:rPr>
              <a:t>本資料です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資料内の画像とサンプルデータ、ボート定義には一部差異がございます。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7A3C5071-D111-4EA0-2695-24F53015C499}"/>
              </a:ext>
            </a:extLst>
          </p:cNvPr>
          <p:cNvSpPr/>
          <p:nvPr/>
        </p:nvSpPr>
        <p:spPr>
          <a:xfrm>
            <a:off x="4940516" y="5016482"/>
            <a:ext cx="3503769" cy="9648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内容物の説明</a:t>
            </a:r>
            <a:endParaRPr kumimoji="1" lang="ja-JP" altLang="en-US" sz="12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sym typeface="Noto Sans JP Medium"/>
            </a:endParaRPr>
          </a:p>
        </p:txBody>
      </p:sp>
    </p:spTree>
    <p:extLst>
      <p:ext uri="{BB962C8B-B14F-4D97-AF65-F5344CB8AC3E}">
        <p14:creationId xmlns:p14="http://schemas.microsoft.com/office/powerpoint/2010/main" val="2520801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40</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C9D758A-41E3-44B1-4B4C-867E78EED583}"/>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「生産数推移」チャートのどこでも構いませんので</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度クリックします。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画面右側にチャートメニューが表示されたら「チャート編集」をクリックします。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DDA6DB32-31BE-1FF5-F210-DBEEB8CD10A9}"/>
              </a:ext>
            </a:extLst>
          </p:cNvPr>
          <p:cNvPicPr>
            <a:picLocks noChangeAspect="1"/>
          </p:cNvPicPr>
          <p:nvPr/>
        </p:nvPicPr>
        <p:blipFill>
          <a:blip r:embed="rId2"/>
          <a:stretch>
            <a:fillRect/>
          </a:stretch>
        </p:blipFill>
        <p:spPr>
          <a:xfrm>
            <a:off x="2148174" y="1776832"/>
            <a:ext cx="7911551" cy="4657387"/>
          </a:xfrm>
          <a:prstGeom prst="rect">
            <a:avLst/>
          </a:prstGeom>
        </p:spPr>
      </p:pic>
      <p:sp>
        <p:nvSpPr>
          <p:cNvPr id="6" name="星: 5 pt 5">
            <a:extLst>
              <a:ext uri="{FF2B5EF4-FFF2-40B4-BE49-F238E27FC236}">
                <a16:creationId xmlns:a16="http://schemas.microsoft.com/office/drawing/2014/main" id="{A14C19CC-768E-78EF-B92B-4805ED171033}"/>
              </a:ext>
            </a:extLst>
          </p:cNvPr>
          <p:cNvSpPr/>
          <p:nvPr/>
        </p:nvSpPr>
        <p:spPr>
          <a:xfrm>
            <a:off x="4437719" y="4739641"/>
            <a:ext cx="214685" cy="254442"/>
          </a:xfrm>
          <a:prstGeom prst="star5">
            <a:avLst/>
          </a:prstGeom>
          <a:solidFill>
            <a:schemeClr val="accent4"/>
          </a:soli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1200" dirty="0"/>
          </a:p>
        </p:txBody>
      </p:sp>
      <p:sp>
        <p:nvSpPr>
          <p:cNvPr id="7" name="正方形/長方形 6">
            <a:extLst>
              <a:ext uri="{FF2B5EF4-FFF2-40B4-BE49-F238E27FC236}">
                <a16:creationId xmlns:a16="http://schemas.microsoft.com/office/drawing/2014/main" id="{1CE13579-A480-1859-F878-2FCC2ECB080C}"/>
              </a:ext>
            </a:extLst>
          </p:cNvPr>
          <p:cNvSpPr/>
          <p:nvPr/>
        </p:nvSpPr>
        <p:spPr>
          <a:xfrm>
            <a:off x="2221230" y="3558541"/>
            <a:ext cx="3874770" cy="2362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折線 4">
            <a:extLst>
              <a:ext uri="{FF2B5EF4-FFF2-40B4-BE49-F238E27FC236}">
                <a16:creationId xmlns:a16="http://schemas.microsoft.com/office/drawing/2014/main" id="{DC592AC5-3F64-4CB1-759A-87A3C8138410}"/>
              </a:ext>
            </a:extLst>
          </p:cNvPr>
          <p:cNvSpPr/>
          <p:nvPr/>
        </p:nvSpPr>
        <p:spPr>
          <a:xfrm>
            <a:off x="5073824" y="5017936"/>
            <a:ext cx="2203375" cy="482820"/>
          </a:xfrm>
          <a:prstGeom prst="borderCallout2">
            <a:avLst>
              <a:gd name="adj1" fmla="val 20313"/>
              <a:gd name="adj2" fmla="val -178"/>
              <a:gd name="adj3" fmla="val 21414"/>
              <a:gd name="adj4" fmla="val -9962"/>
              <a:gd name="adj5" fmla="val -15909"/>
              <a:gd name="adj6" fmla="val -18555"/>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チャートのどこでも良いので</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一度クリックします</a:t>
            </a:r>
          </a:p>
        </p:txBody>
      </p:sp>
      <p:sp>
        <p:nvSpPr>
          <p:cNvPr id="9" name="正方形/長方形 8">
            <a:extLst>
              <a:ext uri="{FF2B5EF4-FFF2-40B4-BE49-F238E27FC236}">
                <a16:creationId xmlns:a16="http://schemas.microsoft.com/office/drawing/2014/main" id="{633E9520-2E54-4405-5717-289C3C058A9B}"/>
              </a:ext>
            </a:extLst>
          </p:cNvPr>
          <p:cNvSpPr/>
          <p:nvPr/>
        </p:nvSpPr>
        <p:spPr>
          <a:xfrm>
            <a:off x="8663939" y="2705101"/>
            <a:ext cx="1455421" cy="281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矢印コネクタ 9">
            <a:extLst>
              <a:ext uri="{FF2B5EF4-FFF2-40B4-BE49-F238E27FC236}">
                <a16:creationId xmlns:a16="http://schemas.microsoft.com/office/drawing/2014/main" id="{A6B13F02-4BEE-2D48-0EE8-371C79841B0F}"/>
              </a:ext>
            </a:extLst>
          </p:cNvPr>
          <p:cNvCxnSpPr>
            <a:cxnSpLocks/>
            <a:stCxn id="5" idx="3"/>
          </p:cNvCxnSpPr>
          <p:nvPr/>
        </p:nvCxnSpPr>
        <p:spPr>
          <a:xfrm flipV="1">
            <a:off x="6175512" y="2902226"/>
            <a:ext cx="2459604" cy="211571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8" name="テキスト プレースホルダー 21">
            <a:extLst>
              <a:ext uri="{FF2B5EF4-FFF2-40B4-BE49-F238E27FC236}">
                <a16:creationId xmlns:a16="http://schemas.microsoft.com/office/drawing/2014/main" id="{28E8F76C-75EA-67F9-65FE-D2355115D1C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4944855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41</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D5F7FB22-7A67-659E-6A79-F96503731B0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47945" y="1801518"/>
            <a:ext cx="3919384" cy="4476261"/>
          </a:xfrm>
          <a:prstGeom prst="rect">
            <a:avLst/>
          </a:prstGeom>
        </p:spPr>
      </p:pic>
      <p:sp>
        <p:nvSpPr>
          <p:cNvPr id="3" name="正方形/長方形 2">
            <a:extLst>
              <a:ext uri="{FF2B5EF4-FFF2-40B4-BE49-F238E27FC236}">
                <a16:creationId xmlns:a16="http://schemas.microsoft.com/office/drawing/2014/main" id="{D540E39B-93C6-67B6-07ED-214E1F217A8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プルダウンメニューから「折れ線・線形設定＞全般」に合わせます。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「基準線を設定する」横にある　 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B7F66448-16AD-3274-0B3F-B4416333760F}"/>
              </a:ext>
            </a:extLst>
          </p:cNvPr>
          <p:cNvSpPr/>
          <p:nvPr/>
        </p:nvSpPr>
        <p:spPr>
          <a:xfrm>
            <a:off x="4259579" y="2737407"/>
            <a:ext cx="219456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7CDFFDAF-451B-FFB6-82A8-33962768496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40597" y="1185364"/>
            <a:ext cx="288000" cy="286856"/>
          </a:xfrm>
          <a:prstGeom prst="rect">
            <a:avLst/>
          </a:prstGeom>
        </p:spPr>
      </p:pic>
      <p:sp>
        <p:nvSpPr>
          <p:cNvPr id="9" name="正方形/長方形 8">
            <a:extLst>
              <a:ext uri="{FF2B5EF4-FFF2-40B4-BE49-F238E27FC236}">
                <a16:creationId xmlns:a16="http://schemas.microsoft.com/office/drawing/2014/main" id="{DA73A057-40DC-6A45-7023-2151596855A5}"/>
              </a:ext>
            </a:extLst>
          </p:cNvPr>
          <p:cNvSpPr/>
          <p:nvPr/>
        </p:nvSpPr>
        <p:spPr>
          <a:xfrm>
            <a:off x="4229099" y="5274867"/>
            <a:ext cx="1181102"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06152FF5-CC6B-49AB-9E4A-EFE906B729C8}"/>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851897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42</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5FF2D18A-76C2-7A52-88CE-C27EE96F84A6}"/>
              </a:ext>
            </a:extLst>
          </p:cNvPr>
          <p:cNvPicPr>
            <a:picLocks noChangeAspect="1"/>
          </p:cNvPicPr>
          <p:nvPr/>
        </p:nvPicPr>
        <p:blipFill>
          <a:blip r:embed="rId2"/>
          <a:stretch>
            <a:fillRect/>
          </a:stretch>
        </p:blipFill>
        <p:spPr>
          <a:xfrm>
            <a:off x="1724829" y="1801518"/>
            <a:ext cx="8765615" cy="3750159"/>
          </a:xfrm>
          <a:prstGeom prst="rect">
            <a:avLst/>
          </a:prstGeom>
        </p:spPr>
      </p:pic>
      <p:sp>
        <p:nvSpPr>
          <p:cNvPr id="3" name="正方形/長方形 2">
            <a:extLst>
              <a:ext uri="{FF2B5EF4-FFF2-40B4-BE49-F238E27FC236}">
                <a16:creationId xmlns:a16="http://schemas.microsoft.com/office/drawing/2014/main" id="{D2AC684B-AB83-33B7-A6C7-5BF7A55A965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対象集計項目名「生産数」の設定が</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つ存在しています。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基準線値が「自動的に最大値を設定」になっています。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303F7650-0B23-5383-50E5-8C45974DC2C6}"/>
              </a:ext>
            </a:extLst>
          </p:cNvPr>
          <p:cNvSpPr/>
          <p:nvPr/>
        </p:nvSpPr>
        <p:spPr>
          <a:xfrm>
            <a:off x="4015739" y="2926743"/>
            <a:ext cx="1897381"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18BBE88-2BAC-DE07-C326-B4B6BB0B8B63}"/>
              </a:ext>
            </a:extLst>
          </p:cNvPr>
          <p:cNvSpPr/>
          <p:nvPr/>
        </p:nvSpPr>
        <p:spPr>
          <a:xfrm>
            <a:off x="1925873" y="2148842"/>
            <a:ext cx="944550" cy="2971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プレースホルダー 21">
            <a:extLst>
              <a:ext uri="{FF2B5EF4-FFF2-40B4-BE49-F238E27FC236}">
                <a16:creationId xmlns:a16="http://schemas.microsoft.com/office/drawing/2014/main" id="{CDE32A74-509D-65CE-7BF5-A37EE366411E}"/>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13249150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43</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E3AFF81A-B8C7-DFD9-FCBF-DC555E342EF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7810" y="1801518"/>
            <a:ext cx="4954309" cy="2675336"/>
          </a:xfrm>
          <a:prstGeom prst="rect">
            <a:avLst/>
          </a:prstGeom>
        </p:spPr>
      </p:pic>
      <p:sp>
        <p:nvSpPr>
          <p:cNvPr id="3" name="正方形/長方形 2">
            <a:extLst>
              <a:ext uri="{FF2B5EF4-FFF2-40B4-BE49-F238E27FC236}">
                <a16:creationId xmlns:a16="http://schemas.microsoft.com/office/drawing/2014/main" id="{8CF75EAE-A664-6DDC-0B9B-96F8B488761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こちらの設定を、たとえば「入力値を設定」に変更し、値を「</a:t>
            </a:r>
            <a:r>
              <a:rPr kumimoji="1" lang="en-US" altLang="ja-JP" sz="1800" dirty="0">
                <a:solidFill>
                  <a:schemeClr val="tx1"/>
                </a:solidFill>
                <a:latin typeface="游ゴシック" panose="020B0400000000000000" pitchFamily="50" charset="-128"/>
                <a:ea typeface="游ゴシック" panose="020B0400000000000000" pitchFamily="50" charset="-128"/>
              </a:rPr>
              <a:t>1000</a:t>
            </a:r>
            <a:r>
              <a:rPr kumimoji="1" lang="ja-JP" altLang="en-US" sz="1800" dirty="0">
                <a:solidFill>
                  <a:schemeClr val="tx1"/>
                </a:solidFill>
                <a:latin typeface="游ゴシック" panose="020B0400000000000000" pitchFamily="50" charset="-128"/>
                <a:ea typeface="游ゴシック" panose="020B0400000000000000" pitchFamily="50" charset="-128"/>
              </a:rPr>
              <a:t>」と入力します。</a:t>
            </a:r>
          </a:p>
        </p:txBody>
      </p:sp>
      <p:pic>
        <p:nvPicPr>
          <p:cNvPr id="6" name="図 5">
            <a:extLst>
              <a:ext uri="{FF2B5EF4-FFF2-40B4-BE49-F238E27FC236}">
                <a16:creationId xmlns:a16="http://schemas.microsoft.com/office/drawing/2014/main" id="{75687B90-193F-AFFA-0A8A-54C5481D3F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66088" y="2988130"/>
            <a:ext cx="5106712" cy="2675336"/>
          </a:xfrm>
          <a:prstGeom prst="rect">
            <a:avLst/>
          </a:prstGeom>
        </p:spPr>
      </p:pic>
      <p:sp>
        <p:nvSpPr>
          <p:cNvPr id="7" name="正方形/長方形 6">
            <a:extLst>
              <a:ext uri="{FF2B5EF4-FFF2-40B4-BE49-F238E27FC236}">
                <a16:creationId xmlns:a16="http://schemas.microsoft.com/office/drawing/2014/main" id="{2400C9CD-021B-99D4-7C64-4D0481C79D81}"/>
              </a:ext>
            </a:extLst>
          </p:cNvPr>
          <p:cNvSpPr/>
          <p:nvPr/>
        </p:nvSpPr>
        <p:spPr>
          <a:xfrm>
            <a:off x="2944302" y="3916402"/>
            <a:ext cx="1685676"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向き折線 7">
            <a:extLst>
              <a:ext uri="{FF2B5EF4-FFF2-40B4-BE49-F238E27FC236}">
                <a16:creationId xmlns:a16="http://schemas.microsoft.com/office/drawing/2014/main" id="{901C09C2-CB01-9327-6B23-4712CF565A6F}"/>
              </a:ext>
            </a:extLst>
          </p:cNvPr>
          <p:cNvSpPr/>
          <p:nvPr/>
        </p:nvSpPr>
        <p:spPr>
          <a:xfrm rot="5400000">
            <a:off x="5145488" y="4866787"/>
            <a:ext cx="532737" cy="421419"/>
          </a:xfrm>
          <a:prstGeom prst="bentUpArrow">
            <a:avLst>
              <a:gd name="adj1" fmla="val 25000"/>
              <a:gd name="adj2" fmla="val 47641"/>
              <a:gd name="adj3" fmla="val 457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0" name="正方形/長方形 9">
            <a:extLst>
              <a:ext uri="{FF2B5EF4-FFF2-40B4-BE49-F238E27FC236}">
                <a16:creationId xmlns:a16="http://schemas.microsoft.com/office/drawing/2014/main" id="{86F748B2-D6A7-C8D7-6231-6DB43C4B4337}"/>
              </a:ext>
            </a:extLst>
          </p:cNvPr>
          <p:cNvSpPr/>
          <p:nvPr/>
        </p:nvSpPr>
        <p:spPr>
          <a:xfrm>
            <a:off x="1892742" y="2973368"/>
            <a:ext cx="81235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9FED995F-BE52-A1C4-4F47-106137842C0A}"/>
              </a:ext>
            </a:extLst>
          </p:cNvPr>
          <p:cNvSpPr/>
          <p:nvPr/>
        </p:nvSpPr>
        <p:spPr>
          <a:xfrm>
            <a:off x="8217342" y="4139490"/>
            <a:ext cx="26335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F20D0AFC-7BA3-1F56-7A37-F03CB766643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966453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4" name="図 3">
            <a:extLst>
              <a:ext uri="{FF2B5EF4-FFF2-40B4-BE49-F238E27FC236}">
                <a16:creationId xmlns:a16="http://schemas.microsoft.com/office/drawing/2014/main" id="{ACF48BD9-7717-D52D-BF36-608E35487A7E}"/>
              </a:ext>
            </a:extLst>
          </p:cNvPr>
          <p:cNvPicPr>
            <a:picLocks noChangeAspect="1"/>
          </p:cNvPicPr>
          <p:nvPr/>
        </p:nvPicPr>
        <p:blipFill>
          <a:blip r:embed="rId2"/>
          <a:stretch>
            <a:fillRect/>
          </a:stretch>
        </p:blipFill>
        <p:spPr>
          <a:xfrm>
            <a:off x="1909884" y="1801518"/>
            <a:ext cx="8372231" cy="4570628"/>
          </a:xfrm>
          <a:prstGeom prst="rect">
            <a:avLst/>
          </a:prstGeom>
        </p:spPr>
      </p:pic>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基準線値を変更したら、画面下の方にある「更新」をクリックし、設定を上書きします。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321DBD95-5607-D03F-F72C-BB320CB11D9F}"/>
              </a:ext>
            </a:extLst>
          </p:cNvPr>
          <p:cNvSpPr/>
          <p:nvPr/>
        </p:nvSpPr>
        <p:spPr>
          <a:xfrm>
            <a:off x="5900862" y="5660880"/>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3D9D1EAB-95E0-3413-7CAA-EFE9958FCA67}"/>
              </a:ext>
            </a:extLst>
          </p:cNvPr>
          <p:cNvSpPr/>
          <p:nvPr/>
        </p:nvSpPr>
        <p:spPr>
          <a:xfrm>
            <a:off x="5329361" y="6020072"/>
            <a:ext cx="766638"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21">
            <a:extLst>
              <a:ext uri="{FF2B5EF4-FFF2-40B4-BE49-F238E27FC236}">
                <a16:creationId xmlns:a16="http://schemas.microsoft.com/office/drawing/2014/main" id="{6DDA52A5-80B3-20E4-C819-1B3B6DCB160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33462448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45</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9205243F-924D-37DE-7317-1D06E41A3DE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設定の適用を確認したら、画面左下の「保存」をクリックしボードを保存します。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pic>
        <p:nvPicPr>
          <p:cNvPr id="10" name="図 9">
            <a:extLst>
              <a:ext uri="{FF2B5EF4-FFF2-40B4-BE49-F238E27FC236}">
                <a16:creationId xmlns:a16="http://schemas.microsoft.com/office/drawing/2014/main" id="{88210955-E2A8-9243-F3B3-109688BE8903}"/>
              </a:ext>
            </a:extLst>
          </p:cNvPr>
          <p:cNvPicPr>
            <a:picLocks noChangeAspect="1"/>
          </p:cNvPicPr>
          <p:nvPr/>
        </p:nvPicPr>
        <p:blipFill>
          <a:blip r:embed="rId2"/>
          <a:stretch>
            <a:fillRect/>
          </a:stretch>
        </p:blipFill>
        <p:spPr>
          <a:xfrm>
            <a:off x="4392064" y="1770306"/>
            <a:ext cx="7153230" cy="4210977"/>
          </a:xfrm>
          <a:prstGeom prst="rect">
            <a:avLst/>
          </a:prstGeom>
        </p:spPr>
      </p:pic>
      <p:sp>
        <p:nvSpPr>
          <p:cNvPr id="6" name="正方形/長方形 5">
            <a:extLst>
              <a:ext uri="{FF2B5EF4-FFF2-40B4-BE49-F238E27FC236}">
                <a16:creationId xmlns:a16="http://schemas.microsoft.com/office/drawing/2014/main" id="{643D718E-3B40-A39A-4E45-0361876C1FE7}"/>
              </a:ext>
            </a:extLst>
          </p:cNvPr>
          <p:cNvSpPr/>
          <p:nvPr/>
        </p:nvSpPr>
        <p:spPr>
          <a:xfrm>
            <a:off x="5001701" y="5739740"/>
            <a:ext cx="461839" cy="284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BDA883E5-582E-F990-FAAA-152478A82591}"/>
              </a:ext>
            </a:extLst>
          </p:cNvPr>
          <p:cNvSpPr/>
          <p:nvPr/>
        </p:nvSpPr>
        <p:spPr>
          <a:xfrm>
            <a:off x="163284" y="1804239"/>
            <a:ext cx="4027716" cy="47424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dirty="0">
                <a:solidFill>
                  <a:schemeClr val="tx1"/>
                </a:solidFill>
                <a:latin typeface="游ゴシック" panose="020B0400000000000000" pitchFamily="50" charset="-128"/>
                <a:ea typeface="游ゴシック" panose="020B0400000000000000" pitchFamily="50" charset="-128"/>
              </a:rPr>
              <a:t>基準線値の値は実施するデモに合わせて調整をしてください。</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右図の例では生産数が「</a:t>
            </a:r>
            <a:r>
              <a:rPr kumimoji="1" lang="en-US" altLang="ja-JP" sz="1600" dirty="0">
                <a:solidFill>
                  <a:schemeClr val="tx1"/>
                </a:solidFill>
                <a:latin typeface="游ゴシック" panose="020B0400000000000000" pitchFamily="50" charset="-128"/>
                <a:ea typeface="游ゴシック" panose="020B0400000000000000" pitchFamily="50" charset="-128"/>
              </a:rPr>
              <a:t>650</a:t>
            </a:r>
            <a:r>
              <a:rPr kumimoji="1" lang="ja-JP" altLang="en-US" sz="1600" dirty="0">
                <a:solidFill>
                  <a:schemeClr val="tx1"/>
                </a:solidFill>
                <a:latin typeface="游ゴシック" panose="020B0400000000000000" pitchFamily="50" charset="-128"/>
                <a:ea typeface="游ゴシック" panose="020B0400000000000000" pitchFamily="50" charset="-128"/>
              </a:rPr>
              <a:t>」しかないのに、基準線値が「</a:t>
            </a:r>
            <a:r>
              <a:rPr kumimoji="1" lang="en-US" altLang="ja-JP" sz="1600" dirty="0">
                <a:solidFill>
                  <a:schemeClr val="tx1"/>
                </a:solidFill>
                <a:latin typeface="游ゴシック" panose="020B0400000000000000" pitchFamily="50" charset="-128"/>
                <a:ea typeface="游ゴシック" panose="020B0400000000000000" pitchFamily="50" charset="-128"/>
              </a:rPr>
              <a:t>1000</a:t>
            </a:r>
            <a:r>
              <a:rPr kumimoji="1" lang="ja-JP" altLang="en-US" sz="1600" dirty="0">
                <a:solidFill>
                  <a:schemeClr val="tx1"/>
                </a:solidFill>
                <a:latin typeface="游ゴシック" panose="020B0400000000000000" pitchFamily="50" charset="-128"/>
                <a:ea typeface="游ゴシック" panose="020B0400000000000000" pitchFamily="50" charset="-128"/>
              </a:rPr>
              <a:t>」のため、</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折れ線チャートの表示軸外に基準値が存在している状態です。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次に入力する生産数の値が「</a:t>
            </a:r>
            <a:r>
              <a:rPr kumimoji="1" lang="en-US" altLang="ja-JP" sz="1600" dirty="0">
                <a:solidFill>
                  <a:schemeClr val="tx1"/>
                </a:solidFill>
                <a:latin typeface="游ゴシック" panose="020B0400000000000000" pitchFamily="50" charset="-128"/>
                <a:ea typeface="游ゴシック" panose="020B0400000000000000" pitchFamily="50" charset="-128"/>
              </a:rPr>
              <a:t>300</a:t>
            </a:r>
            <a:r>
              <a:rPr kumimoji="1" lang="ja-JP" altLang="en-US" sz="1600" dirty="0">
                <a:solidFill>
                  <a:schemeClr val="tx1"/>
                </a:solidFill>
                <a:latin typeface="游ゴシック" panose="020B0400000000000000" pitchFamily="50" charset="-128"/>
                <a:ea typeface="游ゴシック" panose="020B0400000000000000" pitchFamily="50" charset="-128"/>
              </a:rPr>
              <a:t>」であれば、入力後に基準線のと合わせて確認ができるようになります。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入力する生産数の値が「</a:t>
            </a:r>
            <a:r>
              <a:rPr kumimoji="1" lang="en-US" altLang="ja-JP" sz="1600" dirty="0">
                <a:solidFill>
                  <a:schemeClr val="tx1"/>
                </a:solidFill>
                <a:latin typeface="游ゴシック" panose="020B0400000000000000" pitchFamily="50" charset="-128"/>
                <a:ea typeface="游ゴシック" panose="020B0400000000000000" pitchFamily="50" charset="-128"/>
              </a:rPr>
              <a:t>1</a:t>
            </a:r>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10</a:t>
            </a:r>
            <a:r>
              <a:rPr kumimoji="1" lang="ja-JP" altLang="en-US" sz="1600" dirty="0">
                <a:solidFill>
                  <a:schemeClr val="tx1"/>
                </a:solidFill>
                <a:latin typeface="游ゴシック" panose="020B0400000000000000" pitchFamily="50" charset="-128"/>
                <a:ea typeface="游ゴシック" panose="020B0400000000000000" pitchFamily="50" charset="-128"/>
              </a:rPr>
              <a:t>」ぐらいであれば、かなりの行数入力が必要となります。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この場合、基準線値を現在の生産数「</a:t>
            </a:r>
            <a:r>
              <a:rPr kumimoji="1" lang="en-US" altLang="ja-JP" sz="1600" dirty="0">
                <a:solidFill>
                  <a:schemeClr val="tx1"/>
                </a:solidFill>
                <a:latin typeface="游ゴシック" panose="020B0400000000000000" pitchFamily="50" charset="-128"/>
                <a:ea typeface="游ゴシック" panose="020B0400000000000000" pitchFamily="50" charset="-128"/>
              </a:rPr>
              <a:t>650</a:t>
            </a:r>
            <a:r>
              <a:rPr kumimoji="1" lang="ja-JP" altLang="en-US" sz="1600" dirty="0">
                <a:solidFill>
                  <a:schemeClr val="tx1"/>
                </a:solidFill>
                <a:latin typeface="游ゴシック" panose="020B0400000000000000" pitchFamily="50" charset="-128"/>
                <a:ea typeface="游ゴシック" panose="020B0400000000000000" pitchFamily="50" charset="-128"/>
              </a:rPr>
              <a:t>」に近い値で設定することをお勧めします。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4BD18192-D1DF-339B-A621-7E714108CB3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「生産数推移」チャートの「目標数」について</a:t>
            </a:r>
          </a:p>
        </p:txBody>
      </p:sp>
    </p:spTree>
    <p:extLst>
      <p:ext uri="{BB962C8B-B14F-4D97-AF65-F5344CB8AC3E}">
        <p14:creationId xmlns:p14="http://schemas.microsoft.com/office/powerpoint/2010/main" val="22481460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dirty="0"/>
              <a:t>日付・日時のデータについて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04</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677802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68C2E563-2C52-1473-543C-80BBEABB26E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04" b="499"/>
          <a:stretch/>
        </p:blipFill>
        <p:spPr>
          <a:xfrm>
            <a:off x="5040619" y="1804239"/>
            <a:ext cx="6140461" cy="4406061"/>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47</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日付・日時について、</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と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では扱いが異なります。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では</a:t>
            </a:r>
            <a:r>
              <a:rPr kumimoji="1" lang="en-US" altLang="ja-JP" sz="1800" dirty="0">
                <a:solidFill>
                  <a:schemeClr val="tx1"/>
                </a:solidFill>
                <a:latin typeface="游ゴシック" panose="020B0400000000000000" pitchFamily="50" charset="-128"/>
                <a:ea typeface="游ゴシック" panose="020B0400000000000000" pitchFamily="50" charset="-128"/>
              </a:rPr>
              <a:t>DB</a:t>
            </a:r>
            <a:r>
              <a:rPr kumimoji="1" lang="ja-JP" altLang="en-US" sz="1800" dirty="0">
                <a:solidFill>
                  <a:schemeClr val="tx1"/>
                </a:solidFill>
                <a:latin typeface="游ゴシック" panose="020B0400000000000000" pitchFamily="50" charset="-128"/>
                <a:ea typeface="游ゴシック" panose="020B0400000000000000" pitchFamily="50" charset="-128"/>
              </a:rPr>
              <a:t>の</a:t>
            </a:r>
            <a:r>
              <a:rPr kumimoji="1" lang="en-US" altLang="ja-JP" sz="1800" dirty="0">
                <a:solidFill>
                  <a:schemeClr val="tx1"/>
                </a:solidFill>
                <a:latin typeface="游ゴシック" panose="020B0400000000000000" pitchFamily="50" charset="-128"/>
                <a:ea typeface="游ゴシック" panose="020B0400000000000000" pitchFamily="50" charset="-128"/>
              </a:rPr>
              <a:t>1</a:t>
            </a:r>
            <a:r>
              <a:rPr kumimoji="1" lang="ja-JP" altLang="en-US" sz="1800" dirty="0">
                <a:solidFill>
                  <a:schemeClr val="tx1"/>
                </a:solidFill>
                <a:latin typeface="游ゴシック" panose="020B0400000000000000" pitchFamily="50" charset="-128"/>
                <a:ea typeface="游ゴシック" panose="020B0400000000000000" pitchFamily="50" charset="-128"/>
              </a:rPr>
              <a:t>カラムとして扱うため、取り込みフォーマットが厳密にチェックされます。</a:t>
            </a:r>
          </a:p>
        </p:txBody>
      </p:sp>
      <p:sp>
        <p:nvSpPr>
          <p:cNvPr id="9" name="正方形/長方形 8">
            <a:extLst>
              <a:ext uri="{FF2B5EF4-FFF2-40B4-BE49-F238E27FC236}">
                <a16:creationId xmlns:a16="http://schemas.microsoft.com/office/drawing/2014/main" id="{210AC435-E836-29F9-4554-A952696E086E}"/>
              </a:ext>
            </a:extLst>
          </p:cNvPr>
          <p:cNvSpPr/>
          <p:nvPr/>
        </p:nvSpPr>
        <p:spPr>
          <a:xfrm>
            <a:off x="163284"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日付型、日時型のフォーマットエラーが</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発生するケースがあります。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600" kern="100" dirty="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i-reporter</a:t>
            </a:r>
            <a:r>
              <a:rPr lang="ja-JP" altLang="en-US"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の更新日時が</a:t>
            </a:r>
            <a:endParaRPr lang="en-US"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と分までの場合などは</a:t>
            </a:r>
            <a:endParaRPr lang="en-US"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文字型として取り込む必要があります。</a:t>
            </a:r>
            <a:endParaRPr lang="en-US" altLang="ja-JP" sz="1600" kern="100" dirty="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または項目一覧の下にある</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「項目一括編集」から型の変更を行います。</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6335AF91-A82C-6FD9-7714-173F6C01200E}"/>
              </a:ext>
            </a:extLst>
          </p:cNvPr>
          <p:cNvSpPr/>
          <p:nvPr/>
        </p:nvSpPr>
        <p:spPr>
          <a:xfrm>
            <a:off x="6005885" y="3648873"/>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5088327" y="5907367"/>
            <a:ext cx="146354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E14E9887-7209-89A1-0D56-0492EDEE07BF}"/>
              </a:ext>
            </a:extLst>
          </p:cNvPr>
          <p:cNvSpPr/>
          <p:nvPr/>
        </p:nvSpPr>
        <p:spPr>
          <a:xfrm>
            <a:off x="4097633" y="1695940"/>
            <a:ext cx="1600741" cy="54822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再掲</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6357622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0E9AEC2B-0842-6301-5607-4EFB104BD1D9}"/>
              </a:ext>
            </a:extLst>
          </p:cNvPr>
          <p:cNvPicPr>
            <a:picLocks noChangeAspect="1"/>
          </p:cNvPicPr>
          <p:nvPr/>
        </p:nvPicPr>
        <p:blipFill>
          <a:blip r:embed="rId2"/>
          <a:stretch>
            <a:fillRect/>
          </a:stretch>
        </p:blipFill>
        <p:spPr>
          <a:xfrm>
            <a:off x="5219940" y="1936099"/>
            <a:ext cx="6748462" cy="4294476"/>
          </a:xfrm>
          <a:prstGeom prst="rect">
            <a:avLst/>
          </a:prstGeom>
        </p:spPr>
      </p:pic>
      <p:sp>
        <p:nvSpPr>
          <p:cNvPr id="9" name="正方形/長方形 8">
            <a:extLst>
              <a:ext uri="{FF2B5EF4-FFF2-40B4-BE49-F238E27FC236}">
                <a16:creationId xmlns:a16="http://schemas.microsoft.com/office/drawing/2014/main" id="{210AC435-E836-29F9-4554-A952696E086E}"/>
              </a:ext>
            </a:extLst>
          </p:cNvPr>
          <p:cNvSpPr/>
          <p:nvPr/>
        </p:nvSpPr>
        <p:spPr>
          <a:xfrm>
            <a:off x="163284" y="1804238"/>
            <a:ext cx="4734720" cy="49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＜例１＞</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「更新日時」が「</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日時型として取り扱いたい</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ja-JP"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」と後ろに「</a:t>
            </a:r>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」を追加して、データ型を日時型にします。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05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＜例２＞</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「日付」が</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の場合で、</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日付型として扱いたい</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 </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」と頭</a:t>
            </a:r>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10</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文字を切り出し、データ型を日付型にします。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05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a:t>
            </a:r>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3</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「作業日」が</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」、「開始時刻」が「</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JJ:NN:SS</a:t>
            </a:r>
            <a:r>
              <a:rPr lang="ja-JP"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2</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項目に分かれているが、</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つに繋げたい</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 </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」とし、データ型を日時型にします。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フォーマット上、日付と開始時刻の間に半角スペースが必要なので</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600" b="1"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を入れています。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48</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日付型、日時型として扱いたい場合、</a:t>
            </a:r>
            <a:r>
              <a:rPr kumimoji="1" lang="ja-JP" altLang="en-US" sz="1800" b="1" dirty="0">
                <a:solidFill>
                  <a:schemeClr val="tx1"/>
                </a:solidFill>
                <a:latin typeface="游ゴシック" panose="020B0400000000000000" pitchFamily="50" charset="-128"/>
                <a:ea typeface="游ゴシック" panose="020B0400000000000000" pitchFamily="50" charset="-128"/>
              </a:rPr>
              <a:t>データストレージには「文字型」として一度取込み、</a:t>
            </a:r>
            <a:endParaRPr kumimoji="1" lang="en-US" altLang="ja-JP" sz="1800" b="1"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b="1" dirty="0">
                <a:solidFill>
                  <a:schemeClr val="tx1"/>
                </a:solidFill>
                <a:latin typeface="游ゴシック" panose="020B0400000000000000" pitchFamily="50" charset="-128"/>
                <a:ea typeface="游ゴシック" panose="020B0400000000000000" pitchFamily="50" charset="-128"/>
              </a:rPr>
              <a:t>データソースでカスタム項目を作成しフォーマットを合わせます</a:t>
            </a:r>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カスタム項目の作成手順は次頁で紹介します</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5302780" y="4465439"/>
            <a:ext cx="1217290" cy="6326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折線 16">
            <a:extLst>
              <a:ext uri="{FF2B5EF4-FFF2-40B4-BE49-F238E27FC236}">
                <a16:creationId xmlns:a16="http://schemas.microsoft.com/office/drawing/2014/main" id="{A659436E-7B4F-D384-FA71-34CBD5AE65F5}"/>
              </a:ext>
            </a:extLst>
          </p:cNvPr>
          <p:cNvSpPr/>
          <p:nvPr/>
        </p:nvSpPr>
        <p:spPr>
          <a:xfrm>
            <a:off x="6842006" y="3894342"/>
            <a:ext cx="2946049" cy="991120"/>
          </a:xfrm>
          <a:prstGeom prst="borderCallout2">
            <a:avLst>
              <a:gd name="adj1" fmla="val 20313"/>
              <a:gd name="adj2" fmla="val -178"/>
              <a:gd name="adj3" fmla="val 21414"/>
              <a:gd name="adj4" fmla="val -9962"/>
              <a:gd name="adj5" fmla="val 69035"/>
              <a:gd name="adj6" fmla="val -2002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rgbClr val="323332"/>
                </a:solidFill>
                <a:latin typeface="游ゴシック" panose="020B0400000000000000" pitchFamily="50" charset="-128"/>
                <a:ea typeface="游ゴシック" panose="020B0400000000000000" pitchFamily="50" charset="-128"/>
              </a:rPr>
              <a:t>元の項目は</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dirty="0">
                <a:solidFill>
                  <a:srgbClr val="323332"/>
                </a:solidFill>
                <a:latin typeface="游ゴシック" panose="020B0400000000000000" pitchFamily="50" charset="-128"/>
                <a:ea typeface="游ゴシック" panose="020B0400000000000000" pitchFamily="50" charset="-128"/>
              </a:rPr>
              <a:t>文字型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p>
          <a:p>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カスタム項目でフォーマットを合わせ、</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dirty="0">
                <a:solidFill>
                  <a:srgbClr val="323332"/>
                </a:solidFill>
                <a:latin typeface="游ゴシック" panose="020B0400000000000000" pitchFamily="50" charset="-128"/>
                <a:ea typeface="游ゴシック" panose="020B0400000000000000" pitchFamily="50" charset="-128"/>
              </a:rPr>
              <a:t>日付型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dirty="0">
                <a:solidFill>
                  <a:srgbClr val="323332"/>
                </a:solidFill>
                <a:latin typeface="游ゴシック" panose="020B0400000000000000" pitchFamily="50" charset="-128"/>
                <a:ea typeface="游ゴシック" panose="020B0400000000000000" pitchFamily="50" charset="-128"/>
              </a:rPr>
              <a:t>日時型</a:t>
            </a:r>
            <a:r>
              <a:rPr kumimoji="1" lang="en-US" altLang="ja-JP" sz="1200" b="1" dirty="0">
                <a:solidFill>
                  <a:srgbClr val="323332"/>
                </a:solidFill>
                <a:latin typeface="游ゴシック" panose="020B0400000000000000" pitchFamily="50" charset="-128"/>
                <a:ea typeface="游ゴシック" panose="020B0400000000000000" pitchFamily="50" charset="-128"/>
              </a:rPr>
              <a:t>】</a:t>
            </a:r>
            <a:r>
              <a:rPr kumimoji="1" lang="ja-JP" altLang="en-US" sz="1200" b="1" dirty="0">
                <a:solidFill>
                  <a:srgbClr val="323332"/>
                </a:solidFill>
                <a:latin typeface="游ゴシック" panose="020B0400000000000000" pitchFamily="50" charset="-128"/>
                <a:ea typeface="游ゴシック" panose="020B0400000000000000" pitchFamily="50" charset="-128"/>
              </a:rPr>
              <a:t>にします</a:t>
            </a:r>
          </a:p>
        </p:txBody>
      </p:sp>
      <p:sp>
        <p:nvSpPr>
          <p:cNvPr id="4" name="テキスト プレースホルダー 21">
            <a:extLst>
              <a:ext uri="{FF2B5EF4-FFF2-40B4-BE49-F238E27FC236}">
                <a16:creationId xmlns:a16="http://schemas.microsoft.com/office/drawing/2014/main" id="{73F97A81-C116-5759-1726-C91BDDCB2F9B}"/>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26486367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D42E69FA-3333-A430-17A5-E7AB0BCA7820}"/>
              </a:ext>
            </a:extLst>
          </p:cNvPr>
          <p:cNvGrpSpPr/>
          <p:nvPr/>
        </p:nvGrpSpPr>
        <p:grpSpPr>
          <a:xfrm>
            <a:off x="2579071" y="1822764"/>
            <a:ext cx="7223937" cy="4597051"/>
            <a:chOff x="2579071" y="1822764"/>
            <a:chExt cx="7223937" cy="4597051"/>
          </a:xfrm>
        </p:grpSpPr>
        <p:pic>
          <p:nvPicPr>
            <p:cNvPr id="7" name="図 6">
              <a:extLst>
                <a:ext uri="{FF2B5EF4-FFF2-40B4-BE49-F238E27FC236}">
                  <a16:creationId xmlns:a16="http://schemas.microsoft.com/office/drawing/2014/main" id="{C3C241E0-5613-0F94-0B9D-3F9B3A897BB6}"/>
                </a:ext>
              </a:extLst>
            </p:cNvPr>
            <p:cNvPicPr>
              <a:picLocks noChangeAspect="1"/>
            </p:cNvPicPr>
            <p:nvPr/>
          </p:nvPicPr>
          <p:blipFill>
            <a:blip r:embed="rId2"/>
            <a:stretch>
              <a:fillRect/>
            </a:stretch>
          </p:blipFill>
          <p:spPr>
            <a:xfrm>
              <a:off x="2579071" y="1822764"/>
              <a:ext cx="7223937" cy="4597051"/>
            </a:xfrm>
            <a:prstGeom prst="rect">
              <a:avLst/>
            </a:prstGeom>
          </p:spPr>
        </p:pic>
        <p:pic>
          <p:nvPicPr>
            <p:cNvPr id="5" name="図 4">
              <a:extLst>
                <a:ext uri="{FF2B5EF4-FFF2-40B4-BE49-F238E27FC236}">
                  <a16:creationId xmlns:a16="http://schemas.microsoft.com/office/drawing/2014/main" id="{45FD49BF-AB1C-8540-80BC-AAC7AA034B63}"/>
                </a:ext>
              </a:extLst>
            </p:cNvPr>
            <p:cNvPicPr>
              <a:picLocks noChangeAspect="1"/>
            </p:cNvPicPr>
            <p:nvPr/>
          </p:nvPicPr>
          <p:blipFill>
            <a:blip r:embed="rId3"/>
            <a:stretch>
              <a:fillRect/>
            </a:stretch>
          </p:blipFill>
          <p:spPr>
            <a:xfrm>
              <a:off x="4725600" y="2350787"/>
              <a:ext cx="3064154" cy="3506246"/>
            </a:xfrm>
            <a:prstGeom prst="rect">
              <a:avLst/>
            </a:prstGeom>
          </p:spPr>
        </p:pic>
      </p:gr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49</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カスタム項目の作成は項目一覧の下にある「追加項目作成」をクリックします。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追加項目作成ウインドウで「カスタム項目」を選択します。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2655422" y="5747516"/>
            <a:ext cx="1781832" cy="3021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4799715" y="3139161"/>
            <a:ext cx="988320" cy="2739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4A51E2B-2CD4-7A10-47DD-27CE98B166A8}"/>
              </a:ext>
            </a:extLst>
          </p:cNvPr>
          <p:cNvSpPr/>
          <p:nvPr/>
        </p:nvSpPr>
        <p:spPr>
          <a:xfrm>
            <a:off x="5429707" y="5472500"/>
            <a:ext cx="827970" cy="3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66DED30D-969A-0595-3408-7372AA8254F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182410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lstStyle/>
          <a:p>
            <a:r>
              <a:rPr lang="en-US" altLang="ja-JP" dirty="0"/>
              <a:t>i-reporter</a:t>
            </a:r>
            <a:r>
              <a:rPr lang="ja-JP" altLang="en-US" dirty="0"/>
              <a:t> </a:t>
            </a:r>
            <a:r>
              <a:rPr lang="en-US" altLang="ja-JP" dirty="0"/>
              <a:t>Cloud</a:t>
            </a:r>
            <a:r>
              <a:rPr lang="ja-JP" altLang="en-US" dirty="0"/>
              <a:t>の設定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01</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701036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F589207D-4A53-5494-318D-89773DBE4946}"/>
              </a:ext>
            </a:extLst>
          </p:cNvPr>
          <p:cNvPicPr>
            <a:picLocks noChangeAspect="1"/>
          </p:cNvPicPr>
          <p:nvPr/>
        </p:nvPicPr>
        <p:blipFill>
          <a:blip r:embed="rId2"/>
          <a:stretch>
            <a:fillRect/>
          </a:stretch>
        </p:blipFill>
        <p:spPr>
          <a:xfrm>
            <a:off x="1219166" y="1801518"/>
            <a:ext cx="3679475" cy="4635353"/>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50</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ここでは「＜例</a:t>
            </a:r>
            <a:r>
              <a:rPr kumimoji="1" lang="en-US" altLang="ja-JP" sz="1600" dirty="0">
                <a:solidFill>
                  <a:schemeClr val="tx1"/>
                </a:solidFill>
                <a:latin typeface="游ゴシック" panose="020B0400000000000000" pitchFamily="50" charset="-128"/>
                <a:ea typeface="游ゴシック" panose="020B0400000000000000" pitchFamily="50" charset="-128"/>
              </a:rPr>
              <a:t>1</a:t>
            </a:r>
            <a:r>
              <a:rPr kumimoji="1" lang="ja-JP" altLang="en-US" sz="1600" dirty="0">
                <a:solidFill>
                  <a:schemeClr val="tx1"/>
                </a:solidFill>
                <a:latin typeface="游ゴシック" panose="020B0400000000000000" pitchFamily="50" charset="-128"/>
                <a:ea typeface="游ゴシック" panose="020B0400000000000000" pitchFamily="50" charset="-128"/>
              </a:rPr>
              <a:t>＞更新日時」の作成方法を例に記載しています。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項目名に任意の名称を入力し、データ型を「日時」に変更します。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計算式に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項目名</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＋追加したい固定文字</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を入力します。今回の例では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更新日時</a:t>
            </a:r>
            <a:r>
              <a:rPr kumimoji="1" lang="en-US" altLang="ja-JP" sz="1800" dirty="0">
                <a:solidFill>
                  <a:schemeClr val="tx1"/>
                </a:solidFill>
                <a:latin typeface="游ゴシック" panose="020B0400000000000000" pitchFamily="50" charset="-128"/>
                <a:ea typeface="游ゴシック" panose="020B0400000000000000" pitchFamily="50" charset="-128"/>
              </a:rPr>
              <a:t>]||”:00”】</a:t>
            </a:r>
            <a:r>
              <a:rPr kumimoji="1" lang="ja-JP" altLang="en-US" sz="1800" dirty="0">
                <a:solidFill>
                  <a:schemeClr val="tx1"/>
                </a:solidFill>
                <a:latin typeface="游ゴシック" panose="020B0400000000000000" pitchFamily="50" charset="-128"/>
                <a:ea typeface="游ゴシック" panose="020B0400000000000000" pitchFamily="50" charset="-128"/>
              </a:rPr>
              <a:t>となります。</a:t>
            </a:r>
          </a:p>
        </p:txBody>
      </p:sp>
      <p:sp>
        <p:nvSpPr>
          <p:cNvPr id="15" name="正方形/長方形 14">
            <a:extLst>
              <a:ext uri="{FF2B5EF4-FFF2-40B4-BE49-F238E27FC236}">
                <a16:creationId xmlns:a16="http://schemas.microsoft.com/office/drawing/2014/main" id="{DF93A702-96B8-88CD-33F9-213AD05373A0}"/>
              </a:ext>
            </a:extLst>
          </p:cNvPr>
          <p:cNvSpPr/>
          <p:nvPr/>
        </p:nvSpPr>
        <p:spPr>
          <a:xfrm>
            <a:off x="1374849" y="3604522"/>
            <a:ext cx="131827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2327498" y="2242267"/>
            <a:ext cx="1044000"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122BCC-EF3C-0ACF-E413-C806DD0BAA00}"/>
              </a:ext>
            </a:extLst>
          </p:cNvPr>
          <p:cNvSpPr/>
          <p:nvPr/>
        </p:nvSpPr>
        <p:spPr>
          <a:xfrm>
            <a:off x="2335314" y="2488990"/>
            <a:ext cx="652795" cy="2316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B1270FF-A334-B77F-D84C-90EDEFE1C489}"/>
              </a:ext>
            </a:extLst>
          </p:cNvPr>
          <p:cNvSpPr/>
          <p:nvPr/>
        </p:nvSpPr>
        <p:spPr>
          <a:xfrm>
            <a:off x="2371889" y="6104687"/>
            <a:ext cx="684000" cy="28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7C15D5A-92D1-5AB6-40D3-E5ADAB813DC6}"/>
              </a:ext>
            </a:extLst>
          </p:cNvPr>
          <p:cNvSpPr/>
          <p:nvPr/>
        </p:nvSpPr>
        <p:spPr>
          <a:xfrm>
            <a:off x="5383789" y="3297886"/>
            <a:ext cx="6365392" cy="32139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追加項目で作成した項目は、項目一覧の一番下に追加されます。</a:t>
            </a:r>
            <a:endParaRPr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先に元の項目名を変更しておき、追加項目の名称を、元の項目名とすることが可能です。（同じ名称での作成は行えません）</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今回の例では　</a:t>
            </a:r>
            <a:r>
              <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で文字列結合、</a:t>
            </a:r>
            <a:r>
              <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で囲った固定文字</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ja-JP" altLang="en-US"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を利用しています。</a:t>
            </a:r>
            <a:endParaRPr kumimoji="1" lang="en-US" altLang="ja-JP" sz="1600" kern="100" dirty="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データストレージで利用できる関数は下記をご確認ください。</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MBC-</a:t>
            </a:r>
            <a:r>
              <a:rPr kumimoji="1" lang="ja-JP" altLang="en-US" sz="1600" dirty="0">
                <a:solidFill>
                  <a:schemeClr val="tx1"/>
                </a:solidFill>
                <a:latin typeface="游ゴシック" panose="020B0400000000000000" pitchFamily="50" charset="-128"/>
                <a:ea typeface="游ゴシック" panose="020B0400000000000000" pitchFamily="50" charset="-128"/>
              </a:rPr>
              <a:t>付録</a:t>
            </a:r>
            <a:r>
              <a:rPr kumimoji="1" lang="en-US" altLang="ja-JP" sz="1600" dirty="0">
                <a:solidFill>
                  <a:schemeClr val="tx1"/>
                </a:solidFill>
                <a:latin typeface="游ゴシック" panose="020B0400000000000000" pitchFamily="50" charset="-128"/>
                <a:ea typeface="游ゴシック" panose="020B0400000000000000" pitchFamily="50" charset="-128"/>
              </a:rPr>
              <a:t>1-2</a:t>
            </a:r>
            <a:r>
              <a:rPr kumimoji="1" lang="ja-JP" altLang="en-US" sz="1600" dirty="0">
                <a:solidFill>
                  <a:schemeClr val="tx1"/>
                </a:solidFill>
                <a:latin typeface="游ゴシック" panose="020B0400000000000000" pitchFamily="50" charset="-128"/>
                <a:ea typeface="游ゴシック" panose="020B0400000000000000" pitchFamily="50" charset="-128"/>
              </a:rPr>
              <a:t>　データストレージで使用できる関数</a:t>
            </a:r>
            <a:r>
              <a:rPr kumimoji="1" lang="en-US" altLang="ja-JP" sz="1600" dirty="0">
                <a:solidFill>
                  <a:schemeClr val="tx1"/>
                </a:solidFill>
                <a:latin typeface="游ゴシック" panose="020B0400000000000000" pitchFamily="50" charset="-128"/>
                <a:ea typeface="游ゴシック" panose="020B0400000000000000" pitchFamily="50" charset="-128"/>
                <a:hlinkClick r:id="rId3"/>
              </a:rPr>
              <a:t>https://cs.wingarc.com/manual/mb/cloud/ja/UUID-063faecd-6024-3aea-61de-07a04bb61c34.html</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EC60B49A-F472-F144-00F3-E69FEB906AE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dirty="0">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7017516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dirty="0"/>
              <a:t>【APPENDIX】</a:t>
            </a:r>
            <a:br>
              <a:rPr lang="en-US" altLang="ja-JP" sz="2400" dirty="0"/>
            </a:br>
            <a:r>
              <a:rPr lang="ja-JP" altLang="en-US" sz="2400" dirty="0"/>
              <a:t>データストレージのテーブル名・項目名について</a:t>
            </a:r>
            <a:endParaRPr lang="ja-JP" altLang="en-US" dirty="0"/>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05</a:t>
            </a:r>
            <a:endParaRPr kumimoji="1" lang="ja-JP" altLang="en-US" sz="34670" spc="-2100" baseline="0" dirty="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387720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57E026B-4C2A-E9EB-A05C-CA90468357F6}"/>
              </a:ext>
            </a:extLst>
          </p:cNvPr>
          <p:cNvPicPr>
            <a:picLocks noChangeAspect="1"/>
          </p:cNvPicPr>
          <p:nvPr/>
        </p:nvPicPr>
        <p:blipFill>
          <a:blip r:embed="rId2"/>
          <a:stretch>
            <a:fillRect/>
          </a:stretch>
        </p:blipFill>
        <p:spPr>
          <a:xfrm>
            <a:off x="694673" y="1554192"/>
            <a:ext cx="4818408" cy="3673493"/>
          </a:xfrm>
          <a:prstGeom prst="rect">
            <a:avLst/>
          </a:prstGeom>
        </p:spPr>
      </p:pic>
      <p:pic>
        <p:nvPicPr>
          <p:cNvPr id="6" name="図 5">
            <a:extLst>
              <a:ext uri="{FF2B5EF4-FFF2-40B4-BE49-F238E27FC236}">
                <a16:creationId xmlns:a16="http://schemas.microsoft.com/office/drawing/2014/main" id="{380FB346-DF6A-63ED-3E0A-E46448D76463}"/>
              </a:ext>
            </a:extLst>
          </p:cNvPr>
          <p:cNvPicPr>
            <a:picLocks noChangeAspect="1"/>
          </p:cNvPicPr>
          <p:nvPr/>
        </p:nvPicPr>
        <p:blipFill>
          <a:blip r:embed="rId3"/>
          <a:stretch>
            <a:fillRect/>
          </a:stretch>
        </p:blipFill>
        <p:spPr>
          <a:xfrm>
            <a:off x="6107638" y="2002251"/>
            <a:ext cx="5309282" cy="3225434"/>
          </a:xfrm>
          <a:prstGeom prst="rect">
            <a:avLst/>
          </a:prstGeom>
          <a:effectLst>
            <a:outerShdw blurRad="50800" dist="38100" dir="13500000" algn="br" rotWithShape="0">
              <a:prstClr val="black">
                <a:alpha val="40000"/>
              </a:prstClr>
            </a:outerShdw>
          </a:effectLst>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52</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のデータストレージのテーブル名・項目名に利用出来る文字には制限がございます。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t>データストレージのテーブル名・項目名について</a:t>
            </a:r>
            <a:endParaRPr lang="ja-JP" altLang="en-US" sz="1200" b="1" dirty="0">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38D37EE-E1F4-FCE3-998E-9AD82BAFD2FD}"/>
              </a:ext>
            </a:extLst>
          </p:cNvPr>
          <p:cNvSpPr/>
          <p:nvPr/>
        </p:nvSpPr>
        <p:spPr>
          <a:xfrm>
            <a:off x="614844" y="1748154"/>
            <a:ext cx="1472815" cy="256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4509710-82ED-9E7B-B70F-66E35653DBD7}"/>
              </a:ext>
            </a:extLst>
          </p:cNvPr>
          <p:cNvSpPr/>
          <p:nvPr/>
        </p:nvSpPr>
        <p:spPr>
          <a:xfrm>
            <a:off x="6027810" y="2253243"/>
            <a:ext cx="1090194" cy="28656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38E472F-2FCC-9DF3-BF0C-B65852DEF881}"/>
              </a:ext>
            </a:extLst>
          </p:cNvPr>
          <p:cNvSpPr/>
          <p:nvPr/>
        </p:nvSpPr>
        <p:spPr>
          <a:xfrm>
            <a:off x="664848" y="5432391"/>
            <a:ext cx="10725924" cy="111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■レプリケーションのスナップショットを作成する</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hlinkClick r:id="rId4"/>
              </a:rPr>
              <a:t>https://cs.wingarc.com/manual/mb/cloud/ja/UUID-217185df-8d46-1138-4126-8ed89ed662fa.html</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5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■データストレージの留意点</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hlinkClick r:id="rId5"/>
              </a:rPr>
              <a:t>https://cs.wingarc.com/manual/mb/cloud/ja/UUID-510db447-c0b9-3532-5174-0f8ea037cbc6.html</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814900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53</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テーブル名について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の「連携ビューへ」で設定した名称に合わせる必要があります。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半角英数字、アンダースコア、半角カナ、全角文字</a:t>
            </a:r>
            <a:r>
              <a:rPr kumimoji="1" lang="ja-JP" altLang="en-US" sz="1800" dirty="0">
                <a:solidFill>
                  <a:schemeClr val="tx1"/>
                </a:solidFill>
                <a:latin typeface="游ゴシック" panose="020B0400000000000000" pitchFamily="50" charset="-128"/>
                <a:ea typeface="游ゴシック" panose="020B0400000000000000" pitchFamily="50" charset="-128"/>
              </a:rPr>
              <a:t>です。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t>データストレージのテーブル名・項目名について</a:t>
            </a:r>
            <a:endParaRPr lang="ja-JP" altLang="en-US" sz="1200" b="1" dirty="0">
              <a:latin typeface="游ゴシック" panose="020B0400000000000000" pitchFamily="50" charset="-128"/>
              <a:ea typeface="游ゴシック" panose="020B0400000000000000" pitchFamily="50" charset="-128"/>
            </a:endParaRPr>
          </a:p>
        </p:txBody>
      </p:sp>
      <p:pic>
        <p:nvPicPr>
          <p:cNvPr id="3" name="図 2">
            <a:extLst>
              <a:ext uri="{FF2B5EF4-FFF2-40B4-BE49-F238E27FC236}">
                <a16:creationId xmlns:a16="http://schemas.microsoft.com/office/drawing/2014/main" id="{5DF70F00-D082-E5E7-D8A5-E4807745AFE2}"/>
              </a:ext>
            </a:extLst>
          </p:cNvPr>
          <p:cNvPicPr>
            <a:picLocks noChangeAspect="1"/>
          </p:cNvPicPr>
          <p:nvPr/>
        </p:nvPicPr>
        <p:blipFill>
          <a:blip r:embed="rId2"/>
          <a:stretch>
            <a:fillRect/>
          </a:stretch>
        </p:blipFill>
        <p:spPr>
          <a:xfrm>
            <a:off x="418357" y="2332078"/>
            <a:ext cx="5358458" cy="3147999"/>
          </a:xfrm>
          <a:prstGeom prst="rect">
            <a:avLst/>
          </a:prstGeom>
        </p:spPr>
      </p:pic>
      <p:sp>
        <p:nvSpPr>
          <p:cNvPr id="8" name="正方形/長方形 7">
            <a:extLst>
              <a:ext uri="{FF2B5EF4-FFF2-40B4-BE49-F238E27FC236}">
                <a16:creationId xmlns:a16="http://schemas.microsoft.com/office/drawing/2014/main" id="{DAA36D40-1E7D-C5CD-3645-357489E0FF07}"/>
              </a:ext>
            </a:extLst>
          </p:cNvPr>
          <p:cNvSpPr/>
          <p:nvPr/>
        </p:nvSpPr>
        <p:spPr>
          <a:xfrm>
            <a:off x="501287" y="3577372"/>
            <a:ext cx="2239674" cy="256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吹き出し: 折線 8">
            <a:extLst>
              <a:ext uri="{FF2B5EF4-FFF2-40B4-BE49-F238E27FC236}">
                <a16:creationId xmlns:a16="http://schemas.microsoft.com/office/drawing/2014/main" id="{D85337DD-EF0D-7C5F-71E4-5FB12FBEB3C0}"/>
              </a:ext>
            </a:extLst>
          </p:cNvPr>
          <p:cNvSpPr/>
          <p:nvPr/>
        </p:nvSpPr>
        <p:spPr>
          <a:xfrm>
            <a:off x="3670111" y="3211472"/>
            <a:ext cx="2745076" cy="731799"/>
          </a:xfrm>
          <a:prstGeom prst="borderCallout2">
            <a:avLst>
              <a:gd name="adj1" fmla="val 20313"/>
              <a:gd name="adj2" fmla="val -178"/>
              <a:gd name="adj3" fmla="val 21414"/>
              <a:gd name="adj4" fmla="val -9962"/>
              <a:gd name="adj5" fmla="val 73021"/>
              <a:gd name="adj6" fmla="val -1963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の「連携ビューへ」で</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設定した名称に合わせる</a:t>
            </a:r>
          </a:p>
        </p:txBody>
      </p:sp>
      <p:pic>
        <p:nvPicPr>
          <p:cNvPr id="10" name="図 9">
            <a:extLst>
              <a:ext uri="{FF2B5EF4-FFF2-40B4-BE49-F238E27FC236}">
                <a16:creationId xmlns:a16="http://schemas.microsoft.com/office/drawing/2014/main" id="{04827EB0-F36B-2CCA-C608-9EC0D906BF9A}"/>
              </a:ext>
            </a:extLst>
          </p:cNvPr>
          <p:cNvPicPr>
            <a:picLocks noChangeAspect="1"/>
          </p:cNvPicPr>
          <p:nvPr/>
        </p:nvPicPr>
        <p:blipFill rotWithShape="1">
          <a:blip r:embed="rId3"/>
          <a:srcRect r="28935" b="42434"/>
          <a:stretch/>
        </p:blipFill>
        <p:spPr>
          <a:xfrm>
            <a:off x="7048953" y="2332078"/>
            <a:ext cx="5097368" cy="3147999"/>
          </a:xfrm>
          <a:prstGeom prst="rect">
            <a:avLst/>
          </a:prstGeom>
        </p:spPr>
      </p:pic>
      <p:sp>
        <p:nvSpPr>
          <p:cNvPr id="11" name="正方形/長方形 10">
            <a:extLst>
              <a:ext uri="{FF2B5EF4-FFF2-40B4-BE49-F238E27FC236}">
                <a16:creationId xmlns:a16="http://schemas.microsoft.com/office/drawing/2014/main" id="{45D9E84D-F956-102E-276B-A2E45327E5B1}"/>
              </a:ext>
            </a:extLst>
          </p:cNvPr>
          <p:cNvSpPr/>
          <p:nvPr/>
        </p:nvSpPr>
        <p:spPr>
          <a:xfrm>
            <a:off x="7048953" y="2648929"/>
            <a:ext cx="1955046" cy="256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吹き出し: 折線 15">
            <a:extLst>
              <a:ext uri="{FF2B5EF4-FFF2-40B4-BE49-F238E27FC236}">
                <a16:creationId xmlns:a16="http://schemas.microsoft.com/office/drawing/2014/main" id="{3C0F3426-D710-9F35-BDE4-8B887564F480}"/>
              </a:ext>
            </a:extLst>
          </p:cNvPr>
          <p:cNvSpPr/>
          <p:nvPr/>
        </p:nvSpPr>
        <p:spPr>
          <a:xfrm>
            <a:off x="3868734" y="2997973"/>
            <a:ext cx="2745076" cy="731799"/>
          </a:xfrm>
          <a:prstGeom prst="borderCallout2">
            <a:avLst>
              <a:gd name="adj1" fmla="val 20313"/>
              <a:gd name="adj2" fmla="val 100043"/>
              <a:gd name="adj3" fmla="val 20327"/>
              <a:gd name="adj4" fmla="val 110825"/>
              <a:gd name="adj5" fmla="val -1950"/>
              <a:gd name="adj6" fmla="val 11447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rgbClr val="323332"/>
                </a:solidFill>
                <a:latin typeface="游ゴシック" panose="020B0400000000000000" pitchFamily="50" charset="-128"/>
                <a:ea typeface="游ゴシック" panose="020B0400000000000000" pitchFamily="50" charset="-128"/>
              </a:rPr>
              <a:t>i-reporter</a:t>
            </a:r>
            <a:r>
              <a:rPr kumimoji="1" lang="ja-JP" altLang="en-US" sz="1200" b="1" dirty="0">
                <a:solidFill>
                  <a:srgbClr val="323332"/>
                </a:solidFill>
                <a:latin typeface="游ゴシック" panose="020B0400000000000000" pitchFamily="50" charset="-128"/>
                <a:ea typeface="游ゴシック" panose="020B0400000000000000" pitchFamily="50" charset="-128"/>
              </a:rPr>
              <a:t>の「連携ビューへ」で</a:t>
            </a:r>
            <a:endParaRPr kumimoji="1" lang="en-US" altLang="ja-JP" sz="1200" b="1" dirty="0">
              <a:solidFill>
                <a:srgbClr val="323332"/>
              </a:solidFill>
              <a:latin typeface="游ゴシック" panose="020B0400000000000000" pitchFamily="50" charset="-128"/>
              <a:ea typeface="游ゴシック" panose="020B0400000000000000" pitchFamily="50" charset="-128"/>
            </a:endParaRPr>
          </a:p>
          <a:p>
            <a:r>
              <a:rPr kumimoji="1" lang="ja-JP" altLang="en-US" sz="1200" b="1" dirty="0">
                <a:solidFill>
                  <a:srgbClr val="323332"/>
                </a:solidFill>
                <a:latin typeface="游ゴシック" panose="020B0400000000000000" pitchFamily="50" charset="-128"/>
                <a:ea typeface="游ゴシック" panose="020B0400000000000000" pitchFamily="50" charset="-128"/>
              </a:rPr>
              <a:t>設定した名称に合わせる</a:t>
            </a:r>
          </a:p>
        </p:txBody>
      </p:sp>
    </p:spTree>
    <p:extLst>
      <p:ext uri="{BB962C8B-B14F-4D97-AF65-F5344CB8AC3E}">
        <p14:creationId xmlns:p14="http://schemas.microsoft.com/office/powerpoint/2010/main" val="12581979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54</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項目名について</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dirty="0">
                <a:solidFill>
                  <a:schemeClr val="tx1"/>
                </a:solidFill>
                <a:latin typeface="游ゴシック" panose="020B0400000000000000" pitchFamily="50" charset="-128"/>
                <a:ea typeface="游ゴシック" panose="020B0400000000000000" pitchFamily="50" charset="-128"/>
              </a:rPr>
              <a:t>半角英数字、半角カナ文字、全角文字、アンダースコア</a:t>
            </a:r>
            <a:r>
              <a:rPr kumimoji="1" lang="ja-JP" altLang="en-US" sz="1800" dirty="0">
                <a:solidFill>
                  <a:schemeClr val="tx1"/>
                </a:solidFill>
                <a:latin typeface="游ゴシック" panose="020B0400000000000000" pitchFamily="50" charset="-128"/>
                <a:ea typeface="游ゴシック" panose="020B0400000000000000" pitchFamily="50" charset="-128"/>
              </a:rPr>
              <a:t>に限られます。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ただし、</a:t>
            </a:r>
            <a:r>
              <a:rPr kumimoji="1" lang="ja-JP" altLang="en-US" sz="1800" b="1"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dirty="0">
                <a:solidFill>
                  <a:schemeClr val="tx1"/>
                </a:solidFill>
                <a:latin typeface="游ゴシック" panose="020B0400000000000000" pitchFamily="50" charset="-128"/>
                <a:ea typeface="游ゴシック" panose="020B0400000000000000" pitchFamily="50" charset="-128"/>
              </a:rPr>
              <a:t>。</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dirty="0"/>
              <a:t>データストレージのテーブル名・項目名について</a:t>
            </a:r>
            <a:endParaRPr lang="ja-JP" altLang="en-US" sz="1200" b="1" dirty="0">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2A9750B-43C5-1F47-A43F-BB391D24FA6D}"/>
              </a:ext>
            </a:extLst>
          </p:cNvPr>
          <p:cNvSpPr/>
          <p:nvPr/>
        </p:nvSpPr>
        <p:spPr>
          <a:xfrm>
            <a:off x="163284" y="2069682"/>
            <a:ext cx="4734720" cy="44060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NG</a:t>
            </a:r>
            <a:r>
              <a:rPr kumimoji="1" lang="ja-JP" altLang="en-US" sz="1600" dirty="0">
                <a:solidFill>
                  <a:schemeClr val="tx1"/>
                </a:solidFill>
                <a:latin typeface="游ゴシック" panose="020B0400000000000000" pitchFamily="50" charset="-128"/>
                <a:ea typeface="游ゴシック" panose="020B0400000000000000" pitchFamily="50" charset="-128"/>
              </a:rPr>
              <a:t>の事例</a:t>
            </a:r>
            <a:r>
              <a:rPr kumimoji="1" lang="en-US" altLang="ja-JP" sz="1600" dirty="0">
                <a:solidFill>
                  <a:schemeClr val="tx1"/>
                </a:solidFill>
                <a:latin typeface="游ゴシック" panose="020B0400000000000000" pitchFamily="50" charset="-128"/>
                <a:ea typeface="游ゴシック" panose="020B0400000000000000" pitchFamily="50" charset="-128"/>
              </a:rPr>
              <a:t>1</a:t>
            </a:r>
            <a:r>
              <a:rPr kumimoji="1" lang="ja-JP" altLang="en-US" sz="1600" dirty="0">
                <a:solidFill>
                  <a:schemeClr val="tx1"/>
                </a:solidFill>
                <a:latin typeface="游ゴシック" panose="020B0400000000000000" pitchFamily="50" charset="-128"/>
                <a:ea typeface="游ゴシック" panose="020B0400000000000000" pitchFamily="50" charset="-128"/>
              </a:rPr>
              <a:t>＞</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項目に環境依存文字が使われている</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「重量（</a:t>
            </a:r>
            <a:r>
              <a:rPr kumimoji="1" lang="ja-JP" altLang="en-US" sz="1600" b="1" dirty="0">
                <a:solidFill>
                  <a:srgbClr val="FF0000"/>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）」「材料（</a:t>
            </a:r>
            <a:r>
              <a:rPr kumimoji="1" lang="en-US" altLang="ja-JP" sz="1600" b="1" dirty="0">
                <a:solidFill>
                  <a:srgbClr val="FF0000"/>
                </a:solidFill>
                <a:latin typeface="游ゴシック" panose="020B0400000000000000" pitchFamily="50" charset="-128"/>
                <a:ea typeface="游ゴシック" panose="020B0400000000000000" pitchFamily="50" charset="-128"/>
              </a:rPr>
              <a:t>ml</a:t>
            </a:r>
            <a:r>
              <a:rPr kumimoji="1" lang="ja-JP" altLang="en-US" sz="1600" dirty="0">
                <a:solidFill>
                  <a:schemeClr val="tx1"/>
                </a:solidFill>
                <a:latin typeface="游ゴシック" panose="020B0400000000000000" pitchFamily="50" charset="-128"/>
                <a:ea typeface="游ゴシック" panose="020B0400000000000000" pitchFamily="50" charset="-128"/>
              </a:rPr>
              <a:t>）」・・・</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→使用できない文字（このケースでは文字化けして「？」表示されていました。</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NG</a:t>
            </a:r>
            <a:r>
              <a:rPr kumimoji="1" lang="ja-JP" altLang="en-US" sz="1600" dirty="0">
                <a:solidFill>
                  <a:schemeClr val="tx1"/>
                </a:solidFill>
                <a:latin typeface="游ゴシック" panose="020B0400000000000000" pitchFamily="50" charset="-128"/>
                <a:ea typeface="游ゴシック" panose="020B0400000000000000" pitchFamily="50" charset="-128"/>
              </a:rPr>
              <a:t>の事例</a:t>
            </a:r>
            <a:r>
              <a:rPr kumimoji="1" lang="en-US" altLang="ja-JP" sz="1600" dirty="0">
                <a:solidFill>
                  <a:schemeClr val="tx1"/>
                </a:solidFill>
                <a:latin typeface="游ゴシック" panose="020B0400000000000000" pitchFamily="50" charset="-128"/>
                <a:ea typeface="游ゴシック" panose="020B0400000000000000" pitchFamily="50" charset="-128"/>
              </a:rPr>
              <a:t>2</a:t>
            </a:r>
            <a:r>
              <a:rPr kumimoji="1" lang="ja-JP" altLang="en-US" sz="1600" dirty="0">
                <a:solidFill>
                  <a:schemeClr val="tx1"/>
                </a:solidFill>
                <a:latin typeface="游ゴシック" panose="020B0400000000000000" pitchFamily="50" charset="-128"/>
                <a:ea typeface="游ゴシック" panose="020B0400000000000000" pitchFamily="50" charset="-128"/>
              </a:rPr>
              <a:t>＞</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項目の頭に半角数字が入っている。</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b="1" dirty="0">
                <a:solidFill>
                  <a:srgbClr val="FF0000"/>
                </a:solidFill>
                <a:latin typeface="游ゴシック" panose="020B0400000000000000" pitchFamily="50" charset="-128"/>
                <a:ea typeface="游ゴシック" panose="020B0400000000000000" pitchFamily="50" charset="-128"/>
              </a:rPr>
              <a:t>01</a:t>
            </a:r>
            <a:r>
              <a:rPr kumimoji="1" lang="ja-JP" altLang="en-US" sz="1600" dirty="0">
                <a:solidFill>
                  <a:schemeClr val="tx1"/>
                </a:solidFill>
                <a:latin typeface="游ゴシック" panose="020B0400000000000000" pitchFamily="50" charset="-128"/>
                <a:ea typeface="游ゴシック" panose="020B0400000000000000" pitchFamily="50" charset="-128"/>
              </a:rPr>
              <a:t>月売上」「</a:t>
            </a:r>
            <a:r>
              <a:rPr kumimoji="1" lang="en-US" altLang="ja-JP" sz="1600" dirty="0">
                <a:solidFill>
                  <a:schemeClr val="tx1"/>
                </a:solidFill>
                <a:latin typeface="游ゴシック" panose="020B0400000000000000" pitchFamily="50" charset="-128"/>
                <a:ea typeface="游ゴシック" panose="020B0400000000000000" pitchFamily="50" charset="-128"/>
              </a:rPr>
              <a:t> </a:t>
            </a:r>
            <a:r>
              <a:rPr kumimoji="1" lang="en-US" altLang="ja-JP" sz="1600" b="1" dirty="0">
                <a:solidFill>
                  <a:srgbClr val="FF0000"/>
                </a:solidFill>
                <a:latin typeface="游ゴシック" panose="020B0400000000000000" pitchFamily="50" charset="-128"/>
                <a:ea typeface="游ゴシック" panose="020B0400000000000000" pitchFamily="50" charset="-128"/>
              </a:rPr>
              <a:t>02</a:t>
            </a:r>
            <a:r>
              <a:rPr kumimoji="1" lang="ja-JP" altLang="en-US" sz="1600" dirty="0">
                <a:solidFill>
                  <a:schemeClr val="tx1"/>
                </a:solidFill>
                <a:latin typeface="游ゴシック" panose="020B0400000000000000" pitchFamily="50" charset="-128"/>
                <a:ea typeface="游ゴシック" panose="020B0400000000000000" pitchFamily="50" charset="-128"/>
              </a:rPr>
              <a:t>月売上」・・・</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b="1"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600" dirty="0">
                <a:solidFill>
                  <a:schemeClr val="tx1"/>
                </a:solidFill>
                <a:latin typeface="游ゴシック" panose="020B0400000000000000" pitchFamily="50" charset="-128"/>
                <a:ea typeface="游ゴシック" panose="020B0400000000000000" pitchFamily="50" charset="-128"/>
              </a:rPr>
              <a:t>※</a:t>
            </a: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利用出来ない文字が使われている場合は、</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データストレージテーブル設定の鉛筆アイコン、または項目一括編集から別名を付けてください。</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p:txBody>
      </p:sp>
      <p:pic>
        <p:nvPicPr>
          <p:cNvPr id="14" name="図 13">
            <a:extLst>
              <a:ext uri="{FF2B5EF4-FFF2-40B4-BE49-F238E27FC236}">
                <a16:creationId xmlns:a16="http://schemas.microsoft.com/office/drawing/2014/main" id="{1E1C3074-12DC-4F87-E0A4-3F8D833D51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04" b="499"/>
          <a:stretch/>
        </p:blipFill>
        <p:spPr>
          <a:xfrm>
            <a:off x="5040619" y="1804239"/>
            <a:ext cx="6140461" cy="4406061"/>
          </a:xfrm>
          <a:prstGeom prst="rect">
            <a:avLst/>
          </a:prstGeom>
        </p:spPr>
      </p:pic>
      <p:sp>
        <p:nvSpPr>
          <p:cNvPr id="15" name="正方形/長方形 14">
            <a:extLst>
              <a:ext uri="{FF2B5EF4-FFF2-40B4-BE49-F238E27FC236}">
                <a16:creationId xmlns:a16="http://schemas.microsoft.com/office/drawing/2014/main" id="{EFEFD4FB-5070-606A-C01A-FB08851A1A4F}"/>
              </a:ext>
            </a:extLst>
          </p:cNvPr>
          <p:cNvSpPr/>
          <p:nvPr/>
        </p:nvSpPr>
        <p:spPr>
          <a:xfrm>
            <a:off x="6005885" y="3648873"/>
            <a:ext cx="365761" cy="303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5E356DC-3FDC-90A1-366F-E366B7C58C8B}"/>
              </a:ext>
            </a:extLst>
          </p:cNvPr>
          <p:cNvSpPr/>
          <p:nvPr/>
        </p:nvSpPr>
        <p:spPr>
          <a:xfrm>
            <a:off x="5088327" y="5907367"/>
            <a:ext cx="1463548" cy="2310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260996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55</a:t>
            </a:fld>
            <a:endParaRPr lang="ja-JP" altLang="en-US" dirty="0"/>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074027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7E3BF23-3E58-4FF7-914E-31AB7767D525}"/>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169242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6</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063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本資料で連携する</a:t>
            </a:r>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の定義は</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利用環境に</a:t>
            </a:r>
            <a:r>
              <a:rPr kumimoji="1" lang="ja-JP" altLang="en-US" sz="1800" b="1" dirty="0">
                <a:solidFill>
                  <a:schemeClr val="tx1"/>
                </a:solidFill>
                <a:latin typeface="游ゴシック" panose="020B0400000000000000" pitchFamily="50" charset="-128"/>
                <a:ea typeface="游ゴシック" panose="020B0400000000000000" pitchFamily="50" charset="-128"/>
              </a:rPr>
              <a:t>定義が無い場合、事前に取込んでおいてください</a:t>
            </a:r>
            <a:r>
              <a:rPr kumimoji="1" lang="ja-JP" altLang="en-US" sz="1800" dirty="0">
                <a:solidFill>
                  <a:schemeClr val="tx1"/>
                </a:solidFill>
                <a:latin typeface="游ゴシック" panose="020B0400000000000000" pitchFamily="50" charset="-128"/>
                <a:ea typeface="游ゴシック" panose="020B0400000000000000" pitchFamily="50" charset="-128"/>
              </a:rPr>
              <a:t>。</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また、動作確認のため</a:t>
            </a:r>
            <a:r>
              <a:rPr kumimoji="1" lang="ja-JP" altLang="en-US" sz="1800" b="1" dirty="0">
                <a:solidFill>
                  <a:schemeClr val="tx1"/>
                </a:solidFill>
                <a:latin typeface="游ゴシック" panose="020B0400000000000000" pitchFamily="50" charset="-128"/>
                <a:ea typeface="游ゴシック" panose="020B0400000000000000" pitchFamily="50" charset="-128"/>
              </a:rPr>
              <a:t>数件のデータ入力を行っておいてください</a:t>
            </a:r>
            <a:r>
              <a:rPr kumimoji="1" lang="ja-JP" altLang="en-US" sz="1800" dirty="0">
                <a:solidFill>
                  <a:schemeClr val="tx1"/>
                </a:solidFill>
                <a:latin typeface="游ゴシック" panose="020B0400000000000000" pitchFamily="50" charset="-128"/>
                <a:ea typeface="游ゴシック" panose="020B0400000000000000" pitchFamily="50" charset="-128"/>
              </a:rPr>
              <a:t>。</a:t>
            </a:r>
          </a:p>
        </p:txBody>
      </p:sp>
      <p:pic>
        <p:nvPicPr>
          <p:cNvPr id="6" name="図 5">
            <a:extLst>
              <a:ext uri="{FF2B5EF4-FFF2-40B4-BE49-F238E27FC236}">
                <a16:creationId xmlns:a16="http://schemas.microsoft.com/office/drawing/2014/main" id="{278F58B5-66EC-D9E9-5FE5-6C7A9ED697CF}"/>
              </a:ext>
            </a:extLst>
          </p:cNvPr>
          <p:cNvPicPr>
            <a:picLocks noChangeAspect="1"/>
          </p:cNvPicPr>
          <p:nvPr/>
        </p:nvPicPr>
        <p:blipFill rotWithShape="1">
          <a:blip r:embed="rId2"/>
          <a:srcRect r="57468" b="58636"/>
          <a:stretch/>
        </p:blipFill>
        <p:spPr>
          <a:xfrm>
            <a:off x="163283" y="2372492"/>
            <a:ext cx="5437414" cy="2814819"/>
          </a:xfrm>
          <a:prstGeom prst="rect">
            <a:avLst/>
          </a:prstGeom>
        </p:spPr>
      </p:pic>
      <p:sp>
        <p:nvSpPr>
          <p:cNvPr id="11" name="正方形/長方形 10">
            <a:extLst>
              <a:ext uri="{FF2B5EF4-FFF2-40B4-BE49-F238E27FC236}">
                <a16:creationId xmlns:a16="http://schemas.microsoft.com/office/drawing/2014/main" id="{170A5F4B-D4ED-F776-56C0-9BB7468BC9FD}"/>
              </a:ext>
            </a:extLst>
          </p:cNvPr>
          <p:cNvSpPr/>
          <p:nvPr/>
        </p:nvSpPr>
        <p:spPr>
          <a:xfrm>
            <a:off x="3183786" y="4256135"/>
            <a:ext cx="1464116" cy="3648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5212099A-5EEB-3162-F49A-616193C45687}"/>
              </a:ext>
            </a:extLst>
          </p:cNvPr>
          <p:cNvPicPr>
            <a:picLocks noChangeAspect="1"/>
          </p:cNvPicPr>
          <p:nvPr/>
        </p:nvPicPr>
        <p:blipFill rotWithShape="1">
          <a:blip r:embed="rId3"/>
          <a:srcRect l="28804" t="25923" r="3105"/>
          <a:stretch/>
        </p:blipFill>
        <p:spPr>
          <a:xfrm>
            <a:off x="5703424" y="2292237"/>
            <a:ext cx="6329239" cy="3665193"/>
          </a:xfrm>
          <a:prstGeom prst="rect">
            <a:avLst/>
          </a:prstGeom>
        </p:spPr>
      </p:pic>
      <p:sp>
        <p:nvSpPr>
          <p:cNvPr id="4" name="テキスト プレースホルダー 21">
            <a:extLst>
              <a:ext uri="{FF2B5EF4-FFF2-40B4-BE49-F238E27FC236}">
                <a16:creationId xmlns:a16="http://schemas.microsoft.com/office/drawing/2014/main" id="{272DC330-510E-CA4A-797D-D748C29F4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211849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545B1629-F4BB-BF98-81EC-AABE129B28EA}"/>
              </a:ext>
            </a:extLst>
          </p:cNvPr>
          <p:cNvPicPr>
            <a:picLocks noChangeAspect="1"/>
          </p:cNvPicPr>
          <p:nvPr/>
        </p:nvPicPr>
        <p:blipFill>
          <a:blip r:embed="rId2"/>
          <a:stretch>
            <a:fillRect/>
          </a:stretch>
        </p:blipFill>
        <p:spPr>
          <a:xfrm>
            <a:off x="3200400" y="2767078"/>
            <a:ext cx="5346258" cy="367957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7A3C5071-D111-4EA0-2695-24F53015C499}"/>
              </a:ext>
            </a:extLst>
          </p:cNvPr>
          <p:cNvSpPr/>
          <p:nvPr/>
        </p:nvSpPr>
        <p:spPr>
          <a:xfrm>
            <a:off x="5025390" y="5282493"/>
            <a:ext cx="1918916" cy="2913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 MBcloud</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生産日報サンプル</a:t>
            </a:r>
            <a:r>
              <a:rPr kumimoji="1" lang="en-US" altLang="ja-JP" sz="1800" dirty="0">
                <a:solidFill>
                  <a:schemeClr val="tx1"/>
                </a:solidFill>
                <a:latin typeface="游ゴシック" panose="020B0400000000000000" pitchFamily="50" charset="-128"/>
                <a:ea typeface="游ゴシック" panose="020B0400000000000000" pitchFamily="50" charset="-128"/>
              </a:rPr>
              <a:t>\ i-reporter</a:t>
            </a:r>
            <a:r>
              <a:rPr kumimoji="1" lang="ja-JP" altLang="en-US" sz="1800" dirty="0">
                <a:solidFill>
                  <a:schemeClr val="tx1"/>
                </a:solidFill>
                <a:latin typeface="游ゴシック" panose="020B0400000000000000" pitchFamily="50" charset="-128"/>
                <a:ea typeface="游ゴシック" panose="020B0400000000000000" pitchFamily="50" charset="-128"/>
              </a:rPr>
              <a:t>定義」フォルダ内に</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a:t>
            </a:r>
            <a:r>
              <a:rPr kumimoji="1" lang="en-US" altLang="ja-JP" sz="1800" dirty="0">
                <a:solidFill>
                  <a:schemeClr val="tx1"/>
                </a:solidFill>
                <a:latin typeface="游ゴシック" panose="020B0400000000000000" pitchFamily="50" charset="-128"/>
                <a:ea typeface="游ゴシック" panose="020B0400000000000000" pitchFamily="50" charset="-128"/>
              </a:rPr>
              <a:t>.xml】</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ファイルが存在します。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生産日報 </a:t>
            </a:r>
            <a:r>
              <a:rPr kumimoji="1" lang="en-US" altLang="ja-JP" sz="1800" dirty="0">
                <a:solidFill>
                  <a:schemeClr val="tx1"/>
                </a:solidFill>
                <a:latin typeface="游ゴシック" panose="020B0400000000000000" pitchFamily="50" charset="-128"/>
                <a:ea typeface="游ゴシック" panose="020B0400000000000000" pitchFamily="50" charset="-128"/>
              </a:rPr>
              <a:t>MBCloud</a:t>
            </a:r>
            <a:r>
              <a:rPr kumimoji="1" lang="ja-JP" altLang="en-US" sz="1800" dirty="0">
                <a:solidFill>
                  <a:schemeClr val="tx1"/>
                </a:solidFill>
                <a:latin typeface="游ゴシック" panose="020B0400000000000000" pitchFamily="50" charset="-128"/>
                <a:ea typeface="游ゴシック" panose="020B0400000000000000" pitchFamily="50" charset="-128"/>
              </a:rPr>
              <a:t>デモ定義が無い場合、事前にこちらを取り込んでください。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3189359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178248B1-AB6D-9872-E474-4EAF3C347B4A}"/>
              </a:ext>
            </a:extLst>
          </p:cNvPr>
          <p:cNvPicPr>
            <a:picLocks noChangeAspect="1"/>
          </p:cNvPicPr>
          <p:nvPr/>
        </p:nvPicPr>
        <p:blipFill>
          <a:blip r:embed="rId2"/>
          <a:stretch>
            <a:fillRect/>
          </a:stretch>
        </p:blipFill>
        <p:spPr>
          <a:xfrm>
            <a:off x="5451958" y="1840035"/>
            <a:ext cx="6475798" cy="439378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C3F3EBA-A489-8A1A-CCA4-F743C1876F23}"/>
              </a:ext>
            </a:extLst>
          </p:cNvPr>
          <p:cNvSpPr/>
          <p:nvPr/>
        </p:nvSpPr>
        <p:spPr>
          <a:xfrm>
            <a:off x="163283" y="1840035"/>
            <a:ext cx="5288675" cy="3063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連携設定の詳細は下記をご確認ください。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 </a:t>
            </a:r>
            <a:r>
              <a:rPr kumimoji="1" lang="en-US" altLang="ja-JP" sz="1600" dirty="0">
                <a:solidFill>
                  <a:schemeClr val="tx1"/>
                </a:solidFill>
                <a:latin typeface="游ゴシック" panose="020B0400000000000000" pitchFamily="50" charset="-128"/>
                <a:ea typeface="游ゴシック" panose="020B0400000000000000" pitchFamily="50" charset="-128"/>
              </a:rPr>
              <a:t>i-reporter</a:t>
            </a:r>
            <a:r>
              <a:rPr kumimoji="1" lang="ja-JP" altLang="en-US" sz="1600" dirty="0">
                <a:solidFill>
                  <a:schemeClr val="tx1"/>
                </a:solidFill>
                <a:latin typeface="游ゴシック" panose="020B0400000000000000" pitchFamily="50" charset="-128"/>
                <a:ea typeface="游ゴシック" panose="020B0400000000000000" pitchFamily="50" charset="-128"/>
              </a:rPr>
              <a:t> サポート</a:t>
            </a:r>
            <a:r>
              <a:rPr kumimoji="1" lang="en-US" altLang="ja-JP" sz="16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https://cimtops-support.com/i-Reporter/ja/</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kumimoji="1" lang="ja-JP" altLang="en-US" sz="1600" dirty="0">
                <a:solidFill>
                  <a:schemeClr val="tx1"/>
                </a:solidFill>
                <a:latin typeface="游ゴシック" panose="020B0400000000000000" pitchFamily="50" charset="-128"/>
                <a:ea typeface="游ゴシック" panose="020B0400000000000000" pitchFamily="50" charset="-128"/>
              </a:rPr>
              <a:t>連携</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https://cimtops-support.com/i-Reporter/ir_manuals/jp/api/MotionboardCooperation_jp.pdf</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26C8676C-4B96-74FA-05CC-41CF8EE9D38E}"/>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i-reporter</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への連携設定が完了していない場合、こちらで設定します。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7A38C49D-10D7-E0C9-EFF5-7FD1C65B8B1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181700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178248B1-AB6D-9872-E474-4EAF3C347B4A}"/>
              </a:ext>
            </a:extLst>
          </p:cNvPr>
          <p:cNvPicPr>
            <a:picLocks noChangeAspect="1"/>
          </p:cNvPicPr>
          <p:nvPr/>
        </p:nvPicPr>
        <p:blipFill>
          <a:blip r:embed="rId2"/>
          <a:stretch>
            <a:fillRect/>
          </a:stretch>
        </p:blipFill>
        <p:spPr>
          <a:xfrm>
            <a:off x="2731461" y="1924460"/>
            <a:ext cx="6729076" cy="4565636"/>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9</a:t>
            </a:fld>
            <a:endParaRPr lang="ja-JP" altLang="en-US" dirty="0"/>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21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47540" algn="l"/>
            <a:r>
              <a:rPr kumimoji="1" lang="en-US" altLang="ja-JP" sz="1800" dirty="0">
                <a:solidFill>
                  <a:schemeClr val="tx1"/>
                </a:solidFill>
                <a:latin typeface="游ゴシック" panose="020B0400000000000000" pitchFamily="50" charset="-128"/>
                <a:ea typeface="游ゴシック" panose="020B0400000000000000" pitchFamily="50" charset="-128"/>
              </a:rPr>
              <a:t>ConMasManager</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にログインし、「システム管理」メニューから、</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「外部システム連携設定」－「</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MotionBoardCloud</a:t>
            </a:r>
            <a:r>
              <a:rPr kumimoji="1" lang="ja-JP" altLang="en-US" sz="1800" dirty="0">
                <a:solidFill>
                  <a:schemeClr val="tx1"/>
                </a:solidFill>
                <a:latin typeface="游ゴシック" panose="020B0400000000000000" pitchFamily="50" charset="-128"/>
                <a:ea typeface="游ゴシック" panose="020B0400000000000000" pitchFamily="50" charset="-128"/>
              </a:rPr>
              <a:t>連携設定」を選択し、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47540" algn="l"/>
            <a:r>
              <a:rPr kumimoji="1" lang="ja-JP" altLang="en-US" sz="1800" dirty="0">
                <a:solidFill>
                  <a:schemeClr val="tx1"/>
                </a:solidFill>
                <a:latin typeface="游ゴシック" panose="020B0400000000000000" pitchFamily="50" charset="-128"/>
                <a:ea typeface="游ゴシック" panose="020B0400000000000000" pitchFamily="50" charset="-128"/>
              </a:rPr>
              <a:t>設定画面右上の　 （編集）をクリックします。</a:t>
            </a:r>
          </a:p>
        </p:txBody>
      </p:sp>
      <p:pic>
        <p:nvPicPr>
          <p:cNvPr id="11" name="図 10">
            <a:extLst>
              <a:ext uri="{FF2B5EF4-FFF2-40B4-BE49-F238E27FC236}">
                <a16:creationId xmlns:a16="http://schemas.microsoft.com/office/drawing/2014/main" id="{EC868EA3-DC18-9CBB-D3EB-3AD901A028CB}"/>
              </a:ext>
            </a:extLst>
          </p:cNvPr>
          <p:cNvPicPr>
            <a:picLocks noChangeAspect="1"/>
          </p:cNvPicPr>
          <p:nvPr/>
        </p:nvPicPr>
        <p:blipFill>
          <a:blip r:embed="rId3"/>
          <a:stretch>
            <a:fillRect/>
          </a:stretch>
        </p:blipFill>
        <p:spPr>
          <a:xfrm>
            <a:off x="2009495" y="1439229"/>
            <a:ext cx="341819" cy="274941"/>
          </a:xfrm>
          <a:prstGeom prst="rect">
            <a:avLst/>
          </a:prstGeom>
        </p:spPr>
      </p:pic>
      <p:sp>
        <p:nvSpPr>
          <p:cNvPr id="13" name="正方形/長方形 12">
            <a:extLst>
              <a:ext uri="{FF2B5EF4-FFF2-40B4-BE49-F238E27FC236}">
                <a16:creationId xmlns:a16="http://schemas.microsoft.com/office/drawing/2014/main" id="{F9B023FF-E79B-EC0B-D659-6276A628A4A0}"/>
              </a:ext>
            </a:extLst>
          </p:cNvPr>
          <p:cNvSpPr/>
          <p:nvPr/>
        </p:nvSpPr>
        <p:spPr>
          <a:xfrm>
            <a:off x="2974066" y="5965380"/>
            <a:ext cx="1440000" cy="25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C1006EF6-0B6B-B7B1-198F-70A222D3CE6A}"/>
              </a:ext>
            </a:extLst>
          </p:cNvPr>
          <p:cNvSpPr/>
          <p:nvPr/>
        </p:nvSpPr>
        <p:spPr>
          <a:xfrm>
            <a:off x="8589153" y="2228827"/>
            <a:ext cx="792000" cy="300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82F49383-631E-D72E-950C-3CD296FEE01D}"/>
              </a:ext>
            </a:extLst>
          </p:cNvPr>
          <p:cNvSpPr/>
          <p:nvPr/>
        </p:nvSpPr>
        <p:spPr>
          <a:xfrm>
            <a:off x="8872609" y="2559555"/>
            <a:ext cx="281552" cy="263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1">
            <a:extLst>
              <a:ext uri="{FF2B5EF4-FFF2-40B4-BE49-F238E27FC236}">
                <a16:creationId xmlns:a16="http://schemas.microsoft.com/office/drawing/2014/main" id="{E440B608-405F-67D5-BA5F-CC4AEFEE6649}"/>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i-reporter</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Tree>
    <p:extLst>
      <p:ext uri="{BB962C8B-B14F-4D97-AF65-F5344CB8AC3E}">
        <p14:creationId xmlns:p14="http://schemas.microsoft.com/office/powerpoint/2010/main" val="2740742551"/>
      </p:ext>
    </p:extLst>
  </p:cSld>
  <p:clrMapOvr>
    <a:masterClrMapping/>
  </p:clrMapOvr>
</p:sld>
</file>

<file path=ppt/theme/theme1.xml><?xml version="1.0" encoding="utf-8"?>
<a:theme xmlns:a="http://schemas.openxmlformats.org/drawingml/2006/main" name="テーマ1">
  <a:themeElements>
    <a:clrScheme name="ユーザー定義 1">
      <a:dk1>
        <a:srgbClr val="111111"/>
      </a:dk1>
      <a:lt1>
        <a:sysClr val="window" lastClr="FFFFFF"/>
      </a:lt1>
      <a:dk2>
        <a:srgbClr val="C12C1F"/>
      </a:dk2>
      <a:lt2>
        <a:srgbClr val="9E9E9E"/>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テーマ1" id="{33DD43D1-E69E-469C-BD0C-81F7B249AB06}" vid="{901C7674-2573-4ED2-8074-B20728DF36D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45AD0DB0F81504CB174B8A0AD20E520" ma:contentTypeVersion="13" ma:contentTypeDescription="新しいドキュメントを作成します。" ma:contentTypeScope="" ma:versionID="a8cf66263a98f9da627f1694bce53192">
  <xsd:schema xmlns:xsd="http://www.w3.org/2001/XMLSchema" xmlns:xs="http://www.w3.org/2001/XMLSchema" xmlns:p="http://schemas.microsoft.com/office/2006/metadata/properties" xmlns:ns2="d7707b53-d929-4795-85a1-b76999b43982" xmlns:ns3="fb30921e-d24a-40fc-a0fe-13fda5f280fc" targetNamespace="http://schemas.microsoft.com/office/2006/metadata/properties" ma:root="true" ma:fieldsID="a13ac0a8b5dcfb86110400bd3ba2220e" ns2:_="" ns3:_="">
    <xsd:import namespace="d7707b53-d929-4795-85a1-b76999b43982"/>
    <xsd:import namespace="fb30921e-d24a-40fc-a0fe-13fda5f280f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707b53-d929-4795-85a1-b76999b439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b30921e-d24a-40fc-a0fe-13fda5f280fc"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20" nillable="true" ma:displayName="Taxonomy Catch All Column" ma:hidden="true" ma:list="{db2dcc77-7214-4565-b27f-6ee9b32d1eed}" ma:internalName="TaxCatchAll" ma:showField="CatchAllData" ma:web="fb30921e-d24a-40fc-a0fe-13fda5f280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707b53-d929-4795-85a1-b76999b43982">
      <Terms xmlns="http://schemas.microsoft.com/office/infopath/2007/PartnerControls"/>
    </lcf76f155ced4ddcb4097134ff3c332f>
    <TaxCatchAll xmlns="fb30921e-d24a-40fc-a0fe-13fda5f280fc" xsi:nil="true"/>
  </documentManagement>
</p:properties>
</file>

<file path=customXml/itemProps1.xml><?xml version="1.0" encoding="utf-8"?>
<ds:datastoreItem xmlns:ds="http://schemas.openxmlformats.org/officeDocument/2006/customXml" ds:itemID="{62621576-1AEA-4873-8B4A-F83C8CD36494}">
  <ds:schemaRefs>
    <ds:schemaRef ds:uri="http://schemas.microsoft.com/sharepoint/v3/contenttype/forms"/>
  </ds:schemaRefs>
</ds:datastoreItem>
</file>

<file path=customXml/itemProps2.xml><?xml version="1.0" encoding="utf-8"?>
<ds:datastoreItem xmlns:ds="http://schemas.openxmlformats.org/officeDocument/2006/customXml" ds:itemID="{E9D04A66-B067-4BCB-9CC7-07505E485C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707b53-d929-4795-85a1-b76999b43982"/>
    <ds:schemaRef ds:uri="fb30921e-d24a-40fc-a0fe-13fda5f280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2C860C-9F70-461C-859E-D62220A2E4D6}">
  <ds:schemaRefs>
    <ds:schemaRef ds:uri="http://schemas.microsoft.com/office/2006/metadata/properties"/>
    <ds:schemaRef ds:uri="http://schemas.microsoft.com/office/infopath/2007/PartnerControls"/>
    <ds:schemaRef ds:uri="d7707b53-d929-4795-85a1-b76999b43982"/>
    <ds:schemaRef ds:uri="fb30921e-d24a-40fc-a0fe-13fda5f280fc"/>
  </ds:schemaRefs>
</ds:datastoreItem>
</file>

<file path=docProps/app.xml><?xml version="1.0" encoding="utf-8"?>
<Properties xmlns="http://schemas.openxmlformats.org/officeDocument/2006/extended-properties" xmlns:vt="http://schemas.openxmlformats.org/officeDocument/2006/docPropsVTypes">
  <Template>テーマ1</Template>
  <TotalTime>24485</TotalTime>
  <Words>3876</Words>
  <Application>Microsoft Office PowerPoint</Application>
  <PresentationFormat>ワイド画面</PresentationFormat>
  <Paragraphs>417</Paragraphs>
  <Slides>56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56</vt:i4>
      </vt:variant>
    </vt:vector>
  </HeadingPairs>
  <TitlesOfParts>
    <vt:vector size="63" baseType="lpstr">
      <vt:lpstr>Noto Sans JP</vt:lpstr>
      <vt:lpstr>游ゴシック</vt:lpstr>
      <vt:lpstr>Yu Gothic Medium</vt:lpstr>
      <vt:lpstr>Yu Gothic Medium</vt:lpstr>
      <vt:lpstr>Arial</vt:lpstr>
      <vt:lpstr>Poppins Light</vt:lpstr>
      <vt:lpstr>テーマ1</vt:lpstr>
      <vt:lpstr>i-reporter Cloud × MotionBoard Cloud 動作確認・デモ環境構築の手順書</vt:lpstr>
      <vt:lpstr>PowerPoint プレゼンテーション</vt:lpstr>
      <vt:lpstr>PowerPoint プレゼンテーション</vt:lpstr>
      <vt:lpstr>PowerPoint プレゼンテーション</vt:lpstr>
      <vt:lpstr>i-reporter Cloudの設定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MotionBoard Cloudの設定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「生産数推移」チャートの「目標数」について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日付・日時のデータについて</vt:lpstr>
      <vt:lpstr>PowerPoint プレゼンテーション</vt:lpstr>
      <vt:lpstr>PowerPoint プレゼンテーション</vt:lpstr>
      <vt:lpstr>PowerPoint プレゼンテーション</vt:lpstr>
      <vt:lpstr>PowerPoint プレゼンテーション</vt:lpstr>
      <vt:lpstr>【APPENDIX】 データストレージのテーブル名・項目名について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岩下 佳憲 (Yoshinori Iwashita)</cp:lastModifiedBy>
  <cp:revision>39</cp:revision>
  <dcterms:created xsi:type="dcterms:W3CDTF">2021-04-16T07:44:21Z</dcterms:created>
  <dcterms:modified xsi:type="dcterms:W3CDTF">2023-04-24T08:13:15Z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0x010100645AD0DB0F81504CB174B8A0AD20E520</vt:lpwstr>
  </property>
</Properties>
</file>