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3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E01ED7D4-0840-4B1E-CB6F-0A7CBF6517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618"/>
            <a:ext cx="12192001" cy="685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39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9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73DEA11-FC81-B7EB-B5B2-B3911182AFD7}"/>
              </a:ext>
            </a:extLst>
          </p:cNvPr>
          <p:cNvSpPr txBox="1"/>
          <p:nvPr/>
        </p:nvSpPr>
        <p:spPr>
          <a:xfrm>
            <a:off x="391996" y="4306267"/>
            <a:ext cx="15039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/>
              <a:t>苗字 名前</a:t>
            </a:r>
            <a:endParaRPr kumimoji="1" lang="en-US" altLang="ja-JP" sz="2400" b="1" dirty="0"/>
          </a:p>
          <a:p>
            <a:r>
              <a:rPr kumimoji="1" lang="en-US" altLang="ja-JP" sz="12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Namae</a:t>
            </a:r>
            <a:r>
              <a: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sz="12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Myouji</a:t>
            </a:r>
            <a:endParaRPr kumimoji="1" lang="ja-JP" altLang="en-US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58BFCBB-7F8F-6E70-631B-F9E80EFBFEE8}"/>
              </a:ext>
            </a:extLst>
          </p:cNvPr>
          <p:cNvSpPr txBox="1"/>
          <p:nvPr/>
        </p:nvSpPr>
        <p:spPr>
          <a:xfrm>
            <a:off x="391996" y="5025370"/>
            <a:ext cx="2976398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ja-JP" sz="12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xxxxxx.xx</a:t>
            </a:r>
            <a:r>
              <a:rPr lang="en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@</a:t>
            </a:r>
            <a:r>
              <a:rPr lang="en" altLang="ja-JP" sz="1200" dirty="0" err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wingarc.com</a:t>
            </a:r>
            <a:endParaRPr lang="en" altLang="ja-JP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en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Tel 03-5962-7300 </a:t>
            </a:r>
            <a:r>
              <a:rPr lang="ja-JP" altLang="en" sz="12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ja-JP" altLang="en-US" sz="12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代表）</a:t>
            </a:r>
            <a:endParaRPr lang="ja-JP" altLang="en-US" sz="1200" b="1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210010-12C6-F065-1DB8-C2E55081BBD3}"/>
              </a:ext>
            </a:extLst>
          </p:cNvPr>
          <p:cNvSpPr txBox="1"/>
          <p:nvPr/>
        </p:nvSpPr>
        <p:spPr>
          <a:xfrm>
            <a:off x="379005" y="5584836"/>
            <a:ext cx="306832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12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〒</a:t>
            </a:r>
            <a:r>
              <a:rPr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106-0032</a:t>
            </a:r>
          </a:p>
          <a:p>
            <a:r>
              <a:rPr lang="ja-JP" altLang="en-US" sz="12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東京都港区六本木</a:t>
            </a:r>
            <a:r>
              <a:rPr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3-2-1</a:t>
            </a:r>
          </a:p>
          <a:p>
            <a:r>
              <a:rPr lang="ja-JP" altLang="en-US" sz="12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六本木グランドタワー</a:t>
            </a:r>
            <a:endParaRPr lang="en-US" altLang="ja-JP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en-US" sz="12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ウイングアーク１ｓｔ株式会社</a:t>
            </a:r>
            <a:endParaRPr lang="ja-JP" altLang="en-US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247B34D-C240-5F5C-9D4F-1AF1B2BAE6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536" y="3298703"/>
            <a:ext cx="2156995" cy="958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068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3077</TotalTime>
  <Words>27</Words>
  <Application>Microsoft Macintosh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游ゴシック Medium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荒井 真優美 (Mayumi Arai)</dc:creator>
  <cp:lastModifiedBy>彩香 櫻井</cp:lastModifiedBy>
  <cp:revision>29</cp:revision>
  <dcterms:created xsi:type="dcterms:W3CDTF">2020-08-20T04:53:11Z</dcterms:created>
  <dcterms:modified xsi:type="dcterms:W3CDTF">2024-02-19T05:03:13Z</dcterms:modified>
</cp:coreProperties>
</file>